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647957"/>
            <a:ext cx="62103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079510"/>
            <a:ext cx="62103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10792"/>
            <a:ext cx="1785461" cy="33552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10792"/>
            <a:ext cx="5252879" cy="335526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1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987058"/>
            <a:ext cx="7141845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649565"/>
            <a:ext cx="7141845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5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053960"/>
            <a:ext cx="3519170" cy="25120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053960"/>
            <a:ext cx="3519170" cy="25120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10792"/>
            <a:ext cx="7141845" cy="765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970560"/>
            <a:ext cx="350299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446217"/>
            <a:ext cx="3502997" cy="212716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970560"/>
            <a:ext cx="3520249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446217"/>
            <a:ext cx="3520249" cy="212716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1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36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63948"/>
            <a:ext cx="267064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570055"/>
            <a:ext cx="4191953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187768"/>
            <a:ext cx="267064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63948"/>
            <a:ext cx="267064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570055"/>
            <a:ext cx="4191953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187768"/>
            <a:ext cx="267064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10792"/>
            <a:ext cx="714184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053960"/>
            <a:ext cx="714184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669615"/>
            <a:ext cx="186309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E0CB-B571-4687-B1F0-A51E064CD280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669615"/>
            <a:ext cx="279463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669615"/>
            <a:ext cx="186309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0F91-4418-45CC-B4B3-D256D7CE9B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/>
          <p:cNvGrpSpPr/>
          <p:nvPr/>
        </p:nvGrpSpPr>
        <p:grpSpPr>
          <a:xfrm>
            <a:off x="330504" y="420786"/>
            <a:ext cx="7949896" cy="3168256"/>
            <a:chOff x="148433" y="837545"/>
            <a:chExt cx="7949896" cy="3168256"/>
          </a:xfrm>
        </p:grpSpPr>
        <p:pic>
          <p:nvPicPr>
            <p:cNvPr id="53" name="Grafik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" t="18291" r="12432" b="12648"/>
            <a:stretch/>
          </p:blipFill>
          <p:spPr>
            <a:xfrm>
              <a:off x="148433" y="837545"/>
              <a:ext cx="7949896" cy="3168256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>
              <a:off x="3577678" y="3005130"/>
              <a:ext cx="330941" cy="799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3908619" y="3085120"/>
              <a:ext cx="3325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4241125" y="2983174"/>
              <a:ext cx="307414" cy="1019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909763" y="1952710"/>
              <a:ext cx="2667915" cy="10524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cxnSpLocks noChangeAspect="1"/>
            </p:cNvCxnSpPr>
            <p:nvPr/>
          </p:nvCxnSpPr>
          <p:spPr>
            <a:xfrm>
              <a:off x="4798908" y="2798967"/>
              <a:ext cx="435334" cy="61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cxnSpLocks noChangeAspect="1"/>
            </p:cNvCxnSpPr>
            <p:nvPr/>
          </p:nvCxnSpPr>
          <p:spPr>
            <a:xfrm>
              <a:off x="4544199" y="2983171"/>
              <a:ext cx="427236" cy="601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cxnSpLocks noChangeAspect="1"/>
            </p:cNvCxnSpPr>
            <p:nvPr/>
          </p:nvCxnSpPr>
          <p:spPr>
            <a:xfrm>
              <a:off x="4544196" y="2983171"/>
              <a:ext cx="220906" cy="66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cxnSpLocks noChangeAspect="1"/>
            </p:cNvCxnSpPr>
            <p:nvPr/>
          </p:nvCxnSpPr>
          <p:spPr>
            <a:xfrm>
              <a:off x="4234439" y="3085120"/>
              <a:ext cx="220176" cy="667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cxnSpLocks noChangeAspect="1"/>
            </p:cNvCxnSpPr>
            <p:nvPr/>
          </p:nvCxnSpPr>
          <p:spPr>
            <a:xfrm>
              <a:off x="4234582" y="3085120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cxnSpLocks/>
            </p:cNvCxnSpPr>
            <p:nvPr/>
          </p:nvCxnSpPr>
          <p:spPr>
            <a:xfrm>
              <a:off x="3905043" y="3085120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>
              <a:cxnSpLocks noChangeAspect="1"/>
            </p:cNvCxnSpPr>
            <p:nvPr/>
          </p:nvCxnSpPr>
          <p:spPr>
            <a:xfrm flipH="1">
              <a:off x="3747376" y="3085119"/>
              <a:ext cx="157774" cy="65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cxnSpLocks noChangeAspect="1"/>
            </p:cNvCxnSpPr>
            <p:nvPr/>
          </p:nvCxnSpPr>
          <p:spPr>
            <a:xfrm flipH="1">
              <a:off x="3419110" y="3005129"/>
              <a:ext cx="156647" cy="65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 noChangeAspect="1"/>
            </p:cNvCxnSpPr>
            <p:nvPr/>
          </p:nvCxnSpPr>
          <p:spPr>
            <a:xfrm flipV="1">
              <a:off x="3574528" y="2373874"/>
              <a:ext cx="249058" cy="631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845161" y="3608268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ISOCPEUR" panose="020B0604020202020204" pitchFamily="34" charset="0"/>
                </a:rPr>
                <a:t>0.31mm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 rot="19507725">
              <a:off x="4836371" y="3344123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ISOCPEUR" panose="020B0604020202020204" pitchFamily="34" charset="0"/>
                </a:rPr>
                <a:t>0.31mm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 rot="795141">
              <a:off x="3370129" y="3524282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ISOCPEUR" panose="020B0604020202020204" pitchFamily="34" charset="0"/>
                </a:rPr>
                <a:t>0.31mm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 rot="20521433">
              <a:off x="4366315" y="3547967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ISOCPEUR" panose="020B0604020202020204" pitchFamily="34" charset="0"/>
                </a:rPr>
                <a:t>0.31mm</a:t>
              </a:r>
            </a:p>
          </p:txBody>
        </p:sp>
        <p:cxnSp>
          <p:nvCxnSpPr>
            <p:cNvPr id="25" name="Gerader Verbinder 24"/>
            <p:cNvCxnSpPr>
              <a:cxnSpLocks noChangeAspect="1"/>
            </p:cNvCxnSpPr>
            <p:nvPr/>
          </p:nvCxnSpPr>
          <p:spPr>
            <a:xfrm flipV="1">
              <a:off x="4804197" y="837545"/>
              <a:ext cx="2100622" cy="19621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4544196" y="2799665"/>
              <a:ext cx="259998" cy="1835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>
              <a:cxnSpLocks noChangeAspect="1"/>
            </p:cNvCxnSpPr>
            <p:nvPr/>
          </p:nvCxnSpPr>
          <p:spPr>
            <a:xfrm flipV="1">
              <a:off x="909763" y="1325838"/>
              <a:ext cx="249058" cy="631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 rot="1283279">
              <a:off x="2273931" y="1709808"/>
              <a:ext cx="4154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ISOCPEUR" panose="020B0604020202020204" pitchFamily="34" charset="0"/>
                </a:rPr>
                <a:t>2.3mm</a:t>
              </a:r>
            </a:p>
          </p:txBody>
        </p:sp>
        <p:cxnSp>
          <p:nvCxnSpPr>
            <p:cNvPr id="96" name="Gerader Verbinder 95"/>
            <p:cNvCxnSpPr>
              <a:cxnSpLocks/>
            </p:cNvCxnSpPr>
            <p:nvPr/>
          </p:nvCxnSpPr>
          <p:spPr>
            <a:xfrm flipH="1" flipV="1">
              <a:off x="1139773" y="1380605"/>
              <a:ext cx="2664765" cy="1048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 noChangeAspect="1"/>
            </p:cNvCxnSpPr>
            <p:nvPr/>
          </p:nvCxnSpPr>
          <p:spPr>
            <a:xfrm flipH="1" flipV="1">
              <a:off x="3448019" y="3545642"/>
              <a:ext cx="327212" cy="7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 noChangeAspect="1"/>
            </p:cNvCxnSpPr>
            <p:nvPr/>
          </p:nvCxnSpPr>
          <p:spPr>
            <a:xfrm flipH="1">
              <a:off x="3903626" y="3656189"/>
              <a:ext cx="3308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cxnSpLocks noChangeAspect="1"/>
            </p:cNvCxnSpPr>
            <p:nvPr/>
          </p:nvCxnSpPr>
          <p:spPr>
            <a:xfrm flipH="1">
              <a:off x="4422802" y="3554011"/>
              <a:ext cx="310476" cy="1042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cxnSpLocks noChangeAspect="1"/>
            </p:cNvCxnSpPr>
            <p:nvPr/>
          </p:nvCxnSpPr>
          <p:spPr>
            <a:xfrm flipH="1">
              <a:off x="4902441" y="3311682"/>
              <a:ext cx="268344" cy="183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5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Baumeister</dc:creator>
  <cp:lastModifiedBy>Anna Baumeister</cp:lastModifiedBy>
  <cp:revision>9</cp:revision>
  <dcterms:created xsi:type="dcterms:W3CDTF">2017-08-18T08:59:43Z</dcterms:created>
  <dcterms:modified xsi:type="dcterms:W3CDTF">2017-08-18T10:04:29Z</dcterms:modified>
</cp:coreProperties>
</file>