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4400213" cy="64801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/>
    <p:restoredTop sz="94700"/>
  </p:normalViewPr>
  <p:slideViewPr>
    <p:cSldViewPr snapToGrid="0" snapToObjects="1">
      <p:cViewPr>
        <p:scale>
          <a:sx n="125" d="100"/>
          <a:sy n="125" d="100"/>
        </p:scale>
        <p:origin x="2160" y="778"/>
      </p:cViewPr>
      <p:guideLst>
        <p:guide orient="horz" pos="2041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060529"/>
            <a:ext cx="1080016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403592"/>
            <a:ext cx="1080016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45009"/>
            <a:ext cx="3105046" cy="5491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45009"/>
            <a:ext cx="9135135" cy="5491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615545"/>
            <a:ext cx="1242018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336618"/>
            <a:ext cx="1242018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725046"/>
            <a:ext cx="6120091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725046"/>
            <a:ext cx="6120091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45010"/>
            <a:ext cx="12420184" cy="125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588543"/>
            <a:ext cx="609196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367064"/>
            <a:ext cx="6091965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588543"/>
            <a:ext cx="612196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367064"/>
            <a:ext cx="6121966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33026"/>
            <a:ext cx="729010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33026"/>
            <a:ext cx="729010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45010"/>
            <a:ext cx="1242018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725046"/>
            <a:ext cx="1242018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B305-7142-814D-BD7F-F3884CFCB6D9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006163"/>
            <a:ext cx="48600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48066" y="861287"/>
            <a:ext cx="7345119" cy="5122910"/>
            <a:chOff x="3307305" y="791422"/>
            <a:chExt cx="7773376" cy="5421600"/>
          </a:xfrm>
        </p:grpSpPr>
        <p:sp>
          <p:nvSpPr>
            <p:cNvPr id="11" name="Donut 10"/>
            <p:cNvSpPr/>
            <p:nvPr/>
          </p:nvSpPr>
          <p:spPr>
            <a:xfrm>
              <a:off x="5940103" y="3342794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6042514" y="3659769"/>
              <a:ext cx="278842" cy="280750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9516942">
              <a:off x="8329769" y="2412949"/>
              <a:ext cx="444843" cy="181405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15" name="Donut 14"/>
            <p:cNvSpPr/>
            <p:nvPr/>
          </p:nvSpPr>
          <p:spPr>
            <a:xfrm>
              <a:off x="9069585" y="2192220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882767">
              <a:off x="5635268" y="804172"/>
              <a:ext cx="793503" cy="54000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20" name="Arc 19"/>
            <p:cNvSpPr/>
            <p:nvPr/>
          </p:nvSpPr>
          <p:spPr>
            <a:xfrm rot="1244685" flipH="1" flipV="1">
              <a:off x="4989256" y="1353603"/>
              <a:ext cx="3531198" cy="480785"/>
            </a:xfrm>
            <a:prstGeom prst="arc">
              <a:avLst>
                <a:gd name="adj1" fmla="val 20558309"/>
                <a:gd name="adj2" fmla="val 205517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21" name="Arc 20"/>
            <p:cNvSpPr/>
            <p:nvPr/>
          </p:nvSpPr>
          <p:spPr>
            <a:xfrm>
              <a:off x="3307305" y="791422"/>
              <a:ext cx="5418000" cy="5421600"/>
            </a:xfrm>
            <a:prstGeom prst="arc">
              <a:avLst>
                <a:gd name="adj1" fmla="val 19887422"/>
                <a:gd name="adj2" fmla="val 1506041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43" name="Donut 42"/>
            <p:cNvSpPr/>
            <p:nvPr/>
          </p:nvSpPr>
          <p:spPr>
            <a:xfrm>
              <a:off x="8457899" y="2419776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19839686">
              <a:off x="5835116" y="2513747"/>
              <a:ext cx="5245565" cy="49451"/>
            </a:xfrm>
            <a:prstGeom prst="parallelogram">
              <a:avLst>
                <a:gd name="adj" fmla="val 1939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</p:grpSp>
      <p:sp>
        <p:nvSpPr>
          <p:cNvPr id="23" name="Donut 22"/>
          <p:cNvSpPr/>
          <p:nvPr/>
        </p:nvSpPr>
        <p:spPr>
          <a:xfrm>
            <a:off x="2050563" y="4905648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115392" y="4500879"/>
            <a:ext cx="153330" cy="146272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749201" y="3274038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027051" y="5628127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1948624" y="5235034"/>
            <a:ext cx="263480" cy="265283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8" name="Parallelogram 27"/>
          <p:cNvSpPr/>
          <p:nvPr/>
        </p:nvSpPr>
        <p:spPr>
          <a:xfrm rot="9516942">
            <a:off x="5007214" y="2395421"/>
            <a:ext cx="420335" cy="17141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9" name="Donut 28"/>
          <p:cNvSpPr/>
          <p:nvPr/>
        </p:nvSpPr>
        <p:spPr>
          <a:xfrm>
            <a:off x="5706272" y="2186852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rot="882767">
            <a:off x="2461160" y="875276"/>
            <a:ext cx="749787" cy="510255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1" name="Arc 30"/>
          <p:cNvSpPr/>
          <p:nvPr/>
        </p:nvSpPr>
        <p:spPr>
          <a:xfrm rot="1244685" flipH="1" flipV="1">
            <a:off x="1850739" y="1394437"/>
            <a:ext cx="3336655" cy="454297"/>
          </a:xfrm>
          <a:prstGeom prst="arc">
            <a:avLst>
              <a:gd name="adj1" fmla="val 20558309"/>
              <a:gd name="adj2" fmla="val 205517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2" name="Arc 31"/>
          <p:cNvSpPr/>
          <p:nvPr/>
        </p:nvSpPr>
        <p:spPr>
          <a:xfrm>
            <a:off x="261451" y="863228"/>
            <a:ext cx="5119508" cy="5122910"/>
          </a:xfrm>
          <a:prstGeom prst="arc">
            <a:avLst>
              <a:gd name="adj1" fmla="val 19887422"/>
              <a:gd name="adj2" fmla="val 15060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3" name="TextBox 32"/>
          <p:cNvSpPr txBox="1"/>
          <p:nvPr/>
        </p:nvSpPr>
        <p:spPr>
          <a:xfrm>
            <a:off x="5696383" y="17378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8550" y="24994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52349" y="27869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66390" y="4069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10105" y="45902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3809" y="57876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16823" y="5204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8" name="Donut 47"/>
          <p:cNvSpPr/>
          <p:nvPr/>
        </p:nvSpPr>
        <p:spPr>
          <a:xfrm>
            <a:off x="5128285" y="2401872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49" name="Parallelogram 48"/>
          <p:cNvSpPr/>
          <p:nvPr/>
        </p:nvSpPr>
        <p:spPr>
          <a:xfrm rot="20380569">
            <a:off x="2646656" y="2488726"/>
            <a:ext cx="4956573" cy="46727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" name="TextBox 2"/>
          <p:cNvSpPr txBox="1"/>
          <p:nvPr/>
        </p:nvSpPr>
        <p:spPr>
          <a:xfrm>
            <a:off x="1055740" y="56759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356263" y="52390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785847" y="16444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447242" y="24994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41041" y="27869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898" y="38368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58" name="Parallelogram 48"/>
          <p:cNvSpPr/>
          <p:nvPr/>
        </p:nvSpPr>
        <p:spPr>
          <a:xfrm rot="20380569">
            <a:off x="10871918" y="2457762"/>
            <a:ext cx="4956573" cy="46727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grpSp>
        <p:nvGrpSpPr>
          <p:cNvPr id="38" name="Group 1"/>
          <p:cNvGrpSpPr/>
          <p:nvPr/>
        </p:nvGrpSpPr>
        <p:grpSpPr>
          <a:xfrm>
            <a:off x="4889480" y="2140295"/>
            <a:ext cx="7345119" cy="5122910"/>
            <a:chOff x="3307305" y="791422"/>
            <a:chExt cx="7773376" cy="5421600"/>
          </a:xfrm>
        </p:grpSpPr>
        <p:sp>
          <p:nvSpPr>
            <p:cNvPr id="39" name="Donut 10"/>
            <p:cNvSpPr/>
            <p:nvPr/>
          </p:nvSpPr>
          <p:spPr>
            <a:xfrm>
              <a:off x="5940103" y="3342794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40" name="Donut 12"/>
            <p:cNvSpPr/>
            <p:nvPr/>
          </p:nvSpPr>
          <p:spPr>
            <a:xfrm>
              <a:off x="6042514" y="3659769"/>
              <a:ext cx="278842" cy="280750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41" name="Parallelogram 13"/>
            <p:cNvSpPr/>
            <p:nvPr/>
          </p:nvSpPr>
          <p:spPr>
            <a:xfrm rot="9516942">
              <a:off x="8329769" y="2412949"/>
              <a:ext cx="444843" cy="181405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42" name="Donut 14"/>
            <p:cNvSpPr/>
            <p:nvPr/>
          </p:nvSpPr>
          <p:spPr>
            <a:xfrm>
              <a:off x="9069585" y="2192220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54" name="Oval 17"/>
            <p:cNvSpPr/>
            <p:nvPr/>
          </p:nvSpPr>
          <p:spPr>
            <a:xfrm rot="882767">
              <a:off x="5635268" y="804172"/>
              <a:ext cx="793503" cy="54000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55" name="Arc 19"/>
            <p:cNvSpPr/>
            <p:nvPr/>
          </p:nvSpPr>
          <p:spPr>
            <a:xfrm rot="1244685" flipH="1" flipV="1">
              <a:off x="4989256" y="1353603"/>
              <a:ext cx="3531198" cy="480785"/>
            </a:xfrm>
            <a:prstGeom prst="arc">
              <a:avLst>
                <a:gd name="adj1" fmla="val 20558309"/>
                <a:gd name="adj2" fmla="val 205517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56" name="Arc 20"/>
            <p:cNvSpPr/>
            <p:nvPr/>
          </p:nvSpPr>
          <p:spPr>
            <a:xfrm>
              <a:off x="3307305" y="791422"/>
              <a:ext cx="5418000" cy="5421600"/>
            </a:xfrm>
            <a:prstGeom prst="arc">
              <a:avLst>
                <a:gd name="adj1" fmla="val 19887422"/>
                <a:gd name="adj2" fmla="val 1506041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59" name="Donut 42"/>
            <p:cNvSpPr/>
            <p:nvPr/>
          </p:nvSpPr>
          <p:spPr>
            <a:xfrm>
              <a:off x="8457899" y="2419776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60" name="Parallelogram 15"/>
            <p:cNvSpPr/>
            <p:nvPr/>
          </p:nvSpPr>
          <p:spPr>
            <a:xfrm rot="19839686">
              <a:off x="5835116" y="2513747"/>
              <a:ext cx="5245565" cy="49451"/>
            </a:xfrm>
            <a:prstGeom prst="parallelogram">
              <a:avLst>
                <a:gd name="adj" fmla="val 1939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</p:grpSp>
    </p:spTree>
    <p:extLst>
      <p:ext uri="{BB962C8B-B14F-4D97-AF65-F5344CB8AC3E}">
        <p14:creationId xmlns:p14="http://schemas.microsoft.com/office/powerpoint/2010/main" val="88406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448066" y="861287"/>
            <a:ext cx="7345119" cy="5122910"/>
            <a:chOff x="3307305" y="791422"/>
            <a:chExt cx="7773376" cy="5421600"/>
          </a:xfrm>
        </p:grpSpPr>
        <p:sp>
          <p:nvSpPr>
            <p:cNvPr id="11" name="Donut 10"/>
            <p:cNvSpPr/>
            <p:nvPr/>
          </p:nvSpPr>
          <p:spPr>
            <a:xfrm>
              <a:off x="5940103" y="3342794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6042514" y="3659769"/>
              <a:ext cx="278842" cy="280750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9516942">
              <a:off x="8329769" y="2412949"/>
              <a:ext cx="444843" cy="181405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15" name="Donut 14"/>
            <p:cNvSpPr/>
            <p:nvPr/>
          </p:nvSpPr>
          <p:spPr>
            <a:xfrm>
              <a:off x="9069585" y="2192220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882767">
              <a:off x="5635268" y="804172"/>
              <a:ext cx="793503" cy="54000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20" name="Arc 19"/>
            <p:cNvSpPr/>
            <p:nvPr/>
          </p:nvSpPr>
          <p:spPr>
            <a:xfrm rot="1244685" flipH="1" flipV="1">
              <a:off x="4989256" y="1353603"/>
              <a:ext cx="3531198" cy="480785"/>
            </a:xfrm>
            <a:prstGeom prst="arc">
              <a:avLst>
                <a:gd name="adj1" fmla="val 20558309"/>
                <a:gd name="adj2" fmla="val 205517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21" name="Arc 20"/>
            <p:cNvSpPr/>
            <p:nvPr/>
          </p:nvSpPr>
          <p:spPr>
            <a:xfrm>
              <a:off x="3307305" y="791422"/>
              <a:ext cx="5418000" cy="5421600"/>
            </a:xfrm>
            <a:prstGeom prst="arc">
              <a:avLst>
                <a:gd name="adj1" fmla="val 19887422"/>
                <a:gd name="adj2" fmla="val 1506041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43" name="Donut 42"/>
            <p:cNvSpPr/>
            <p:nvPr/>
          </p:nvSpPr>
          <p:spPr>
            <a:xfrm>
              <a:off x="8457899" y="2419776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19839686">
              <a:off x="5835116" y="2513747"/>
              <a:ext cx="5245565" cy="49451"/>
            </a:xfrm>
            <a:prstGeom prst="parallelogram">
              <a:avLst>
                <a:gd name="adj" fmla="val 1939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</p:grpSp>
      <p:sp>
        <p:nvSpPr>
          <p:cNvPr id="23" name="Donut 22"/>
          <p:cNvSpPr/>
          <p:nvPr/>
        </p:nvSpPr>
        <p:spPr>
          <a:xfrm>
            <a:off x="2050563" y="4905648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115392" y="4500879"/>
            <a:ext cx="153330" cy="146272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749201" y="3274038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027051" y="5628127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1948624" y="5235034"/>
            <a:ext cx="263480" cy="265283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8" name="Parallelogram 27"/>
          <p:cNvSpPr/>
          <p:nvPr/>
        </p:nvSpPr>
        <p:spPr>
          <a:xfrm rot="9516942">
            <a:off x="5007214" y="2395421"/>
            <a:ext cx="420335" cy="17141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9" name="Donut 28"/>
          <p:cNvSpPr/>
          <p:nvPr/>
        </p:nvSpPr>
        <p:spPr>
          <a:xfrm>
            <a:off x="5706272" y="2186852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32" name="Arc 31"/>
          <p:cNvSpPr/>
          <p:nvPr/>
        </p:nvSpPr>
        <p:spPr>
          <a:xfrm>
            <a:off x="582705" y="1277436"/>
            <a:ext cx="4798253" cy="4708701"/>
          </a:xfrm>
          <a:prstGeom prst="arc">
            <a:avLst>
              <a:gd name="adj1" fmla="val 19887422"/>
              <a:gd name="adj2" fmla="val 15060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3" name="TextBox 32"/>
          <p:cNvSpPr txBox="1"/>
          <p:nvPr/>
        </p:nvSpPr>
        <p:spPr>
          <a:xfrm>
            <a:off x="5696383" y="17378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8550" y="24994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52349" y="27869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66390" y="4069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10105" y="45902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3809" y="57876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16823" y="5204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8" name="Donut 47"/>
          <p:cNvSpPr/>
          <p:nvPr/>
        </p:nvSpPr>
        <p:spPr>
          <a:xfrm>
            <a:off x="5128285" y="2401872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49" name="Parallelogram 48"/>
          <p:cNvSpPr/>
          <p:nvPr/>
        </p:nvSpPr>
        <p:spPr>
          <a:xfrm rot="20380569">
            <a:off x="2646656" y="2488726"/>
            <a:ext cx="4956573" cy="46727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" name="TextBox 2"/>
          <p:cNvSpPr txBox="1"/>
          <p:nvPr/>
        </p:nvSpPr>
        <p:spPr>
          <a:xfrm>
            <a:off x="1055740" y="56759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7356263" y="52390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785847" y="16444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447242" y="24994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41041" y="27869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898" y="38368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58" name="Parallelogram 48"/>
          <p:cNvSpPr/>
          <p:nvPr/>
        </p:nvSpPr>
        <p:spPr>
          <a:xfrm rot="20380569">
            <a:off x="10871918" y="2457762"/>
            <a:ext cx="4956573" cy="46727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grpSp>
        <p:nvGrpSpPr>
          <p:cNvPr id="38" name="Group 1"/>
          <p:cNvGrpSpPr/>
          <p:nvPr/>
        </p:nvGrpSpPr>
        <p:grpSpPr>
          <a:xfrm>
            <a:off x="4889480" y="2140295"/>
            <a:ext cx="7345119" cy="5122910"/>
            <a:chOff x="3307305" y="791422"/>
            <a:chExt cx="7773376" cy="5421600"/>
          </a:xfrm>
        </p:grpSpPr>
        <p:sp>
          <p:nvSpPr>
            <p:cNvPr id="39" name="Donut 10"/>
            <p:cNvSpPr/>
            <p:nvPr/>
          </p:nvSpPr>
          <p:spPr>
            <a:xfrm>
              <a:off x="5940103" y="3342794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40" name="Donut 12"/>
            <p:cNvSpPr/>
            <p:nvPr/>
          </p:nvSpPr>
          <p:spPr>
            <a:xfrm>
              <a:off x="6042514" y="3659769"/>
              <a:ext cx="278842" cy="280750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41" name="Parallelogram 13"/>
            <p:cNvSpPr/>
            <p:nvPr/>
          </p:nvSpPr>
          <p:spPr>
            <a:xfrm rot="9516942">
              <a:off x="8329769" y="2412949"/>
              <a:ext cx="444843" cy="181405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42" name="Donut 14"/>
            <p:cNvSpPr/>
            <p:nvPr/>
          </p:nvSpPr>
          <p:spPr>
            <a:xfrm>
              <a:off x="9069585" y="2192220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54" name="Oval 17"/>
            <p:cNvSpPr/>
            <p:nvPr/>
          </p:nvSpPr>
          <p:spPr>
            <a:xfrm rot="882767">
              <a:off x="5635268" y="804172"/>
              <a:ext cx="793503" cy="54000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55" name="Arc 19"/>
            <p:cNvSpPr/>
            <p:nvPr/>
          </p:nvSpPr>
          <p:spPr>
            <a:xfrm rot="1244685" flipH="1" flipV="1">
              <a:off x="4989256" y="1353603"/>
              <a:ext cx="3531198" cy="480785"/>
            </a:xfrm>
            <a:prstGeom prst="arc">
              <a:avLst>
                <a:gd name="adj1" fmla="val 20558309"/>
                <a:gd name="adj2" fmla="val 205517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56" name="Arc 20"/>
            <p:cNvSpPr/>
            <p:nvPr/>
          </p:nvSpPr>
          <p:spPr>
            <a:xfrm>
              <a:off x="3307305" y="791422"/>
              <a:ext cx="5418000" cy="5421600"/>
            </a:xfrm>
            <a:prstGeom prst="arc">
              <a:avLst>
                <a:gd name="adj1" fmla="val 19887422"/>
                <a:gd name="adj2" fmla="val 1506041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  <p:sp>
          <p:nvSpPr>
            <p:cNvPr id="59" name="Donut 42"/>
            <p:cNvSpPr/>
            <p:nvPr/>
          </p:nvSpPr>
          <p:spPr>
            <a:xfrm>
              <a:off x="8457899" y="2419776"/>
              <a:ext cx="162270" cy="157374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schemeClr val="tx1"/>
                </a:solidFill>
              </a:endParaRPr>
            </a:p>
          </p:txBody>
        </p:sp>
        <p:sp>
          <p:nvSpPr>
            <p:cNvPr id="60" name="Parallelogram 15"/>
            <p:cNvSpPr/>
            <p:nvPr/>
          </p:nvSpPr>
          <p:spPr>
            <a:xfrm rot="19839686">
              <a:off x="5835116" y="2513747"/>
              <a:ext cx="5245565" cy="49451"/>
            </a:xfrm>
            <a:prstGeom prst="parallelogram">
              <a:avLst>
                <a:gd name="adj" fmla="val 1939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1"/>
            </a:p>
          </p:txBody>
        </p:sp>
      </p:grpSp>
    </p:spTree>
    <p:extLst>
      <p:ext uri="{BB962C8B-B14F-4D97-AF65-F5344CB8AC3E}">
        <p14:creationId xmlns:p14="http://schemas.microsoft.com/office/powerpoint/2010/main" val="3318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31"/>
          <p:cNvSpPr/>
          <p:nvPr/>
        </p:nvSpPr>
        <p:spPr>
          <a:xfrm>
            <a:off x="8593312" y="1040421"/>
            <a:ext cx="4798253" cy="4708701"/>
          </a:xfrm>
          <a:prstGeom prst="arc">
            <a:avLst>
              <a:gd name="adj1" fmla="val 19887422"/>
              <a:gd name="adj2" fmla="val 15060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1" name="Arc 20"/>
          <p:cNvSpPr/>
          <p:nvPr/>
        </p:nvSpPr>
        <p:spPr>
          <a:xfrm>
            <a:off x="8448066" y="861287"/>
            <a:ext cx="5119508" cy="5122910"/>
          </a:xfrm>
          <a:prstGeom prst="arc">
            <a:avLst>
              <a:gd name="adj1" fmla="val 19887422"/>
              <a:gd name="adj2" fmla="val 15060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0" name="Donut 9"/>
          <p:cNvSpPr/>
          <p:nvPr/>
        </p:nvSpPr>
        <p:spPr>
          <a:xfrm>
            <a:off x="6586412" y="5531272"/>
            <a:ext cx="153330" cy="146272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11109669" y="5764362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859602" y="3489789"/>
            <a:ext cx="263480" cy="265283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882767">
            <a:off x="10647775" y="873335"/>
            <a:ext cx="749787" cy="510255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0" name="Arc 19"/>
          <p:cNvSpPr/>
          <p:nvPr/>
        </p:nvSpPr>
        <p:spPr>
          <a:xfrm rot="1244685" flipH="1" flipV="1">
            <a:off x="10037354" y="1392496"/>
            <a:ext cx="3336655" cy="454297"/>
          </a:xfrm>
          <a:prstGeom prst="arc">
            <a:avLst>
              <a:gd name="adj1" fmla="val 20558309"/>
              <a:gd name="adj2" fmla="val 205517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6" name="Parallelogram 15"/>
          <p:cNvSpPr/>
          <p:nvPr/>
        </p:nvSpPr>
        <p:spPr>
          <a:xfrm rot="19040519">
            <a:off x="2346399" y="3745866"/>
            <a:ext cx="4956573" cy="46727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3" name="Donut 22"/>
          <p:cNvSpPr/>
          <p:nvPr/>
        </p:nvSpPr>
        <p:spPr>
          <a:xfrm>
            <a:off x="2050563" y="4905648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115392" y="4500879"/>
            <a:ext cx="153330" cy="146272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749201" y="3274038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027051" y="5628127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1948624" y="5235034"/>
            <a:ext cx="263480" cy="265283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28" name="Parallelogram 27"/>
          <p:cNvSpPr/>
          <p:nvPr/>
        </p:nvSpPr>
        <p:spPr>
          <a:xfrm rot="9516942">
            <a:off x="4994783" y="2390518"/>
            <a:ext cx="420335" cy="17141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9" name="Donut 28"/>
          <p:cNvSpPr/>
          <p:nvPr/>
        </p:nvSpPr>
        <p:spPr>
          <a:xfrm>
            <a:off x="5706272" y="2186852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rot="882767">
            <a:off x="2461160" y="875276"/>
            <a:ext cx="749787" cy="510255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1" name="Arc 30"/>
          <p:cNvSpPr/>
          <p:nvPr/>
        </p:nvSpPr>
        <p:spPr>
          <a:xfrm rot="1244685" flipH="1" flipV="1">
            <a:off x="1850739" y="1394437"/>
            <a:ext cx="3336655" cy="454297"/>
          </a:xfrm>
          <a:prstGeom prst="arc">
            <a:avLst>
              <a:gd name="adj1" fmla="val 20558309"/>
              <a:gd name="adj2" fmla="val 205517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2" name="Arc 31"/>
          <p:cNvSpPr/>
          <p:nvPr/>
        </p:nvSpPr>
        <p:spPr>
          <a:xfrm>
            <a:off x="261451" y="863228"/>
            <a:ext cx="5119508" cy="5122910"/>
          </a:xfrm>
          <a:prstGeom prst="arc">
            <a:avLst>
              <a:gd name="adj1" fmla="val 19887422"/>
              <a:gd name="adj2" fmla="val 15060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3" name="TextBox 32"/>
          <p:cNvSpPr txBox="1"/>
          <p:nvPr/>
        </p:nvSpPr>
        <p:spPr>
          <a:xfrm>
            <a:off x="5696383" y="17378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8550" y="24994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52349" y="27869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66390" y="4069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10105" y="45902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3809" y="57876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16823" y="5204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8" name="Donut 47"/>
          <p:cNvSpPr/>
          <p:nvPr/>
        </p:nvSpPr>
        <p:spPr>
          <a:xfrm>
            <a:off x="5128285" y="2401872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49" name="Parallelogram 48"/>
          <p:cNvSpPr/>
          <p:nvPr/>
        </p:nvSpPr>
        <p:spPr>
          <a:xfrm rot="20380569">
            <a:off x="2646656" y="2488726"/>
            <a:ext cx="4956573" cy="46727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3" name="TextBox 2"/>
          <p:cNvSpPr txBox="1"/>
          <p:nvPr/>
        </p:nvSpPr>
        <p:spPr>
          <a:xfrm>
            <a:off x="1055740" y="56759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73924" y="52390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338273" y="586734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6712323" y="41302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56038" y="46505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39742" y="5847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62756" y="52644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59" name="Parallelogram 15"/>
          <p:cNvSpPr/>
          <p:nvPr/>
        </p:nvSpPr>
        <p:spPr>
          <a:xfrm rot="21201285">
            <a:off x="5780371" y="5206378"/>
            <a:ext cx="566839" cy="45719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380959" y="3622431"/>
            <a:ext cx="1485833" cy="143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5444331" y="3689071"/>
            <a:ext cx="1485833" cy="143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rot="2133494">
            <a:off x="13277772" y="2516531"/>
            <a:ext cx="195964" cy="3867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Picture 3" descr="C:\Users\zhoushuai\Desktop\PWM2013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3095">
            <a:off x="10171156" y="3357471"/>
            <a:ext cx="4728319" cy="9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zhoushuai\Desktop\PWM2013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5900"/>
                    </a14:imgEffect>
                    <a14:imgEffect>
                      <a14:saturation sat="16000"/>
                    </a14:imgEffect>
                    <a14:imgEffect>
                      <a14:brightnessContrast bright="74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9409">
            <a:off x="10624919" y="2246344"/>
            <a:ext cx="5015471" cy="9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Donut 42"/>
          <p:cNvSpPr/>
          <p:nvPr/>
        </p:nvSpPr>
        <p:spPr>
          <a:xfrm>
            <a:off x="13288929" y="2651617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6890420" y="1135334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544819" y="2371051"/>
            <a:ext cx="87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RCM</a:t>
            </a:r>
            <a:endParaRPr lang="en-US" sz="2800" dirty="0"/>
          </a:p>
        </p:txBody>
      </p:sp>
      <p:sp>
        <p:nvSpPr>
          <p:cNvPr id="9" name="Donut 8"/>
          <p:cNvSpPr/>
          <p:nvPr/>
        </p:nvSpPr>
        <p:spPr>
          <a:xfrm>
            <a:off x="11582831" y="4728004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99127" y="42392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2" name="Donut 11"/>
          <p:cNvSpPr/>
          <p:nvPr/>
        </p:nvSpPr>
        <p:spPr>
          <a:xfrm>
            <a:off x="11506166" y="5115738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65" name="Donut 11"/>
          <p:cNvSpPr/>
          <p:nvPr/>
        </p:nvSpPr>
        <p:spPr>
          <a:xfrm>
            <a:off x="11399127" y="5391399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66" name="Donut 11"/>
          <p:cNvSpPr/>
          <p:nvPr/>
        </p:nvSpPr>
        <p:spPr>
          <a:xfrm>
            <a:off x="5601001" y="5867344"/>
            <a:ext cx="153330" cy="14870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1">
              <a:solidFill>
                <a:schemeClr val="tx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1185538" y="4815840"/>
            <a:ext cx="473062" cy="1035379"/>
          </a:xfrm>
          <a:custGeom>
            <a:avLst/>
            <a:gdLst>
              <a:gd name="connsiteX0" fmla="*/ 473062 w 473062"/>
              <a:gd name="connsiteY0" fmla="*/ 0 h 1035379"/>
              <a:gd name="connsiteX1" fmla="*/ 412102 w 473062"/>
              <a:gd name="connsiteY1" fmla="*/ 289560 h 1035379"/>
              <a:gd name="connsiteX2" fmla="*/ 343522 w 473062"/>
              <a:gd name="connsiteY2" fmla="*/ 541020 h 1035379"/>
              <a:gd name="connsiteX3" fmla="*/ 229222 w 473062"/>
              <a:gd name="connsiteY3" fmla="*/ 739140 h 1035379"/>
              <a:gd name="connsiteX4" fmla="*/ 31102 w 473062"/>
              <a:gd name="connsiteY4" fmla="*/ 1005840 h 1035379"/>
              <a:gd name="connsiteX5" fmla="*/ 622 w 473062"/>
              <a:gd name="connsiteY5" fmla="*/ 1028700 h 1035379"/>
              <a:gd name="connsiteX6" fmla="*/ 622 w 473062"/>
              <a:gd name="connsiteY6" fmla="*/ 1028700 h 10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062" h="1035379">
                <a:moveTo>
                  <a:pt x="473062" y="0"/>
                </a:moveTo>
                <a:cubicBezTo>
                  <a:pt x="453377" y="99695"/>
                  <a:pt x="433692" y="199390"/>
                  <a:pt x="412102" y="289560"/>
                </a:cubicBezTo>
                <a:cubicBezTo>
                  <a:pt x="390512" y="379730"/>
                  <a:pt x="374002" y="466090"/>
                  <a:pt x="343522" y="541020"/>
                </a:cubicBezTo>
                <a:cubicBezTo>
                  <a:pt x="313042" y="615950"/>
                  <a:pt x="281292" y="661670"/>
                  <a:pt x="229222" y="739140"/>
                </a:cubicBezTo>
                <a:cubicBezTo>
                  <a:pt x="177152" y="816610"/>
                  <a:pt x="69202" y="957580"/>
                  <a:pt x="31102" y="1005840"/>
                </a:cubicBezTo>
                <a:cubicBezTo>
                  <a:pt x="-6998" y="1054100"/>
                  <a:pt x="622" y="1028700"/>
                  <a:pt x="622" y="1028700"/>
                </a:cubicBezTo>
                <a:lnTo>
                  <a:pt x="622" y="102870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6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houshuai\Desktop\PWM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6512">
            <a:off x="4075316" y="2220749"/>
            <a:ext cx="3094180" cy="13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2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42</Words>
  <Application>Microsoft Office PowerPoint</Application>
  <PresentationFormat>自定义</PresentationFormat>
  <Paragraphs>42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ga96poh</dc:creator>
  <cp:lastModifiedBy>zhoushuai</cp:lastModifiedBy>
  <cp:revision>17</cp:revision>
  <cp:lastPrinted>2018-05-08T15:06:16Z</cp:lastPrinted>
  <dcterms:created xsi:type="dcterms:W3CDTF">2017-10-31T17:15:13Z</dcterms:created>
  <dcterms:modified xsi:type="dcterms:W3CDTF">2018-05-08T15:07:18Z</dcterms:modified>
</cp:coreProperties>
</file>