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/>
    <p:restoredTop sz="94632"/>
  </p:normalViewPr>
  <p:slideViewPr>
    <p:cSldViewPr snapToGrid="0" snapToObjects="1">
      <p:cViewPr>
        <p:scale>
          <a:sx n="102" d="100"/>
          <a:sy n="102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B305-7142-814D-BD7F-F3884CFCB6D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D9A7-B464-EB4D-8A7C-DAE29D6CA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nut 8"/>
          <p:cNvSpPr/>
          <p:nvPr/>
        </p:nvSpPr>
        <p:spPr>
          <a:xfrm>
            <a:off x="5200731" y="5069534"/>
            <a:ext cx="162270" cy="15737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5269340" y="4641165"/>
            <a:ext cx="162270" cy="154800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5940103" y="3342794"/>
            <a:ext cx="162270" cy="15737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175848" y="5834137"/>
            <a:ext cx="162270" cy="15737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092848" y="5418125"/>
            <a:ext cx="278842" cy="280750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 rot="9516942">
            <a:off x="8329769" y="2412949"/>
            <a:ext cx="444843" cy="18140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9069585" y="2192220"/>
            <a:ext cx="162270" cy="15737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882767">
            <a:off x="5635268" y="804172"/>
            <a:ext cx="793503" cy="540005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244685" flipH="1" flipV="1">
            <a:off x="4989256" y="1353603"/>
            <a:ext cx="3531198" cy="480785"/>
          </a:xfrm>
          <a:prstGeom prst="arc">
            <a:avLst>
              <a:gd name="adj1" fmla="val 20558309"/>
              <a:gd name="adj2" fmla="val 2055173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3307305" y="791422"/>
            <a:ext cx="5418000" cy="5421600"/>
          </a:xfrm>
          <a:prstGeom prst="arc">
            <a:avLst>
              <a:gd name="adj1" fmla="val 19887422"/>
              <a:gd name="adj2" fmla="val 15060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999877" y="1822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95759" y="2511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65462" y="2973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12615" y="4426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6840" y="485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6917" y="5645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2520" y="538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3" name="Donut 42"/>
          <p:cNvSpPr/>
          <p:nvPr/>
        </p:nvSpPr>
        <p:spPr>
          <a:xfrm>
            <a:off x="8457899" y="2419776"/>
            <a:ext cx="162270" cy="157374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allelogram 15"/>
          <p:cNvSpPr/>
          <p:nvPr/>
        </p:nvSpPr>
        <p:spPr>
          <a:xfrm rot="19040519">
            <a:off x="4525069" y="3759354"/>
            <a:ext cx="5245565" cy="49451"/>
          </a:xfrm>
          <a:prstGeom prst="parallelogram">
            <a:avLst>
              <a:gd name="adj" fmla="val 1939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ga96poh</dc:creator>
  <cp:lastModifiedBy>ga96poh</cp:lastModifiedBy>
  <cp:revision>6</cp:revision>
  <cp:lastPrinted>2017-10-31T17:55:34Z</cp:lastPrinted>
  <dcterms:created xsi:type="dcterms:W3CDTF">2017-10-31T17:15:13Z</dcterms:created>
  <dcterms:modified xsi:type="dcterms:W3CDTF">2017-10-31T17:57:31Z</dcterms:modified>
</cp:coreProperties>
</file>