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759450" cy="5759450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2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E11C-E150-4946-B4DA-27923E465A67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7994-B112-9B44-9E6A-3AEF679F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11893" r="30330" b="4143"/>
          <a:stretch/>
        </p:blipFill>
        <p:spPr>
          <a:xfrm>
            <a:off x="0" y="1201"/>
            <a:ext cx="5758249" cy="5758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0745" y="408911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800" baseline="-25000" dirty="0" err="1" smtClean="0">
                <a:latin typeface="Arial" charset="0"/>
                <a:ea typeface="Arial" charset="0"/>
                <a:cs typeface="Arial" charset="0"/>
              </a:rPr>
              <a:t>tip</a:t>
            </a:r>
            <a:endParaRPr lang="en-US" sz="1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903" y="1244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800" baseline="-25000" smtClean="0">
                <a:latin typeface="Arial" charset="0"/>
                <a:ea typeface="Arial" charset="0"/>
                <a:cs typeface="Arial" charset="0"/>
              </a:rPr>
              <a:t>base</a:t>
            </a:r>
            <a:endParaRPr lang="en-US" sz="1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24" y="107371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 </a:t>
            </a:r>
            <a:r>
              <a:rPr lang="el-GR" sz="1800" dirty="0" smtClean="0">
                <a:latin typeface="Arial" charset="0"/>
                <a:ea typeface="Arial" charset="0"/>
                <a:cs typeface="Arial" charset="0"/>
              </a:rPr>
              <a:t>λ</a:t>
            </a:r>
            <a:r>
              <a:rPr lang="de-DE" sz="18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de-DE" sz="18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sz="1800" baseline="-25000" dirty="0" err="1" smtClean="0">
                <a:latin typeface="Arial" charset="0"/>
                <a:ea typeface="Arial" charset="0"/>
                <a:cs typeface="Arial" charset="0"/>
              </a:rPr>
              <a:t>tip</a:t>
            </a:r>
            <a:r>
              <a:rPr lang="de-DE" sz="1800" dirty="0" err="1" smtClean="0">
                <a:latin typeface="Arial" charset="0"/>
                <a:ea typeface="Arial" charset="0"/>
                <a:cs typeface="Arial" charset="0"/>
              </a:rPr>
              <a:t>-p</a:t>
            </a:r>
            <a:r>
              <a:rPr lang="de-DE" sz="1800" baseline="-25000" dirty="0" err="1" smtClean="0">
                <a:latin typeface="Arial" charset="0"/>
                <a:ea typeface="Arial" charset="0"/>
                <a:cs typeface="Arial" charset="0"/>
              </a:rPr>
              <a:t>base</a:t>
            </a:r>
            <a:r>
              <a:rPr lang="de-DE" sz="18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937" y="6313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800" baseline="-25000" dirty="0" err="1" smtClean="0">
                <a:latin typeface="Arial" charset="0"/>
                <a:ea typeface="Arial" charset="0"/>
                <a:cs typeface="Arial" charset="0"/>
              </a:rPr>
              <a:t>rcm</a:t>
            </a:r>
            <a:endParaRPr lang="en-US" sz="1800" baseline="-25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1791" y="419681"/>
            <a:ext cx="656324" cy="108784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1613004" y="1283976"/>
            <a:ext cx="174069" cy="160202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ga96poh</dc:creator>
  <cp:lastModifiedBy>ga96poh</cp:lastModifiedBy>
  <cp:revision>3</cp:revision>
  <dcterms:created xsi:type="dcterms:W3CDTF">2017-09-24T14:27:28Z</dcterms:created>
  <dcterms:modified xsi:type="dcterms:W3CDTF">2017-11-11T10:58:57Z</dcterms:modified>
</cp:coreProperties>
</file>