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8999538" cy="4319588"/>
  <p:notesSz cx="6858000" cy="9144000"/>
  <p:defaultTextStyle>
    <a:defPPr>
      <a:defRPr lang="en-US"/>
    </a:defPPr>
    <a:lvl1pPr marL="0" algn="l" defTabSz="639234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1pPr>
    <a:lvl2pPr marL="319617" algn="l" defTabSz="639234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2pPr>
    <a:lvl3pPr marL="639234" algn="l" defTabSz="639234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3pPr>
    <a:lvl4pPr marL="958850" algn="l" defTabSz="639234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4pPr>
    <a:lvl5pPr marL="1278468" algn="l" defTabSz="639234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5pPr>
    <a:lvl6pPr marL="1598085" algn="l" defTabSz="639234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6pPr>
    <a:lvl7pPr marL="1917702" algn="l" defTabSz="639234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7pPr>
    <a:lvl8pPr marL="2237318" algn="l" defTabSz="639234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8pPr>
    <a:lvl9pPr marL="2556936" algn="l" defTabSz="639234" rtl="0" eaLnBrk="1" latinLnBrk="0" hangingPunct="1">
      <a:defRPr sz="12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3"/>
  </p:normalViewPr>
  <p:slideViewPr>
    <p:cSldViewPr snapToGrid="0" snapToObjects="1">
      <p:cViewPr>
        <p:scale>
          <a:sx n="86" d="100"/>
          <a:sy n="86" d="100"/>
        </p:scale>
        <p:origin x="69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706933"/>
            <a:ext cx="6749654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268784"/>
            <a:ext cx="6749654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2DD-5D94-D54C-8F8F-0C4DAE071F91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7B96-4E5A-4A4A-AEC4-8F86333643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2DD-5D94-D54C-8F8F-0C4DAE071F91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7B96-4E5A-4A4A-AEC4-8F86333643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29978"/>
            <a:ext cx="1940525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29978"/>
            <a:ext cx="5709082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2DD-5D94-D54C-8F8F-0C4DAE071F91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7B96-4E5A-4A4A-AEC4-8F86333643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2DD-5D94-D54C-8F8F-0C4DAE071F91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7B96-4E5A-4A4A-AEC4-8F86333643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076898"/>
            <a:ext cx="7762102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890725"/>
            <a:ext cx="7762102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2DD-5D94-D54C-8F8F-0C4DAE071F91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7B96-4E5A-4A4A-AEC4-8F86333643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149890"/>
            <a:ext cx="3824804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149890"/>
            <a:ext cx="3824804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2DD-5D94-D54C-8F8F-0C4DAE071F91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7B96-4E5A-4A4A-AEC4-8F86333643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29978"/>
            <a:ext cx="7762102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058899"/>
            <a:ext cx="380722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577849"/>
            <a:ext cx="3807226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058899"/>
            <a:ext cx="382597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577849"/>
            <a:ext cx="3825976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2DD-5D94-D54C-8F8F-0C4DAE071F91}" type="datetimeFigureOut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7B96-4E5A-4A4A-AEC4-8F86333643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2DD-5D94-D54C-8F8F-0C4DAE071F91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7B96-4E5A-4A4A-AEC4-8F86333643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2DD-5D94-D54C-8F8F-0C4DAE071F91}" type="datetimeFigureOut">
              <a:rPr lang="en-US" smtClean="0"/>
              <a:t>9/14/17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7B96-4E5A-4A4A-AEC4-8F86333643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87972"/>
            <a:ext cx="290258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621941"/>
            <a:ext cx="4556016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295877"/>
            <a:ext cx="290258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2DD-5D94-D54C-8F8F-0C4DAE071F91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7B96-4E5A-4A4A-AEC4-8F86333643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87972"/>
            <a:ext cx="290258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621941"/>
            <a:ext cx="4556016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295877"/>
            <a:ext cx="290258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C2DD-5D94-D54C-8F8F-0C4DAE071F91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7B96-4E5A-4A4A-AEC4-8F86333643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29978"/>
            <a:ext cx="7762102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149890"/>
            <a:ext cx="7762102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4003618"/>
            <a:ext cx="202489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CC2DD-5D94-D54C-8F8F-0C4DAE071F91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4003618"/>
            <a:ext cx="303734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4003618"/>
            <a:ext cx="202489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7B96-4E5A-4A4A-AEC4-8F863336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8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9" t="20160" r="9878" b="19617"/>
          <a:stretch/>
        </p:blipFill>
        <p:spPr>
          <a:xfrm>
            <a:off x="329611" y="148025"/>
            <a:ext cx="8423208" cy="37859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11167" y="2929185"/>
            <a:ext cx="425789" cy="223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3057" y="2887304"/>
            <a:ext cx="425789" cy="223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57182" y="1189963"/>
            <a:ext cx="425789" cy="223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3649284" flipV="1">
            <a:off x="7985335" y="2106017"/>
            <a:ext cx="425789" cy="238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3649284" flipV="1">
            <a:off x="8073868" y="2466942"/>
            <a:ext cx="699311" cy="203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95807" y="28143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q0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89457" y="11169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q1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10446" y="27413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q1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8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ga96poh</dc:creator>
  <cp:lastModifiedBy>ga96poh</cp:lastModifiedBy>
  <cp:revision>3</cp:revision>
  <cp:lastPrinted>2017-09-14T20:53:17Z</cp:lastPrinted>
  <dcterms:created xsi:type="dcterms:W3CDTF">2017-09-14T20:42:31Z</dcterms:created>
  <dcterms:modified xsi:type="dcterms:W3CDTF">2017-09-14T21:25:42Z</dcterms:modified>
</cp:coreProperties>
</file>