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24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1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336" y="1122363"/>
            <a:ext cx="4525804" cy="2387600"/>
          </a:xfrm>
        </p:spPr>
        <p:txBody>
          <a:bodyPr anchor="b"/>
          <a:lstStyle>
            <a:lvl1pPr algn="ctr">
              <a:defRPr sz="349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560" y="3602038"/>
            <a:ext cx="3993356" cy="1655762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228" indent="0" algn="ctr">
              <a:buNone/>
              <a:defRPr sz="1165"/>
            </a:lvl2pPr>
            <a:lvl3pPr marL="532455" indent="0" algn="ctr">
              <a:buNone/>
              <a:defRPr sz="1048"/>
            </a:lvl3pPr>
            <a:lvl4pPr marL="798683" indent="0" algn="ctr">
              <a:buNone/>
              <a:defRPr sz="932"/>
            </a:lvl4pPr>
            <a:lvl5pPr marL="1064910" indent="0" algn="ctr">
              <a:buNone/>
              <a:defRPr sz="932"/>
            </a:lvl5pPr>
            <a:lvl6pPr marL="1331138" indent="0" algn="ctr">
              <a:buNone/>
              <a:defRPr sz="932"/>
            </a:lvl6pPr>
            <a:lvl7pPr marL="1597365" indent="0" algn="ctr">
              <a:buNone/>
              <a:defRPr sz="932"/>
            </a:lvl7pPr>
            <a:lvl8pPr marL="1863593" indent="0" algn="ctr">
              <a:buNone/>
              <a:defRPr sz="932"/>
            </a:lvl8pPr>
            <a:lvl9pPr marL="2129820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99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328" y="365125"/>
            <a:ext cx="114809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058" y="365125"/>
            <a:ext cx="3377714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85" y="1709740"/>
            <a:ext cx="4592360" cy="2852737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285" y="4589465"/>
            <a:ext cx="4592360" cy="1500187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228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455" indent="0">
              <a:buNone/>
              <a:defRPr sz="1048">
                <a:solidFill>
                  <a:schemeClr val="tx1">
                    <a:tint val="75000"/>
                  </a:schemeClr>
                </a:solidFill>
              </a:defRPr>
            </a:lvl3pPr>
            <a:lvl4pPr marL="79868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4910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13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7365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359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29820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058" y="1825625"/>
            <a:ext cx="2262902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5515" y="1825625"/>
            <a:ext cx="2262902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4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51" y="365127"/>
            <a:ext cx="459236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52" y="1681163"/>
            <a:ext cx="2252502" cy="823912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228" indent="0">
              <a:buNone/>
              <a:defRPr sz="1165" b="1"/>
            </a:lvl2pPr>
            <a:lvl3pPr marL="532455" indent="0">
              <a:buNone/>
              <a:defRPr sz="1048" b="1"/>
            </a:lvl3pPr>
            <a:lvl4pPr marL="798683" indent="0">
              <a:buNone/>
              <a:defRPr sz="932" b="1"/>
            </a:lvl4pPr>
            <a:lvl5pPr marL="1064910" indent="0">
              <a:buNone/>
              <a:defRPr sz="932" b="1"/>
            </a:lvl5pPr>
            <a:lvl6pPr marL="1331138" indent="0">
              <a:buNone/>
              <a:defRPr sz="932" b="1"/>
            </a:lvl6pPr>
            <a:lvl7pPr marL="1597365" indent="0">
              <a:buNone/>
              <a:defRPr sz="932" b="1"/>
            </a:lvl7pPr>
            <a:lvl8pPr marL="1863593" indent="0">
              <a:buNone/>
              <a:defRPr sz="932" b="1"/>
            </a:lvl8pPr>
            <a:lvl9pPr marL="2129820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52" y="2505075"/>
            <a:ext cx="2252502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5516" y="1681163"/>
            <a:ext cx="2263595" cy="823912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228" indent="0">
              <a:buNone/>
              <a:defRPr sz="1165" b="1"/>
            </a:lvl2pPr>
            <a:lvl3pPr marL="532455" indent="0">
              <a:buNone/>
              <a:defRPr sz="1048" b="1"/>
            </a:lvl3pPr>
            <a:lvl4pPr marL="798683" indent="0">
              <a:buNone/>
              <a:defRPr sz="932" b="1"/>
            </a:lvl4pPr>
            <a:lvl5pPr marL="1064910" indent="0">
              <a:buNone/>
              <a:defRPr sz="932" b="1"/>
            </a:lvl5pPr>
            <a:lvl6pPr marL="1331138" indent="0">
              <a:buNone/>
              <a:defRPr sz="932" b="1"/>
            </a:lvl6pPr>
            <a:lvl7pPr marL="1597365" indent="0">
              <a:buNone/>
              <a:defRPr sz="932" b="1"/>
            </a:lvl7pPr>
            <a:lvl8pPr marL="1863593" indent="0">
              <a:buNone/>
              <a:defRPr sz="932" b="1"/>
            </a:lvl8pPr>
            <a:lvl9pPr marL="2129820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5516" y="2505075"/>
            <a:ext cx="2263595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58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51" y="457200"/>
            <a:ext cx="1717282" cy="1600200"/>
          </a:xfrm>
        </p:spPr>
        <p:txBody>
          <a:bodyPr anchor="b"/>
          <a:lstStyle>
            <a:lvl1pPr>
              <a:defRPr sz="186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596" y="987427"/>
            <a:ext cx="2695515" cy="4873625"/>
          </a:xfrm>
        </p:spPr>
        <p:txBody>
          <a:bodyPr/>
          <a:lstStyle>
            <a:lvl1pPr>
              <a:defRPr sz="1863"/>
            </a:lvl1pPr>
            <a:lvl2pPr>
              <a:defRPr sz="1630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751" y="2057400"/>
            <a:ext cx="1717282" cy="3811588"/>
          </a:xfrm>
        </p:spPr>
        <p:txBody>
          <a:bodyPr/>
          <a:lstStyle>
            <a:lvl1pPr marL="0" indent="0">
              <a:buNone/>
              <a:defRPr sz="932"/>
            </a:lvl1pPr>
            <a:lvl2pPr marL="266228" indent="0">
              <a:buNone/>
              <a:defRPr sz="815"/>
            </a:lvl2pPr>
            <a:lvl3pPr marL="532455" indent="0">
              <a:buNone/>
              <a:defRPr sz="699"/>
            </a:lvl3pPr>
            <a:lvl4pPr marL="798683" indent="0">
              <a:buNone/>
              <a:defRPr sz="582"/>
            </a:lvl4pPr>
            <a:lvl5pPr marL="1064910" indent="0">
              <a:buNone/>
              <a:defRPr sz="582"/>
            </a:lvl5pPr>
            <a:lvl6pPr marL="1331138" indent="0">
              <a:buNone/>
              <a:defRPr sz="582"/>
            </a:lvl6pPr>
            <a:lvl7pPr marL="1597365" indent="0">
              <a:buNone/>
              <a:defRPr sz="582"/>
            </a:lvl7pPr>
            <a:lvl8pPr marL="1863593" indent="0">
              <a:buNone/>
              <a:defRPr sz="582"/>
            </a:lvl8pPr>
            <a:lvl9pPr marL="2129820" indent="0">
              <a:buNone/>
              <a:defRPr sz="58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51" y="457200"/>
            <a:ext cx="1717282" cy="1600200"/>
          </a:xfrm>
        </p:spPr>
        <p:txBody>
          <a:bodyPr anchor="b"/>
          <a:lstStyle>
            <a:lvl1pPr>
              <a:defRPr sz="186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3596" y="987427"/>
            <a:ext cx="2695515" cy="4873625"/>
          </a:xfrm>
        </p:spPr>
        <p:txBody>
          <a:bodyPr anchor="t"/>
          <a:lstStyle>
            <a:lvl1pPr marL="0" indent="0">
              <a:buNone/>
              <a:defRPr sz="1863"/>
            </a:lvl1pPr>
            <a:lvl2pPr marL="266228" indent="0">
              <a:buNone/>
              <a:defRPr sz="1630"/>
            </a:lvl2pPr>
            <a:lvl3pPr marL="532455" indent="0">
              <a:buNone/>
              <a:defRPr sz="1398"/>
            </a:lvl3pPr>
            <a:lvl4pPr marL="798683" indent="0">
              <a:buNone/>
              <a:defRPr sz="1165"/>
            </a:lvl4pPr>
            <a:lvl5pPr marL="1064910" indent="0">
              <a:buNone/>
              <a:defRPr sz="1165"/>
            </a:lvl5pPr>
            <a:lvl6pPr marL="1331138" indent="0">
              <a:buNone/>
              <a:defRPr sz="1165"/>
            </a:lvl6pPr>
            <a:lvl7pPr marL="1597365" indent="0">
              <a:buNone/>
              <a:defRPr sz="1165"/>
            </a:lvl7pPr>
            <a:lvl8pPr marL="1863593" indent="0">
              <a:buNone/>
              <a:defRPr sz="1165"/>
            </a:lvl8pPr>
            <a:lvl9pPr marL="2129820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751" y="2057400"/>
            <a:ext cx="1717282" cy="3811588"/>
          </a:xfrm>
        </p:spPr>
        <p:txBody>
          <a:bodyPr/>
          <a:lstStyle>
            <a:lvl1pPr marL="0" indent="0">
              <a:buNone/>
              <a:defRPr sz="932"/>
            </a:lvl1pPr>
            <a:lvl2pPr marL="266228" indent="0">
              <a:buNone/>
              <a:defRPr sz="815"/>
            </a:lvl2pPr>
            <a:lvl3pPr marL="532455" indent="0">
              <a:buNone/>
              <a:defRPr sz="699"/>
            </a:lvl3pPr>
            <a:lvl4pPr marL="798683" indent="0">
              <a:buNone/>
              <a:defRPr sz="582"/>
            </a:lvl4pPr>
            <a:lvl5pPr marL="1064910" indent="0">
              <a:buNone/>
              <a:defRPr sz="582"/>
            </a:lvl5pPr>
            <a:lvl6pPr marL="1331138" indent="0">
              <a:buNone/>
              <a:defRPr sz="582"/>
            </a:lvl6pPr>
            <a:lvl7pPr marL="1597365" indent="0">
              <a:buNone/>
              <a:defRPr sz="582"/>
            </a:lvl7pPr>
            <a:lvl8pPr marL="1863593" indent="0">
              <a:buNone/>
              <a:defRPr sz="582"/>
            </a:lvl8pPr>
            <a:lvl9pPr marL="2129820" indent="0">
              <a:buNone/>
              <a:defRPr sz="58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058" y="365127"/>
            <a:ext cx="459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058" y="1825625"/>
            <a:ext cx="4592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058" y="6356352"/>
            <a:ext cx="119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661-977A-4DD8-B706-F1FBE1D9C25F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733" y="6356352"/>
            <a:ext cx="1797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0410" y="6356352"/>
            <a:ext cx="119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4C4A-2982-4F77-9A12-58AD1DF37F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2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455" rtl="0" eaLnBrk="1" latinLnBrk="0" hangingPunct="1">
        <a:lnSpc>
          <a:spcPct val="90000"/>
        </a:lnSpc>
        <a:spcBef>
          <a:spcPct val="0"/>
        </a:spcBef>
        <a:buNone/>
        <a:defRPr sz="25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14" indent="-133114" algn="l" defTabSz="532455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399341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569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1796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4pPr>
      <a:lvl5pPr marL="1198024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5pPr>
      <a:lvl6pPr marL="1464252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6pPr>
      <a:lvl7pPr marL="1730479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7pPr>
      <a:lvl8pPr marL="1996707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8pPr>
      <a:lvl9pPr marL="2262934" indent="-133114" algn="l" defTabSz="53245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1pPr>
      <a:lvl2pPr marL="266228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532455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3pPr>
      <a:lvl4pPr marL="798683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4pPr>
      <a:lvl5pPr marL="1064910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5pPr>
      <a:lvl6pPr marL="1331138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6pPr>
      <a:lvl7pPr marL="1597365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7pPr>
      <a:lvl8pPr marL="1863593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8pPr>
      <a:lvl9pPr marL="2129820" algn="l" defTabSz="532455" rtl="0" eaLnBrk="1" latinLnBrk="0" hangingPunct="1">
        <a:defRPr sz="10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" t="31580" r="67851" b="13768"/>
          <a:stretch/>
        </p:blipFill>
        <p:spPr>
          <a:xfrm>
            <a:off x="0" y="0"/>
            <a:ext cx="5287621" cy="690499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77109" y="2311121"/>
            <a:ext cx="2115178" cy="1019907"/>
          </a:xfrm>
          <a:prstGeom prst="rect">
            <a:avLst/>
          </a:prstGeom>
          <a:solidFill>
            <a:srgbClr val="A9D18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37211" y="5734259"/>
            <a:ext cx="2115178" cy="1019907"/>
          </a:xfrm>
          <a:prstGeom prst="rect">
            <a:avLst/>
          </a:prstGeom>
          <a:solidFill>
            <a:srgbClr val="A9D18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6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Baumeister</dc:creator>
  <cp:lastModifiedBy>Anna Baumeister</cp:lastModifiedBy>
  <cp:revision>4</cp:revision>
  <dcterms:created xsi:type="dcterms:W3CDTF">2017-08-18T16:45:04Z</dcterms:created>
  <dcterms:modified xsi:type="dcterms:W3CDTF">2017-08-18T17:09:10Z</dcterms:modified>
</cp:coreProperties>
</file>