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22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168" y="1122363"/>
            <a:ext cx="87399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80" y="3602038"/>
            <a:ext cx="77116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1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2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8227" y="365125"/>
            <a:ext cx="2217108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904" y="365125"/>
            <a:ext cx="652279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5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3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49" y="1709740"/>
            <a:ext cx="88684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549" y="4589465"/>
            <a:ext cx="88684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6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904" y="1825625"/>
            <a:ext cx="4369951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5383" y="1825625"/>
            <a:ext cx="4369951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7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3" y="365127"/>
            <a:ext cx="886843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244" y="1681163"/>
            <a:ext cx="43498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44" y="2505075"/>
            <a:ext cx="434986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5384" y="1681163"/>
            <a:ext cx="43712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5384" y="2505075"/>
            <a:ext cx="437129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5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3" y="457200"/>
            <a:ext cx="33162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290" y="987427"/>
            <a:ext cx="52053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243" y="2057400"/>
            <a:ext cx="33162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4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3" y="457200"/>
            <a:ext cx="33162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1290" y="987427"/>
            <a:ext cx="52053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243" y="2057400"/>
            <a:ext cx="33162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1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904" y="365127"/>
            <a:ext cx="886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4" y="1825625"/>
            <a:ext cx="88684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4" y="6356352"/>
            <a:ext cx="2313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B0D5-688F-4128-8C10-FFCA156735C1}" type="datetimeFigureOut">
              <a:rPr lang="de-DE" smtClean="0"/>
              <a:t>18.08.2017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992" y="6356352"/>
            <a:ext cx="3470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1830" y="6356352"/>
            <a:ext cx="2313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02D3-EF3C-4897-B5A0-145C625D0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9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0952" cy="6858000"/>
          </a:xfrm>
          <a:prstGeom prst="rect">
            <a:avLst/>
          </a:prstGeom>
        </p:spPr>
      </p:pic>
      <p:sp>
        <p:nvSpPr>
          <p:cNvPr id="12" name="Legende: mit gebogener Linie 11"/>
          <p:cNvSpPr/>
          <p:nvPr/>
        </p:nvSpPr>
        <p:spPr>
          <a:xfrm>
            <a:off x="1411791" y="2994409"/>
            <a:ext cx="376816" cy="358391"/>
          </a:xfrm>
          <a:prstGeom prst="borderCallout2">
            <a:avLst>
              <a:gd name="adj1" fmla="val 48671"/>
              <a:gd name="adj2" fmla="val 99294"/>
              <a:gd name="adj3" fmla="val 48576"/>
              <a:gd name="adj4" fmla="val 161062"/>
              <a:gd name="adj5" fmla="val 469891"/>
              <a:gd name="adj6" fmla="val 37101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ISOCPEUR" panose="020B0604020202020204" pitchFamily="34" charset="0"/>
              </a:rPr>
              <a:t>L2</a:t>
            </a:r>
          </a:p>
        </p:txBody>
      </p:sp>
      <p:sp>
        <p:nvSpPr>
          <p:cNvPr id="13" name="Legende: mit gebogener Linie 12"/>
          <p:cNvSpPr/>
          <p:nvPr/>
        </p:nvSpPr>
        <p:spPr>
          <a:xfrm>
            <a:off x="577778" y="2994409"/>
            <a:ext cx="376816" cy="358391"/>
          </a:xfrm>
          <a:prstGeom prst="borderCallout2">
            <a:avLst>
              <a:gd name="adj1" fmla="val 48671"/>
              <a:gd name="adj2" fmla="val 99294"/>
              <a:gd name="adj3" fmla="val 48575"/>
              <a:gd name="adj4" fmla="val 155729"/>
              <a:gd name="adj5" fmla="val 321293"/>
              <a:gd name="adj6" fmla="val 2803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ISOCPEUR" panose="020B0604020202020204" pitchFamily="34" charset="0"/>
              </a:rPr>
              <a:t>L1</a:t>
            </a:r>
          </a:p>
        </p:txBody>
      </p:sp>
      <p:sp>
        <p:nvSpPr>
          <p:cNvPr id="14" name="Legende: mit gebogener Linie 13"/>
          <p:cNvSpPr/>
          <p:nvPr/>
        </p:nvSpPr>
        <p:spPr>
          <a:xfrm>
            <a:off x="4312415" y="1981200"/>
            <a:ext cx="376816" cy="358391"/>
          </a:xfrm>
          <a:prstGeom prst="borderCallout2">
            <a:avLst>
              <a:gd name="adj1" fmla="val 48671"/>
              <a:gd name="adj2" fmla="val 99294"/>
              <a:gd name="adj3" fmla="val 48575"/>
              <a:gd name="adj4" fmla="val 155729"/>
              <a:gd name="adj5" fmla="val 321293"/>
              <a:gd name="adj6" fmla="val 2803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ISOCPEUR" panose="020B0604020202020204" pitchFamily="34" charset="0"/>
              </a:rPr>
              <a:t>L3</a:t>
            </a:r>
          </a:p>
        </p:txBody>
      </p:sp>
      <p:sp>
        <p:nvSpPr>
          <p:cNvPr id="15" name="Legende: mit gebogener Linie 14"/>
          <p:cNvSpPr/>
          <p:nvPr/>
        </p:nvSpPr>
        <p:spPr>
          <a:xfrm>
            <a:off x="6406565" y="4496636"/>
            <a:ext cx="376816" cy="358391"/>
          </a:xfrm>
          <a:prstGeom prst="borderCallout2">
            <a:avLst>
              <a:gd name="adj1" fmla="val 50073"/>
              <a:gd name="adj2" fmla="val -2038"/>
              <a:gd name="adj3" fmla="val 47173"/>
              <a:gd name="adj4" fmla="val -73603"/>
              <a:gd name="adj5" fmla="val -235250"/>
              <a:gd name="adj6" fmla="val -19964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ISOCPEUR" panose="020B0604020202020204" pitchFamily="34" charset="0"/>
              </a:rPr>
              <a:t>L4</a:t>
            </a:r>
          </a:p>
        </p:txBody>
      </p:sp>
      <p:sp>
        <p:nvSpPr>
          <p:cNvPr id="16" name="Legende: mit gebogener Linie 15"/>
          <p:cNvSpPr/>
          <p:nvPr/>
        </p:nvSpPr>
        <p:spPr>
          <a:xfrm>
            <a:off x="5162248" y="545961"/>
            <a:ext cx="376816" cy="358391"/>
          </a:xfrm>
          <a:prstGeom prst="borderCallout2">
            <a:avLst>
              <a:gd name="adj1" fmla="val 48671"/>
              <a:gd name="adj2" fmla="val 99294"/>
              <a:gd name="adj3" fmla="val 48575"/>
              <a:gd name="adj4" fmla="val 155729"/>
              <a:gd name="adj5" fmla="val 321293"/>
              <a:gd name="adj6" fmla="val 2803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ISOCPEUR" panose="020B0604020202020204" pitchFamily="34" charset="0"/>
              </a:rPr>
              <a:t>L5</a:t>
            </a:r>
          </a:p>
        </p:txBody>
      </p:sp>
    </p:spTree>
    <p:extLst>
      <p:ext uri="{BB962C8B-B14F-4D97-AF65-F5344CB8AC3E}">
        <p14:creationId xmlns:p14="http://schemas.microsoft.com/office/powerpoint/2010/main" val="154935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Baumeister</dc:creator>
  <cp:lastModifiedBy>Anna Baumeister</cp:lastModifiedBy>
  <cp:revision>2</cp:revision>
  <dcterms:created xsi:type="dcterms:W3CDTF">2017-08-18T15:32:48Z</dcterms:created>
  <dcterms:modified xsi:type="dcterms:W3CDTF">2017-08-18T15:42:34Z</dcterms:modified>
</cp:coreProperties>
</file>