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323" r:id="rId4"/>
    <p:sldId id="310" r:id="rId5"/>
    <p:sldId id="324" r:id="rId6"/>
    <p:sldId id="319" r:id="rId7"/>
    <p:sldId id="309" r:id="rId8"/>
    <p:sldId id="317" r:id="rId9"/>
    <p:sldId id="318" r:id="rId10"/>
    <p:sldId id="311" r:id="rId11"/>
    <p:sldId id="320" r:id="rId12"/>
    <p:sldId id="313" r:id="rId13"/>
    <p:sldId id="321" r:id="rId14"/>
    <p:sldId id="322" r:id="rId15"/>
    <p:sldId id="325" r:id="rId16"/>
    <p:sldId id="326" r:id="rId17"/>
    <p:sldId id="327" r:id="rId18"/>
    <p:sldId id="294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F00"/>
    <a:srgbClr val="6FB9D7"/>
    <a:srgbClr val="808080"/>
    <a:srgbClr val="969696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>
      <p:cViewPr>
        <p:scale>
          <a:sx n="96" d="100"/>
          <a:sy n="96" d="100"/>
        </p:scale>
        <p:origin x="-1037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F3C8B-4938-4663-8CD0-F043AB174A6B}" type="doc">
      <dgm:prSet loTypeId="urn:microsoft.com/office/officeart/2005/8/layout/cycle5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CCFF7AB-E4BB-4947-8D07-8655402CDD87}">
      <dgm:prSet phldrT="[Text]" custT="1"/>
      <dgm:spPr/>
      <dgm:t>
        <a:bodyPr/>
        <a:lstStyle/>
        <a:p>
          <a:r>
            <a:rPr lang="en-US" sz="2400" dirty="0"/>
            <a:t>File text</a:t>
          </a:r>
        </a:p>
      </dgm:t>
    </dgm:pt>
    <dgm:pt modelId="{DC4787AE-B762-4892-A66F-2A8B4DB9EF4E}" type="parTrans" cxnId="{FA831DFF-8830-4908-94FE-76818709EEDE}">
      <dgm:prSet/>
      <dgm:spPr/>
      <dgm:t>
        <a:bodyPr/>
        <a:lstStyle/>
        <a:p>
          <a:endParaRPr lang="en-US"/>
        </a:p>
      </dgm:t>
    </dgm:pt>
    <dgm:pt modelId="{6927D3DB-0D7A-4E64-8E0D-3D30D7D11D36}" type="sibTrans" cxnId="{FA831DFF-8830-4908-94FE-76818709EEDE}">
      <dgm:prSet/>
      <dgm:spPr/>
      <dgm:t>
        <a:bodyPr/>
        <a:lstStyle/>
        <a:p>
          <a:endParaRPr lang="en-US"/>
        </a:p>
      </dgm:t>
    </dgm:pt>
    <dgm:pt modelId="{841DBA61-FC4F-43E0-9BCB-4D5BFA7EE8A1}">
      <dgm:prSet phldrT="[Text]" custT="1"/>
      <dgm:spPr/>
      <dgm:t>
        <a:bodyPr/>
        <a:lstStyle/>
        <a:p>
          <a:r>
            <a:rPr lang="en-US" sz="2400" dirty="0"/>
            <a:t>Danh sách liên kết</a:t>
          </a:r>
        </a:p>
      </dgm:t>
    </dgm:pt>
    <dgm:pt modelId="{5B162D83-42F6-4240-978F-C95BB64EDBA8}" type="parTrans" cxnId="{37DCA4E4-24DB-4289-A190-F9EBAD1293F1}">
      <dgm:prSet/>
      <dgm:spPr/>
      <dgm:t>
        <a:bodyPr/>
        <a:lstStyle/>
        <a:p>
          <a:endParaRPr lang="en-US"/>
        </a:p>
      </dgm:t>
    </dgm:pt>
    <dgm:pt modelId="{8B4C28CB-67D4-4017-951F-18176B0EE6AA}" type="sibTrans" cxnId="{37DCA4E4-24DB-4289-A190-F9EBAD1293F1}">
      <dgm:prSet/>
      <dgm:spPr/>
      <dgm:t>
        <a:bodyPr/>
        <a:lstStyle/>
        <a:p>
          <a:endParaRPr lang="en-US"/>
        </a:p>
      </dgm:t>
    </dgm:pt>
    <dgm:pt modelId="{5810341C-683F-4629-8CAF-94D5652BF827}">
      <dgm:prSet phldrT="[Text]" custT="1"/>
      <dgm:spPr/>
      <dgm:t>
        <a:bodyPr/>
        <a:lstStyle/>
        <a:p>
          <a:r>
            <a:rPr lang="en-US" sz="2400" dirty="0"/>
            <a:t>Data table and datagridView</a:t>
          </a:r>
        </a:p>
      </dgm:t>
    </dgm:pt>
    <dgm:pt modelId="{431C8CD1-8098-4AB9-83AD-71E6D7401138}" type="parTrans" cxnId="{7712079C-FF08-4947-B4E2-0D96EADD7CD3}">
      <dgm:prSet/>
      <dgm:spPr/>
      <dgm:t>
        <a:bodyPr/>
        <a:lstStyle/>
        <a:p>
          <a:endParaRPr lang="en-US"/>
        </a:p>
      </dgm:t>
    </dgm:pt>
    <dgm:pt modelId="{527EBAF6-ED13-4D20-A53E-62BC2DC05E60}" type="sibTrans" cxnId="{7712079C-FF08-4947-B4E2-0D96EADD7CD3}">
      <dgm:prSet/>
      <dgm:spPr/>
      <dgm:t>
        <a:bodyPr/>
        <a:lstStyle/>
        <a:p>
          <a:endParaRPr lang="en-US"/>
        </a:p>
      </dgm:t>
    </dgm:pt>
    <dgm:pt modelId="{DB33AEA6-2221-403D-A1F4-9DABB5A36291}">
      <dgm:prSet phldrT="[Text]" custT="1"/>
      <dgm:spPr/>
      <dgm:t>
        <a:bodyPr/>
        <a:lstStyle/>
        <a:p>
          <a:r>
            <a:rPr lang="en-US" sz="2400" dirty="0"/>
            <a:t>Thao tác quản lí</a:t>
          </a:r>
        </a:p>
      </dgm:t>
    </dgm:pt>
    <dgm:pt modelId="{B831DE6C-10A6-48D6-87EB-9956C7EC0AAA}" type="parTrans" cxnId="{6AC10C15-A1C6-4663-BDC8-55D6C044C6DC}">
      <dgm:prSet/>
      <dgm:spPr/>
      <dgm:t>
        <a:bodyPr/>
        <a:lstStyle/>
        <a:p>
          <a:endParaRPr lang="en-US"/>
        </a:p>
      </dgm:t>
    </dgm:pt>
    <dgm:pt modelId="{65C747F4-40CD-4F9F-BD0B-B686B25E6BCD}" type="sibTrans" cxnId="{6AC10C15-A1C6-4663-BDC8-55D6C044C6DC}">
      <dgm:prSet/>
      <dgm:spPr/>
      <dgm:t>
        <a:bodyPr/>
        <a:lstStyle/>
        <a:p>
          <a:endParaRPr lang="en-US"/>
        </a:p>
      </dgm:t>
    </dgm:pt>
    <dgm:pt modelId="{1DBA37C7-2B86-4EF2-8819-AFB09CAE0BB0}" type="pres">
      <dgm:prSet presAssocID="{798F3C8B-4938-4663-8CD0-F043AB174A6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D208E4-E341-4445-B7F2-C882573A6ADD}" type="pres">
      <dgm:prSet presAssocID="{ACCFF7AB-E4BB-4947-8D07-8655402CDD87}" presName="node" presStyleLbl="node1" presStyleIdx="0" presStyleCnt="4" custScaleX="149799" custRadScaleRad="101608" custRadScaleInc="-24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F57B3-8ABF-4A1B-A6E8-934994C0AD2D}" type="pres">
      <dgm:prSet presAssocID="{ACCFF7AB-E4BB-4947-8D07-8655402CDD87}" presName="spNode" presStyleCnt="0"/>
      <dgm:spPr/>
    </dgm:pt>
    <dgm:pt modelId="{2909FE7D-EEC4-44A5-B08A-8CA76A0BB70B}" type="pres">
      <dgm:prSet presAssocID="{6927D3DB-0D7A-4E64-8E0D-3D30D7D11D36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41872BA-CC1C-4C3B-9178-BDED59D8A918}" type="pres">
      <dgm:prSet presAssocID="{841DBA61-FC4F-43E0-9BCB-4D5BFA7EE8A1}" presName="node" presStyleLbl="node1" presStyleIdx="1" presStyleCnt="4" custScaleX="158561" custScaleY="100559" custRadScaleRad="132141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7EB5A-19C9-4D3E-9CCA-3C84D78F0B2C}" type="pres">
      <dgm:prSet presAssocID="{841DBA61-FC4F-43E0-9BCB-4D5BFA7EE8A1}" presName="spNode" presStyleCnt="0"/>
      <dgm:spPr/>
    </dgm:pt>
    <dgm:pt modelId="{DCF0CE4F-E8EE-4ACA-A80F-F02329DB3719}" type="pres">
      <dgm:prSet presAssocID="{8B4C28CB-67D4-4017-951F-18176B0EE6AA}" presName="sibTrans" presStyleLbl="sibTrans1D1" presStyleIdx="1" presStyleCnt="4"/>
      <dgm:spPr/>
      <dgm:t>
        <a:bodyPr/>
        <a:lstStyle/>
        <a:p>
          <a:endParaRPr lang="en-US"/>
        </a:p>
      </dgm:t>
    </dgm:pt>
    <dgm:pt modelId="{7275BFA7-775D-42D9-972B-9A720C0F20FB}" type="pres">
      <dgm:prSet presAssocID="{5810341C-683F-4629-8CAF-94D5652BF827}" presName="node" presStyleLbl="node1" presStyleIdx="2" presStyleCnt="4" custScaleX="157377" custScaleY="118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950CB-DF64-48DF-9DC2-95C580409C39}" type="pres">
      <dgm:prSet presAssocID="{5810341C-683F-4629-8CAF-94D5652BF827}" presName="spNode" presStyleCnt="0"/>
      <dgm:spPr/>
    </dgm:pt>
    <dgm:pt modelId="{75C84B86-8A91-4BBF-BB54-20BF9558CC43}" type="pres">
      <dgm:prSet presAssocID="{527EBAF6-ED13-4D20-A53E-62BC2DC05E60}" presName="sibTrans" presStyleLbl="sibTrans1D1" presStyleIdx="2" presStyleCnt="4"/>
      <dgm:spPr/>
      <dgm:t>
        <a:bodyPr/>
        <a:lstStyle/>
        <a:p>
          <a:endParaRPr lang="en-US"/>
        </a:p>
      </dgm:t>
    </dgm:pt>
    <dgm:pt modelId="{0A6A01CC-0826-4E7E-A4D5-11AB86A94483}" type="pres">
      <dgm:prSet presAssocID="{DB33AEA6-2221-403D-A1F4-9DABB5A36291}" presName="node" presStyleLbl="node1" presStyleIdx="3" presStyleCnt="4" custScaleX="149990" custScaleY="100559" custRadScaleRad="142911" custRadScaleInc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7790B-8B72-4ACE-9765-86078A7D9C7C}" type="pres">
      <dgm:prSet presAssocID="{DB33AEA6-2221-403D-A1F4-9DABB5A36291}" presName="spNode" presStyleCnt="0"/>
      <dgm:spPr/>
    </dgm:pt>
    <dgm:pt modelId="{E728A51F-4D32-40FB-9276-2F3F0559FE95}" type="pres">
      <dgm:prSet presAssocID="{65C747F4-40CD-4F9F-BD0B-B686B25E6BCD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F142EA71-D0D8-485F-A0D7-395B5512B449}" type="presOf" srcId="{798F3C8B-4938-4663-8CD0-F043AB174A6B}" destId="{1DBA37C7-2B86-4EF2-8819-AFB09CAE0BB0}" srcOrd="0" destOrd="0" presId="urn:microsoft.com/office/officeart/2005/8/layout/cycle5"/>
    <dgm:cxn modelId="{E57E7B1D-10F1-4197-9A33-03BE9BB146BB}" type="presOf" srcId="{527EBAF6-ED13-4D20-A53E-62BC2DC05E60}" destId="{75C84B86-8A91-4BBF-BB54-20BF9558CC43}" srcOrd="0" destOrd="0" presId="urn:microsoft.com/office/officeart/2005/8/layout/cycle5"/>
    <dgm:cxn modelId="{DBC49598-144F-4A3F-961C-2F3D07A90C86}" type="presOf" srcId="{DB33AEA6-2221-403D-A1F4-9DABB5A36291}" destId="{0A6A01CC-0826-4E7E-A4D5-11AB86A94483}" srcOrd="0" destOrd="0" presId="urn:microsoft.com/office/officeart/2005/8/layout/cycle5"/>
    <dgm:cxn modelId="{277AE5A0-89F0-4405-BF47-3DD5E56AB242}" type="presOf" srcId="{841DBA61-FC4F-43E0-9BCB-4D5BFA7EE8A1}" destId="{141872BA-CC1C-4C3B-9178-BDED59D8A918}" srcOrd="0" destOrd="0" presId="urn:microsoft.com/office/officeart/2005/8/layout/cycle5"/>
    <dgm:cxn modelId="{6AC10C15-A1C6-4663-BDC8-55D6C044C6DC}" srcId="{798F3C8B-4938-4663-8CD0-F043AB174A6B}" destId="{DB33AEA6-2221-403D-A1F4-9DABB5A36291}" srcOrd="3" destOrd="0" parTransId="{B831DE6C-10A6-48D6-87EB-9956C7EC0AAA}" sibTransId="{65C747F4-40CD-4F9F-BD0B-B686B25E6BCD}"/>
    <dgm:cxn modelId="{7AA1A5F0-9AEA-45BA-A49C-26DE98B66ABB}" type="presOf" srcId="{ACCFF7AB-E4BB-4947-8D07-8655402CDD87}" destId="{4FD208E4-E341-4445-B7F2-C882573A6ADD}" srcOrd="0" destOrd="0" presId="urn:microsoft.com/office/officeart/2005/8/layout/cycle5"/>
    <dgm:cxn modelId="{95D1029B-5FE7-4DD3-BF6B-D3B6E06A8899}" type="presOf" srcId="{8B4C28CB-67D4-4017-951F-18176B0EE6AA}" destId="{DCF0CE4F-E8EE-4ACA-A80F-F02329DB3719}" srcOrd="0" destOrd="0" presId="urn:microsoft.com/office/officeart/2005/8/layout/cycle5"/>
    <dgm:cxn modelId="{FA831DFF-8830-4908-94FE-76818709EEDE}" srcId="{798F3C8B-4938-4663-8CD0-F043AB174A6B}" destId="{ACCFF7AB-E4BB-4947-8D07-8655402CDD87}" srcOrd="0" destOrd="0" parTransId="{DC4787AE-B762-4892-A66F-2A8B4DB9EF4E}" sibTransId="{6927D3DB-0D7A-4E64-8E0D-3D30D7D11D36}"/>
    <dgm:cxn modelId="{7CBC6C64-6B3E-41E5-B39B-099EA5AE6912}" type="presOf" srcId="{5810341C-683F-4629-8CAF-94D5652BF827}" destId="{7275BFA7-775D-42D9-972B-9A720C0F20FB}" srcOrd="0" destOrd="0" presId="urn:microsoft.com/office/officeart/2005/8/layout/cycle5"/>
    <dgm:cxn modelId="{60772BED-9B22-478A-82B9-ACF6A071AC1B}" type="presOf" srcId="{6927D3DB-0D7A-4E64-8E0D-3D30D7D11D36}" destId="{2909FE7D-EEC4-44A5-B08A-8CA76A0BB70B}" srcOrd="0" destOrd="0" presId="urn:microsoft.com/office/officeart/2005/8/layout/cycle5"/>
    <dgm:cxn modelId="{7712079C-FF08-4947-B4E2-0D96EADD7CD3}" srcId="{798F3C8B-4938-4663-8CD0-F043AB174A6B}" destId="{5810341C-683F-4629-8CAF-94D5652BF827}" srcOrd="2" destOrd="0" parTransId="{431C8CD1-8098-4AB9-83AD-71E6D7401138}" sibTransId="{527EBAF6-ED13-4D20-A53E-62BC2DC05E60}"/>
    <dgm:cxn modelId="{37DCA4E4-24DB-4289-A190-F9EBAD1293F1}" srcId="{798F3C8B-4938-4663-8CD0-F043AB174A6B}" destId="{841DBA61-FC4F-43E0-9BCB-4D5BFA7EE8A1}" srcOrd="1" destOrd="0" parTransId="{5B162D83-42F6-4240-978F-C95BB64EDBA8}" sibTransId="{8B4C28CB-67D4-4017-951F-18176B0EE6AA}"/>
    <dgm:cxn modelId="{39F6C148-9939-4276-A8EB-BBB0B107F038}" type="presOf" srcId="{65C747F4-40CD-4F9F-BD0B-B686B25E6BCD}" destId="{E728A51F-4D32-40FB-9276-2F3F0559FE95}" srcOrd="0" destOrd="0" presId="urn:microsoft.com/office/officeart/2005/8/layout/cycle5"/>
    <dgm:cxn modelId="{2E7458D1-196D-4481-84AA-2B6D51EB0E06}" type="presParOf" srcId="{1DBA37C7-2B86-4EF2-8819-AFB09CAE0BB0}" destId="{4FD208E4-E341-4445-B7F2-C882573A6ADD}" srcOrd="0" destOrd="0" presId="urn:microsoft.com/office/officeart/2005/8/layout/cycle5"/>
    <dgm:cxn modelId="{6E07274D-09F7-41DC-8534-503DA3DAE976}" type="presParOf" srcId="{1DBA37C7-2B86-4EF2-8819-AFB09CAE0BB0}" destId="{2F3F57B3-8ABF-4A1B-A6E8-934994C0AD2D}" srcOrd="1" destOrd="0" presId="urn:microsoft.com/office/officeart/2005/8/layout/cycle5"/>
    <dgm:cxn modelId="{F83406A6-4FC5-4B90-84D2-36617814180B}" type="presParOf" srcId="{1DBA37C7-2B86-4EF2-8819-AFB09CAE0BB0}" destId="{2909FE7D-EEC4-44A5-B08A-8CA76A0BB70B}" srcOrd="2" destOrd="0" presId="urn:microsoft.com/office/officeart/2005/8/layout/cycle5"/>
    <dgm:cxn modelId="{2C75CD85-33D3-4161-9203-08316AD4A632}" type="presParOf" srcId="{1DBA37C7-2B86-4EF2-8819-AFB09CAE0BB0}" destId="{141872BA-CC1C-4C3B-9178-BDED59D8A918}" srcOrd="3" destOrd="0" presId="urn:microsoft.com/office/officeart/2005/8/layout/cycle5"/>
    <dgm:cxn modelId="{F7D2CE6C-5DD7-4043-B2C7-78DC7A996EC3}" type="presParOf" srcId="{1DBA37C7-2B86-4EF2-8819-AFB09CAE0BB0}" destId="{95E7EB5A-19C9-4D3E-9CCA-3C84D78F0B2C}" srcOrd="4" destOrd="0" presId="urn:microsoft.com/office/officeart/2005/8/layout/cycle5"/>
    <dgm:cxn modelId="{49EEC87F-1E34-473F-8181-2DBEBC169C41}" type="presParOf" srcId="{1DBA37C7-2B86-4EF2-8819-AFB09CAE0BB0}" destId="{DCF0CE4F-E8EE-4ACA-A80F-F02329DB3719}" srcOrd="5" destOrd="0" presId="urn:microsoft.com/office/officeart/2005/8/layout/cycle5"/>
    <dgm:cxn modelId="{788BBF6C-D335-4673-A876-A76F378472EB}" type="presParOf" srcId="{1DBA37C7-2B86-4EF2-8819-AFB09CAE0BB0}" destId="{7275BFA7-775D-42D9-972B-9A720C0F20FB}" srcOrd="6" destOrd="0" presId="urn:microsoft.com/office/officeart/2005/8/layout/cycle5"/>
    <dgm:cxn modelId="{BE55C572-6167-4953-87A1-AF5DCFCCF862}" type="presParOf" srcId="{1DBA37C7-2B86-4EF2-8819-AFB09CAE0BB0}" destId="{A79950CB-DF64-48DF-9DC2-95C580409C39}" srcOrd="7" destOrd="0" presId="urn:microsoft.com/office/officeart/2005/8/layout/cycle5"/>
    <dgm:cxn modelId="{6EA0E299-5BC6-40C3-AE90-D259DC05E288}" type="presParOf" srcId="{1DBA37C7-2B86-4EF2-8819-AFB09CAE0BB0}" destId="{75C84B86-8A91-4BBF-BB54-20BF9558CC43}" srcOrd="8" destOrd="0" presId="urn:microsoft.com/office/officeart/2005/8/layout/cycle5"/>
    <dgm:cxn modelId="{71AEF6A9-9236-403F-9785-AE918B6A6CD0}" type="presParOf" srcId="{1DBA37C7-2B86-4EF2-8819-AFB09CAE0BB0}" destId="{0A6A01CC-0826-4E7E-A4D5-11AB86A94483}" srcOrd="9" destOrd="0" presId="urn:microsoft.com/office/officeart/2005/8/layout/cycle5"/>
    <dgm:cxn modelId="{1BCA5E7C-6820-4ACC-8B34-96AAFE65449E}" type="presParOf" srcId="{1DBA37C7-2B86-4EF2-8819-AFB09CAE0BB0}" destId="{FBF7790B-8B72-4ACE-9765-86078A7D9C7C}" srcOrd="10" destOrd="0" presId="urn:microsoft.com/office/officeart/2005/8/layout/cycle5"/>
    <dgm:cxn modelId="{A35B39B8-BCDB-47FC-8732-7769DAE9EB47}" type="presParOf" srcId="{1DBA37C7-2B86-4EF2-8819-AFB09CAE0BB0}" destId="{E728A51F-4D32-40FB-9276-2F3F0559FE95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66D407-7F1F-43B0-B2D9-6ECA4973BE5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742AEE7-47F9-4158-8E74-614BEC81A85E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Thêm</a:t>
          </a:r>
        </a:p>
      </dgm:t>
    </dgm:pt>
    <dgm:pt modelId="{15CD9B2D-D1E8-47F8-BFAC-D127FA295679}" type="parTrans" cxnId="{A445CF40-D75D-4554-A825-348AF207E422}">
      <dgm:prSet/>
      <dgm:spPr/>
      <dgm:t>
        <a:bodyPr/>
        <a:lstStyle/>
        <a:p>
          <a:endParaRPr lang="en-US"/>
        </a:p>
      </dgm:t>
    </dgm:pt>
    <dgm:pt modelId="{7F62020E-245E-4CC1-A00F-B464D3347A91}" type="sibTrans" cxnId="{A445CF40-D75D-4554-A825-348AF207E422}">
      <dgm:prSet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Sửa</a:t>
          </a:r>
          <a:r>
            <a:rPr lang="en-US" sz="3600" dirty="0"/>
            <a:t> </a:t>
          </a:r>
        </a:p>
      </dgm:t>
    </dgm:pt>
    <dgm:pt modelId="{A054D58E-B2F5-4334-92EC-9904F82A0DF1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Xóa</a:t>
          </a:r>
        </a:p>
      </dgm:t>
    </dgm:pt>
    <dgm:pt modelId="{DD8236EE-E4A6-487B-BB81-C331B47A3764}" type="parTrans" cxnId="{51A520F6-D392-4528-8E40-A3A81741182C}">
      <dgm:prSet/>
      <dgm:spPr/>
      <dgm:t>
        <a:bodyPr/>
        <a:lstStyle/>
        <a:p>
          <a:endParaRPr lang="en-US"/>
        </a:p>
      </dgm:t>
    </dgm:pt>
    <dgm:pt modelId="{450E035E-B3B1-4C53-AD84-A36A090AF1AC}" type="sibTrans" cxnId="{51A520F6-D392-4528-8E40-A3A81741182C}">
      <dgm:prSet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Tìm kiếm</a:t>
          </a:r>
        </a:p>
      </dgm:t>
    </dgm:pt>
    <dgm:pt modelId="{0B71B34E-F93A-4D83-B1AB-12170CE8EA3B}">
      <dgm:prSet phldrT="[Text]" custT="1"/>
      <dgm:spPr/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Lưu</a:t>
          </a:r>
        </a:p>
      </dgm:t>
    </dgm:pt>
    <dgm:pt modelId="{89115368-F1A3-43DC-B800-35BDA41F2332}" type="parTrans" cxnId="{7E8266CE-186D-4C87-B3A5-56086625F069}">
      <dgm:prSet/>
      <dgm:spPr/>
      <dgm:t>
        <a:bodyPr/>
        <a:lstStyle/>
        <a:p>
          <a:endParaRPr lang="en-US"/>
        </a:p>
      </dgm:t>
    </dgm:pt>
    <dgm:pt modelId="{4D645EB2-EF71-4A05-9240-53F02399FF46}" type="sibTrans" cxnId="{7E8266CE-186D-4C87-B3A5-56086625F069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0B3E94B-11C0-4A71-9493-275DC5FFBB9A}" type="pres">
      <dgm:prSet presAssocID="{A666D407-7F1F-43B0-B2D9-6ECA4973BE5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96CD403-66D0-43F8-8C55-FF43DFCADE0A}" type="pres">
      <dgm:prSet presAssocID="{B742AEE7-47F9-4158-8E74-614BEC81A85E}" presName="composite" presStyleCnt="0"/>
      <dgm:spPr/>
    </dgm:pt>
    <dgm:pt modelId="{1C744643-1764-4676-911E-8783611C4E1F}" type="pres">
      <dgm:prSet presAssocID="{B742AEE7-47F9-4158-8E74-614BEC81A85E}" presName="Parent1" presStyleLbl="node1" presStyleIdx="0" presStyleCnt="6" custScaleX="1018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2B0E51-1271-4988-BA92-074E9232CD83}" type="pres">
      <dgm:prSet presAssocID="{B742AEE7-47F9-4158-8E74-614BEC81A85E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0BEDE79-3ECD-442D-A1D0-BE7898030B74}" type="pres">
      <dgm:prSet presAssocID="{B742AEE7-47F9-4158-8E74-614BEC81A85E}" presName="BalanceSpacing" presStyleCnt="0"/>
      <dgm:spPr/>
    </dgm:pt>
    <dgm:pt modelId="{68B84377-BB3C-43A4-8277-7F49C86855CC}" type="pres">
      <dgm:prSet presAssocID="{B742AEE7-47F9-4158-8E74-614BEC81A85E}" presName="BalanceSpacing1" presStyleCnt="0"/>
      <dgm:spPr/>
    </dgm:pt>
    <dgm:pt modelId="{C5CD5EE9-64D5-47DD-856F-B94C2182EC33}" type="pres">
      <dgm:prSet presAssocID="{7F62020E-245E-4CC1-A00F-B464D3347A91}" presName="Accent1Text" presStyleLbl="node1" presStyleIdx="1" presStyleCnt="6"/>
      <dgm:spPr/>
      <dgm:t>
        <a:bodyPr/>
        <a:lstStyle/>
        <a:p>
          <a:endParaRPr lang="en-US"/>
        </a:p>
      </dgm:t>
    </dgm:pt>
    <dgm:pt modelId="{7FFC4C09-5D57-42DF-8D01-B7CC160EBF7A}" type="pres">
      <dgm:prSet presAssocID="{7F62020E-245E-4CC1-A00F-B464D3347A91}" presName="spaceBetweenRectangles" presStyleCnt="0"/>
      <dgm:spPr/>
    </dgm:pt>
    <dgm:pt modelId="{A8C6ECC5-1B74-4ECB-85B6-48BF841A3519}" type="pres">
      <dgm:prSet presAssocID="{A054D58E-B2F5-4334-92EC-9904F82A0DF1}" presName="composite" presStyleCnt="0"/>
      <dgm:spPr/>
    </dgm:pt>
    <dgm:pt modelId="{9E07C9B7-0DE3-4A37-B061-C6FB1FFC5B52}" type="pres">
      <dgm:prSet presAssocID="{A054D58E-B2F5-4334-92EC-9904F82A0DF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EF6903-1453-4497-B73A-243991EDFF8A}" type="pres">
      <dgm:prSet presAssocID="{A054D58E-B2F5-4334-92EC-9904F82A0DF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EA42989-9BBA-4671-968A-CABB7DF0E582}" type="pres">
      <dgm:prSet presAssocID="{A054D58E-B2F5-4334-92EC-9904F82A0DF1}" presName="BalanceSpacing" presStyleCnt="0"/>
      <dgm:spPr/>
    </dgm:pt>
    <dgm:pt modelId="{982328EA-D7B4-4859-B6EB-AB1C4F6CE6A8}" type="pres">
      <dgm:prSet presAssocID="{A054D58E-B2F5-4334-92EC-9904F82A0DF1}" presName="BalanceSpacing1" presStyleCnt="0"/>
      <dgm:spPr/>
    </dgm:pt>
    <dgm:pt modelId="{F43C27D9-5927-45CB-B689-38AE41D98D85}" type="pres">
      <dgm:prSet presAssocID="{450E035E-B3B1-4C53-AD84-A36A090AF1AC}" presName="Accent1Text" presStyleLbl="node1" presStyleIdx="3" presStyleCnt="6"/>
      <dgm:spPr/>
      <dgm:t>
        <a:bodyPr/>
        <a:lstStyle/>
        <a:p>
          <a:endParaRPr lang="en-US"/>
        </a:p>
      </dgm:t>
    </dgm:pt>
    <dgm:pt modelId="{3D1B6D7A-7354-472A-96BE-2D12E8DF093D}" type="pres">
      <dgm:prSet presAssocID="{450E035E-B3B1-4C53-AD84-A36A090AF1AC}" presName="spaceBetweenRectangles" presStyleCnt="0"/>
      <dgm:spPr/>
    </dgm:pt>
    <dgm:pt modelId="{99CBF4E4-A081-4857-97E4-E4E993AD4966}" type="pres">
      <dgm:prSet presAssocID="{0B71B34E-F93A-4D83-B1AB-12170CE8EA3B}" presName="composite" presStyleCnt="0"/>
      <dgm:spPr/>
    </dgm:pt>
    <dgm:pt modelId="{E8D9F9AD-730B-4690-BB93-52B93BABDCC8}" type="pres">
      <dgm:prSet presAssocID="{0B71B34E-F93A-4D83-B1AB-12170CE8EA3B}" presName="Parent1" presStyleLbl="node1" presStyleIdx="4" presStyleCnt="6" custLinFactX="-61373" custLinFactNeighborX="-100000" custLinFactNeighborY="-8895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D4C71-513E-463F-9380-820419D405D0}" type="pres">
      <dgm:prSet presAssocID="{0B71B34E-F93A-4D83-B1AB-12170CE8EA3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1FDA646-67DA-4264-836C-1305918C0050}" type="pres">
      <dgm:prSet presAssocID="{0B71B34E-F93A-4D83-B1AB-12170CE8EA3B}" presName="BalanceSpacing" presStyleCnt="0"/>
      <dgm:spPr/>
    </dgm:pt>
    <dgm:pt modelId="{D711A786-6BB3-47F9-A934-B4524D744396}" type="pres">
      <dgm:prSet presAssocID="{0B71B34E-F93A-4D83-B1AB-12170CE8EA3B}" presName="BalanceSpacing1" presStyleCnt="0"/>
      <dgm:spPr/>
    </dgm:pt>
    <dgm:pt modelId="{39B2FCA1-60DD-4760-A851-A82CE1DF4DEB}" type="pres">
      <dgm:prSet presAssocID="{4D645EB2-EF71-4A05-9240-53F02399FF46}" presName="Accent1Text" presStyleLbl="node1" presStyleIdx="5" presStyleCnt="6" custLinFactX="100000" custLinFactY="-69773" custLinFactNeighborX="114378" custLinFactNeighborY="-100000"/>
      <dgm:spPr/>
      <dgm:t>
        <a:bodyPr/>
        <a:lstStyle/>
        <a:p>
          <a:endParaRPr lang="en-US"/>
        </a:p>
      </dgm:t>
    </dgm:pt>
  </dgm:ptLst>
  <dgm:cxnLst>
    <dgm:cxn modelId="{C371783E-4D5D-4856-BC01-162EC955F871}" type="presOf" srcId="{0B71B34E-F93A-4D83-B1AB-12170CE8EA3B}" destId="{E8D9F9AD-730B-4690-BB93-52B93BABDCC8}" srcOrd="0" destOrd="0" presId="urn:microsoft.com/office/officeart/2008/layout/AlternatingHexagons"/>
    <dgm:cxn modelId="{9911D149-379E-42B7-B186-720EE8E30A0A}" type="presOf" srcId="{4D645EB2-EF71-4A05-9240-53F02399FF46}" destId="{39B2FCA1-60DD-4760-A851-A82CE1DF4DEB}" srcOrd="0" destOrd="0" presId="urn:microsoft.com/office/officeart/2008/layout/AlternatingHexagons"/>
    <dgm:cxn modelId="{B06B445D-0296-4584-A782-72E67DC619E5}" type="presOf" srcId="{A666D407-7F1F-43B0-B2D9-6ECA4973BE59}" destId="{70B3E94B-11C0-4A71-9493-275DC5FFBB9A}" srcOrd="0" destOrd="0" presId="urn:microsoft.com/office/officeart/2008/layout/AlternatingHexagons"/>
    <dgm:cxn modelId="{889F5FE0-2172-46AD-8DE3-080E34CFA917}" type="presOf" srcId="{A054D58E-B2F5-4334-92EC-9904F82A0DF1}" destId="{9E07C9B7-0DE3-4A37-B061-C6FB1FFC5B52}" srcOrd="0" destOrd="0" presId="urn:microsoft.com/office/officeart/2008/layout/AlternatingHexagons"/>
    <dgm:cxn modelId="{51A520F6-D392-4528-8E40-A3A81741182C}" srcId="{A666D407-7F1F-43B0-B2D9-6ECA4973BE59}" destId="{A054D58E-B2F5-4334-92EC-9904F82A0DF1}" srcOrd="1" destOrd="0" parTransId="{DD8236EE-E4A6-487B-BB81-C331B47A3764}" sibTransId="{450E035E-B3B1-4C53-AD84-A36A090AF1AC}"/>
    <dgm:cxn modelId="{AFE93682-60C8-4D0F-8F54-5626A8D8D934}" type="presOf" srcId="{7F62020E-245E-4CC1-A00F-B464D3347A91}" destId="{C5CD5EE9-64D5-47DD-856F-B94C2182EC33}" srcOrd="0" destOrd="0" presId="urn:microsoft.com/office/officeart/2008/layout/AlternatingHexagons"/>
    <dgm:cxn modelId="{7E8266CE-186D-4C87-B3A5-56086625F069}" srcId="{A666D407-7F1F-43B0-B2D9-6ECA4973BE59}" destId="{0B71B34E-F93A-4D83-B1AB-12170CE8EA3B}" srcOrd="2" destOrd="0" parTransId="{89115368-F1A3-43DC-B800-35BDA41F2332}" sibTransId="{4D645EB2-EF71-4A05-9240-53F02399FF46}"/>
    <dgm:cxn modelId="{A445CF40-D75D-4554-A825-348AF207E422}" srcId="{A666D407-7F1F-43B0-B2D9-6ECA4973BE59}" destId="{B742AEE7-47F9-4158-8E74-614BEC81A85E}" srcOrd="0" destOrd="0" parTransId="{15CD9B2D-D1E8-47F8-BFAC-D127FA295679}" sibTransId="{7F62020E-245E-4CC1-A00F-B464D3347A91}"/>
    <dgm:cxn modelId="{72CFE795-9D84-4211-8E02-77C7AE6B4418}" type="presOf" srcId="{B742AEE7-47F9-4158-8E74-614BEC81A85E}" destId="{1C744643-1764-4676-911E-8783611C4E1F}" srcOrd="0" destOrd="0" presId="urn:microsoft.com/office/officeart/2008/layout/AlternatingHexagons"/>
    <dgm:cxn modelId="{BBDCC564-E8A6-494E-9727-B270165389A9}" type="presOf" srcId="{450E035E-B3B1-4C53-AD84-A36A090AF1AC}" destId="{F43C27D9-5927-45CB-B689-38AE41D98D85}" srcOrd="0" destOrd="0" presId="urn:microsoft.com/office/officeart/2008/layout/AlternatingHexagons"/>
    <dgm:cxn modelId="{6F3B2C20-B746-4897-AC33-886458CB7310}" type="presParOf" srcId="{70B3E94B-11C0-4A71-9493-275DC5FFBB9A}" destId="{A96CD403-66D0-43F8-8C55-FF43DFCADE0A}" srcOrd="0" destOrd="0" presId="urn:microsoft.com/office/officeart/2008/layout/AlternatingHexagons"/>
    <dgm:cxn modelId="{878295AB-E0FA-4F27-B27E-488D141A7C6E}" type="presParOf" srcId="{A96CD403-66D0-43F8-8C55-FF43DFCADE0A}" destId="{1C744643-1764-4676-911E-8783611C4E1F}" srcOrd="0" destOrd="0" presId="urn:microsoft.com/office/officeart/2008/layout/AlternatingHexagons"/>
    <dgm:cxn modelId="{CCBC1728-E95D-4288-AD48-D0805B17354C}" type="presParOf" srcId="{A96CD403-66D0-43F8-8C55-FF43DFCADE0A}" destId="{552B0E51-1271-4988-BA92-074E9232CD83}" srcOrd="1" destOrd="0" presId="urn:microsoft.com/office/officeart/2008/layout/AlternatingHexagons"/>
    <dgm:cxn modelId="{F09ED407-8DC6-46DE-A481-1277B19CC777}" type="presParOf" srcId="{A96CD403-66D0-43F8-8C55-FF43DFCADE0A}" destId="{B0BEDE79-3ECD-442D-A1D0-BE7898030B74}" srcOrd="2" destOrd="0" presId="urn:microsoft.com/office/officeart/2008/layout/AlternatingHexagons"/>
    <dgm:cxn modelId="{9F6D7A44-D6D5-4EA8-B9F5-A76999DA5819}" type="presParOf" srcId="{A96CD403-66D0-43F8-8C55-FF43DFCADE0A}" destId="{68B84377-BB3C-43A4-8277-7F49C86855CC}" srcOrd="3" destOrd="0" presId="urn:microsoft.com/office/officeart/2008/layout/AlternatingHexagons"/>
    <dgm:cxn modelId="{119E179E-F8ED-41A6-81C2-DFF45827DEA9}" type="presParOf" srcId="{A96CD403-66D0-43F8-8C55-FF43DFCADE0A}" destId="{C5CD5EE9-64D5-47DD-856F-B94C2182EC33}" srcOrd="4" destOrd="0" presId="urn:microsoft.com/office/officeart/2008/layout/AlternatingHexagons"/>
    <dgm:cxn modelId="{AFC1FDB7-5258-450D-855A-5F2BA5917C01}" type="presParOf" srcId="{70B3E94B-11C0-4A71-9493-275DC5FFBB9A}" destId="{7FFC4C09-5D57-42DF-8D01-B7CC160EBF7A}" srcOrd="1" destOrd="0" presId="urn:microsoft.com/office/officeart/2008/layout/AlternatingHexagons"/>
    <dgm:cxn modelId="{1AD7F76F-E923-4B80-9F34-6DC44F00257D}" type="presParOf" srcId="{70B3E94B-11C0-4A71-9493-275DC5FFBB9A}" destId="{A8C6ECC5-1B74-4ECB-85B6-48BF841A3519}" srcOrd="2" destOrd="0" presId="urn:microsoft.com/office/officeart/2008/layout/AlternatingHexagons"/>
    <dgm:cxn modelId="{038B9A4E-7F97-4180-8AFB-2D88F77E76CF}" type="presParOf" srcId="{A8C6ECC5-1B74-4ECB-85B6-48BF841A3519}" destId="{9E07C9B7-0DE3-4A37-B061-C6FB1FFC5B52}" srcOrd="0" destOrd="0" presId="urn:microsoft.com/office/officeart/2008/layout/AlternatingHexagons"/>
    <dgm:cxn modelId="{C0DFA497-04FE-4F86-B3E6-8C6D5E99BD70}" type="presParOf" srcId="{A8C6ECC5-1B74-4ECB-85B6-48BF841A3519}" destId="{0BEF6903-1453-4497-B73A-243991EDFF8A}" srcOrd="1" destOrd="0" presId="urn:microsoft.com/office/officeart/2008/layout/AlternatingHexagons"/>
    <dgm:cxn modelId="{B4C2F5B2-7A0B-42B1-A620-C9B8D10BCBA0}" type="presParOf" srcId="{A8C6ECC5-1B74-4ECB-85B6-48BF841A3519}" destId="{3EA42989-9BBA-4671-968A-CABB7DF0E582}" srcOrd="2" destOrd="0" presId="urn:microsoft.com/office/officeart/2008/layout/AlternatingHexagons"/>
    <dgm:cxn modelId="{A54791DC-4154-4216-BAA4-1AAF4685D0B3}" type="presParOf" srcId="{A8C6ECC5-1B74-4ECB-85B6-48BF841A3519}" destId="{982328EA-D7B4-4859-B6EB-AB1C4F6CE6A8}" srcOrd="3" destOrd="0" presId="urn:microsoft.com/office/officeart/2008/layout/AlternatingHexagons"/>
    <dgm:cxn modelId="{C726ABF0-618C-4DD2-A430-A474EA61D808}" type="presParOf" srcId="{A8C6ECC5-1B74-4ECB-85B6-48BF841A3519}" destId="{F43C27D9-5927-45CB-B689-38AE41D98D85}" srcOrd="4" destOrd="0" presId="urn:microsoft.com/office/officeart/2008/layout/AlternatingHexagons"/>
    <dgm:cxn modelId="{54695A22-9070-413C-81A3-DCE546D5BE2F}" type="presParOf" srcId="{70B3E94B-11C0-4A71-9493-275DC5FFBB9A}" destId="{3D1B6D7A-7354-472A-96BE-2D12E8DF093D}" srcOrd="3" destOrd="0" presId="urn:microsoft.com/office/officeart/2008/layout/AlternatingHexagons"/>
    <dgm:cxn modelId="{16245C29-58EB-4611-888F-356B33813D08}" type="presParOf" srcId="{70B3E94B-11C0-4A71-9493-275DC5FFBB9A}" destId="{99CBF4E4-A081-4857-97E4-E4E993AD4966}" srcOrd="4" destOrd="0" presId="urn:microsoft.com/office/officeart/2008/layout/AlternatingHexagons"/>
    <dgm:cxn modelId="{94441FE5-85F3-40E8-A94E-CC4E72BD8CCF}" type="presParOf" srcId="{99CBF4E4-A081-4857-97E4-E4E993AD4966}" destId="{E8D9F9AD-730B-4690-BB93-52B93BABDCC8}" srcOrd="0" destOrd="0" presId="urn:microsoft.com/office/officeart/2008/layout/AlternatingHexagons"/>
    <dgm:cxn modelId="{EF8E2D23-C14D-4898-AD55-85902B0AA404}" type="presParOf" srcId="{99CBF4E4-A081-4857-97E4-E4E993AD4966}" destId="{876D4C71-513E-463F-9380-820419D405D0}" srcOrd="1" destOrd="0" presId="urn:microsoft.com/office/officeart/2008/layout/AlternatingHexagons"/>
    <dgm:cxn modelId="{084682C4-C2F5-40F0-BCAF-83EF26C93457}" type="presParOf" srcId="{99CBF4E4-A081-4857-97E4-E4E993AD4966}" destId="{01FDA646-67DA-4264-836C-1305918C0050}" srcOrd="2" destOrd="0" presId="urn:microsoft.com/office/officeart/2008/layout/AlternatingHexagons"/>
    <dgm:cxn modelId="{AC132866-C574-4681-A20F-CCCE256570B0}" type="presParOf" srcId="{99CBF4E4-A081-4857-97E4-E4E993AD4966}" destId="{D711A786-6BB3-47F9-A934-B4524D744396}" srcOrd="3" destOrd="0" presId="urn:microsoft.com/office/officeart/2008/layout/AlternatingHexagons"/>
    <dgm:cxn modelId="{B3CAE1E7-C1A8-459B-AACE-3A998E2E3760}" type="presParOf" srcId="{99CBF4E4-A081-4857-97E4-E4E993AD4966}" destId="{39B2FCA1-60DD-4760-A851-A82CE1DF4DE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208E4-E341-4445-B7F2-C882573A6ADD}">
      <dsp:nvSpPr>
        <dsp:cNvPr id="0" name=""/>
        <dsp:cNvSpPr/>
      </dsp:nvSpPr>
      <dsp:spPr>
        <a:xfrm>
          <a:off x="1958543" y="-39615"/>
          <a:ext cx="2080058" cy="9025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File text</a:t>
          </a:r>
        </a:p>
      </dsp:txBody>
      <dsp:txXfrm>
        <a:off x="2002603" y="4445"/>
        <a:ext cx="1991938" cy="814448"/>
      </dsp:txXfrm>
    </dsp:sp>
    <dsp:sp modelId="{2909FE7D-EEC4-44A5-B08A-8CA76A0BB70B}">
      <dsp:nvSpPr>
        <dsp:cNvPr id="0" name=""/>
        <dsp:cNvSpPr/>
      </dsp:nvSpPr>
      <dsp:spPr>
        <a:xfrm>
          <a:off x="2197390" y="773706"/>
          <a:ext cx="2979880" cy="2979880"/>
        </a:xfrm>
        <a:custGeom>
          <a:avLst/>
          <a:gdLst/>
          <a:ahLst/>
          <a:cxnLst/>
          <a:rect l="0" t="0" r="0" b="0"/>
          <a:pathLst>
            <a:path>
              <a:moveTo>
                <a:pt x="2049684" y="109140"/>
              </a:moveTo>
              <a:arcTo wR="1489940" hR="1489940" stAng="17523988" swAng="157819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872BA-CC1C-4C3B-9178-BDED59D8A918}">
      <dsp:nvSpPr>
        <dsp:cNvPr id="0" name=""/>
        <dsp:cNvSpPr/>
      </dsp:nvSpPr>
      <dsp:spPr>
        <a:xfrm>
          <a:off x="3886206" y="1447802"/>
          <a:ext cx="2201724" cy="907613"/>
        </a:xfrm>
        <a:prstGeom prst="roundRect">
          <a:avLst/>
        </a:prstGeom>
        <a:solidFill>
          <a:schemeClr val="accent3">
            <a:hueOff val="-5513091"/>
            <a:satOff val="8941"/>
            <a:lumOff val="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Danh sách liên kết</a:t>
          </a:r>
        </a:p>
      </dsp:txBody>
      <dsp:txXfrm>
        <a:off x="3930512" y="1492108"/>
        <a:ext cx="2113112" cy="819001"/>
      </dsp:txXfrm>
    </dsp:sp>
    <dsp:sp modelId="{DCF0CE4F-E8EE-4ACA-A80F-F02329DB3719}">
      <dsp:nvSpPr>
        <dsp:cNvPr id="0" name=""/>
        <dsp:cNvSpPr/>
      </dsp:nvSpPr>
      <dsp:spPr>
        <a:xfrm>
          <a:off x="2243412" y="-16702"/>
          <a:ext cx="2979880" cy="2979880"/>
        </a:xfrm>
        <a:custGeom>
          <a:avLst/>
          <a:gdLst/>
          <a:ahLst/>
          <a:cxnLst/>
          <a:rect l="0" t="0" r="0" b="0"/>
          <a:pathLst>
            <a:path>
              <a:moveTo>
                <a:pt x="2562457" y="2524168"/>
              </a:moveTo>
              <a:arcTo wR="1489940" hR="1489940" stAng="2637527" swAng="1422578"/>
            </a:path>
          </a:pathLst>
        </a:custGeom>
        <a:noFill/>
        <a:ln w="9525" cap="flat" cmpd="sng" algn="ctr">
          <a:solidFill>
            <a:schemeClr val="accent3">
              <a:hueOff val="-5513091"/>
              <a:satOff val="8941"/>
              <a:lumOff val="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5BFA7-775D-42D9-972B-9A720C0F20FB}">
      <dsp:nvSpPr>
        <dsp:cNvPr id="0" name=""/>
        <dsp:cNvSpPr/>
      </dsp:nvSpPr>
      <dsp:spPr>
        <a:xfrm>
          <a:off x="1925604" y="2857283"/>
          <a:ext cx="2185284" cy="1068532"/>
        </a:xfrm>
        <a:prstGeom prst="roundRect">
          <a:avLst/>
        </a:prstGeom>
        <a:solidFill>
          <a:schemeClr val="accent3">
            <a:hueOff val="-11026182"/>
            <a:satOff val="17881"/>
            <a:lumOff val="1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Data table and datagridView</a:t>
          </a:r>
        </a:p>
      </dsp:txBody>
      <dsp:txXfrm>
        <a:off x="1977765" y="2909444"/>
        <a:ext cx="2080962" cy="964210"/>
      </dsp:txXfrm>
    </dsp:sp>
    <dsp:sp modelId="{75C84B86-8A91-4BBF-BB54-20BF9558CC43}">
      <dsp:nvSpPr>
        <dsp:cNvPr id="0" name=""/>
        <dsp:cNvSpPr/>
      </dsp:nvSpPr>
      <dsp:spPr>
        <a:xfrm>
          <a:off x="802962" y="-19345"/>
          <a:ext cx="2979880" cy="2979880"/>
        </a:xfrm>
        <a:custGeom>
          <a:avLst/>
          <a:gdLst/>
          <a:ahLst/>
          <a:cxnLst/>
          <a:rect l="0" t="0" r="0" b="0"/>
          <a:pathLst>
            <a:path>
              <a:moveTo>
                <a:pt x="932333" y="2871604"/>
              </a:moveTo>
              <a:arcTo wR="1489940" hR="1489940" stAng="6718669" swAng="1433060"/>
            </a:path>
          </a:pathLst>
        </a:custGeom>
        <a:noFill/>
        <a:ln w="9525" cap="flat" cmpd="sng" algn="ctr">
          <a:solidFill>
            <a:schemeClr val="accent3">
              <a:hueOff val="-11026182"/>
              <a:satOff val="17881"/>
              <a:lumOff val="13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A01CC-0826-4E7E-A4D5-11AB86A94483}">
      <dsp:nvSpPr>
        <dsp:cNvPr id="0" name=""/>
        <dsp:cNvSpPr/>
      </dsp:nvSpPr>
      <dsp:spPr>
        <a:xfrm>
          <a:off x="0" y="1447802"/>
          <a:ext cx="2082710" cy="907613"/>
        </a:xfrm>
        <a:prstGeom prst="roundRect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Thao tác quản lí</a:t>
          </a:r>
        </a:p>
      </dsp:txBody>
      <dsp:txXfrm>
        <a:off x="44306" y="1492108"/>
        <a:ext cx="1994098" cy="819001"/>
      </dsp:txXfrm>
    </dsp:sp>
    <dsp:sp modelId="{E728A51F-4D32-40FB-9276-2F3F0559FE95}">
      <dsp:nvSpPr>
        <dsp:cNvPr id="0" name=""/>
        <dsp:cNvSpPr/>
      </dsp:nvSpPr>
      <dsp:spPr>
        <a:xfrm>
          <a:off x="826016" y="810565"/>
          <a:ext cx="2979880" cy="2979880"/>
        </a:xfrm>
        <a:custGeom>
          <a:avLst/>
          <a:gdLst/>
          <a:ahLst/>
          <a:cxnLst/>
          <a:rect l="0" t="0" r="0" b="0"/>
          <a:pathLst>
            <a:path>
              <a:moveTo>
                <a:pt x="399851" y="474249"/>
              </a:moveTo>
              <a:arcTo wR="1489940" hR="1489940" stAng="13378594" swAng="1504704"/>
            </a:path>
          </a:pathLst>
        </a:custGeom>
        <a:noFill/>
        <a:ln w="9525" cap="flat" cmpd="sng" algn="ctr">
          <a:solidFill>
            <a:schemeClr val="accent3">
              <a:hueOff val="-16539272"/>
              <a:satOff val="26822"/>
              <a:lumOff val="1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4643-1764-4676-911E-8783611C4E1F}">
      <dsp:nvSpPr>
        <dsp:cNvPr id="0" name=""/>
        <dsp:cNvSpPr/>
      </dsp:nvSpPr>
      <dsp:spPr>
        <a:xfrm rot="5400000">
          <a:off x="3670161" y="91653"/>
          <a:ext cx="1602878" cy="1419996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Thêm</a:t>
          </a:r>
        </a:p>
      </dsp:txBody>
      <dsp:txXfrm rot="-5400000">
        <a:off x="3984767" y="252118"/>
        <a:ext cx="973666" cy="1099066"/>
      </dsp:txXfrm>
    </dsp:sp>
    <dsp:sp modelId="{552B0E51-1271-4988-BA92-074E9232CD83}">
      <dsp:nvSpPr>
        <dsp:cNvPr id="0" name=""/>
        <dsp:cNvSpPr/>
      </dsp:nvSpPr>
      <dsp:spPr>
        <a:xfrm>
          <a:off x="5211169" y="320787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D5EE9-64D5-47DD-856F-B94C2182EC33}">
      <dsp:nvSpPr>
        <dsp:cNvPr id="0" name=""/>
        <dsp:cNvSpPr/>
      </dsp:nvSpPr>
      <dsp:spPr>
        <a:xfrm rot="5400000">
          <a:off x="2164096" y="10439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3307855"/>
            <a:satOff val="5364"/>
            <a:lumOff val="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Sửa</a:t>
          </a:r>
          <a:r>
            <a:rPr lang="en-US" sz="3600" kern="1200" dirty="0"/>
            <a:t> </a:t>
          </a:r>
        </a:p>
      </dsp:txBody>
      <dsp:txXfrm rot="-5400000">
        <a:off x="2485593" y="249994"/>
        <a:ext cx="959884" cy="1103314"/>
      </dsp:txXfrm>
    </dsp:sp>
    <dsp:sp modelId="{9E07C9B7-0DE3-4A37-B061-C6FB1FFC5B52}">
      <dsp:nvSpPr>
        <dsp:cNvPr id="0" name=""/>
        <dsp:cNvSpPr/>
      </dsp:nvSpPr>
      <dsp:spPr>
        <a:xfrm rot="5400000">
          <a:off x="2914243" y="1464922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6615709"/>
            <a:satOff val="10729"/>
            <a:lumOff val="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Xóa</a:t>
          </a:r>
        </a:p>
      </dsp:txBody>
      <dsp:txXfrm rot="-5400000">
        <a:off x="3235740" y="1610517"/>
        <a:ext cx="959884" cy="1103314"/>
      </dsp:txXfrm>
    </dsp:sp>
    <dsp:sp modelId="{0BEF6903-1453-4497-B73A-243991EDFF8A}">
      <dsp:nvSpPr>
        <dsp:cNvPr id="0" name=""/>
        <dsp:cNvSpPr/>
      </dsp:nvSpPr>
      <dsp:spPr>
        <a:xfrm>
          <a:off x="1229617" y="1681311"/>
          <a:ext cx="1731109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C27D9-5927-45CB-B689-38AE41D98D85}">
      <dsp:nvSpPr>
        <dsp:cNvPr id="0" name=""/>
        <dsp:cNvSpPr/>
      </dsp:nvSpPr>
      <dsp:spPr>
        <a:xfrm rot="5400000">
          <a:off x="4420308" y="1464922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923564"/>
            <a:satOff val="16093"/>
            <a:lumOff val="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Tìm kiếm</a:t>
          </a:r>
        </a:p>
      </dsp:txBody>
      <dsp:txXfrm rot="-5400000">
        <a:off x="4741805" y="1610517"/>
        <a:ext cx="959884" cy="1103314"/>
      </dsp:txXfrm>
    </dsp:sp>
    <dsp:sp modelId="{E8D9F9AD-730B-4690-BB93-52B93BABDCC8}">
      <dsp:nvSpPr>
        <dsp:cNvPr id="0" name=""/>
        <dsp:cNvSpPr/>
      </dsp:nvSpPr>
      <dsp:spPr>
        <a:xfrm rot="5400000">
          <a:off x="1419807" y="1399589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3231418"/>
            <a:satOff val="21458"/>
            <a:lumOff val="1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Lưu</a:t>
          </a:r>
        </a:p>
      </dsp:txBody>
      <dsp:txXfrm rot="-5400000">
        <a:off x="1741304" y="1545184"/>
        <a:ext cx="959884" cy="1103314"/>
      </dsp:txXfrm>
    </dsp:sp>
    <dsp:sp modelId="{876D4C71-513E-463F-9380-820419D405D0}">
      <dsp:nvSpPr>
        <dsp:cNvPr id="0" name=""/>
        <dsp:cNvSpPr/>
      </dsp:nvSpPr>
      <dsp:spPr>
        <a:xfrm>
          <a:off x="5211169" y="3041834"/>
          <a:ext cx="178881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2FCA1-60DD-4760-A851-A82CE1DF4DEB}">
      <dsp:nvSpPr>
        <dsp:cNvPr id="0" name=""/>
        <dsp:cNvSpPr/>
      </dsp:nvSpPr>
      <dsp:spPr>
        <a:xfrm rot="5400000">
          <a:off x="5153607" y="104190"/>
          <a:ext cx="1602878" cy="1394504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475104" y="249785"/>
        <a:ext cx="959884" cy="1103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2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6627168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http://dichvudanhvanban.com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A23AF-8439-4E49-8DEE-3A6D10B9B6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B850-CA7D-4539-850B-59DC779D8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12829-49E3-4E17-B3A1-69417714C4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330E-6C32-4BFE-8810-01D51B7355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DCF0-D2CB-4FE5-BA28-8D3CBF35D1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D323176-D4F8-40F6-853D-07FA7FED17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702CAFE-1915-4C47-8B69-5B6D3A95C5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B665-8611-4CB3-9D50-2F866A3C3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6AB3A-3480-47E4-B19B-DFC9346851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CB35E-5399-4F75-922A-589ECD53F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844255E-B821-4E9D-B240-8259A4F446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752600"/>
            <a:ext cx="69342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XÂY DỰNG CHƯƠNG TRÌNH QUẢN LÝ NHÂN KHẨU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419600"/>
            <a:ext cx="7162800" cy="1600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Giáo viên hướng dẫn : Trần Công Tú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Sinh viên thực hiện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Đinh Tấn Tú		18119211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	  Nguyễn Minh Tuấn	18110228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5334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Bộ giáo dục và đào tạo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TRƯỜNG ĐẠI HỌC SƯ PHẠM KỸ THUẬT TP HCM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KHOA ĐÀO TẠO CHẤT LƯỢNG CAO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/>
          <p:cNvCxnSpPr>
            <a:stCxn id="63" idx="2"/>
            <a:endCxn id="79" idx="0"/>
          </p:cNvCxnSpPr>
          <p:nvPr/>
        </p:nvCxnSpPr>
        <p:spPr>
          <a:xfrm>
            <a:off x="7387167" y="3486150"/>
            <a:ext cx="16565" cy="1791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6" idx="2"/>
            <a:endCxn id="56" idx="0"/>
          </p:cNvCxnSpPr>
          <p:nvPr/>
        </p:nvCxnSpPr>
        <p:spPr>
          <a:xfrm>
            <a:off x="1892628" y="3486150"/>
            <a:ext cx="0" cy="176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3" idx="2"/>
            <a:endCxn id="21" idx="0"/>
          </p:cNvCxnSpPr>
          <p:nvPr/>
        </p:nvCxnSpPr>
        <p:spPr>
          <a:xfrm>
            <a:off x="4618567" y="3486150"/>
            <a:ext cx="0" cy="2609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669763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Thao tác thêm, sửa, xóa, lưu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78" y="291465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thao tác Thêm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xmlns="" id="{C686B85D-8D42-49D0-BFE2-15857EBF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956" y="6095169"/>
            <a:ext cx="533221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Straight Arrow Connector 44"/>
          <p:cNvCxnSpPr>
            <a:stCxn id="56" idx="2"/>
            <a:endCxn id="21" idx="1"/>
          </p:cNvCxnSpPr>
          <p:nvPr/>
        </p:nvCxnSpPr>
        <p:spPr>
          <a:xfrm>
            <a:off x="1892628" y="5819091"/>
            <a:ext cx="2459328" cy="561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xmlns="" id="{C686B85D-8D42-49D0-BFE2-15857EBF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7" y="3642526"/>
            <a:ext cx="1492578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tin nhân khẩu mới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7" y="4493707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Times New Roman" pitchFamily="18" charset="0"/>
                <a:cs typeface="Times New Roman" pitchFamily="18" charset="0"/>
              </a:rPr>
              <a:t>Flag = “add’’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17" y="291465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thao tác </a:t>
            </a:r>
            <a:r>
              <a:rPr lang="en-US" alt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617" y="4493707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= “edit”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489" y="3642526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nhập lại thông tin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217" y="291465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kumimoji="0" lang="en-US" altLang="en-US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thao tác </a:t>
            </a:r>
            <a:r>
              <a:rPr lang="en-US" altLang="en-U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Xóa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1828800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nhân khẩu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72" idx="2"/>
            <a:endCxn id="53" idx="0"/>
          </p:cNvCxnSpPr>
          <p:nvPr/>
        </p:nvCxnSpPr>
        <p:spPr>
          <a:xfrm flipH="1">
            <a:off x="4618567" y="2400300"/>
            <a:ext cx="1413933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2" idx="2"/>
            <a:endCxn id="63" idx="0"/>
          </p:cNvCxnSpPr>
          <p:nvPr/>
        </p:nvCxnSpPr>
        <p:spPr>
          <a:xfrm>
            <a:off x="6032500" y="2400300"/>
            <a:ext cx="1354667" cy="514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9" idx="2"/>
            <a:endCxn id="21" idx="3"/>
          </p:cNvCxnSpPr>
          <p:nvPr/>
        </p:nvCxnSpPr>
        <p:spPr>
          <a:xfrm flipH="1">
            <a:off x="4885177" y="5848804"/>
            <a:ext cx="2518555" cy="532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97055" y="184271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 =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78" y="5247591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smtClean="0">
                <a:latin typeface="Times New Roman" pitchFamily="18" charset="0"/>
                <a:cs typeface="Times New Roman" pitchFamily="18" charset="0"/>
              </a:rPr>
              <a:t>Thêm vào cuối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782" y="5277304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smtClean="0">
                <a:latin typeface="Times New Roman" pitchFamily="18" charset="0"/>
                <a:cs typeface="Times New Roman" pitchFamily="18" charset="0"/>
              </a:rPr>
              <a:t>Xóa phần tử đó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17">
            <a:extLst>
              <a:ext uri="{FF2B5EF4-FFF2-40B4-BE49-F238E27FC236}">
                <a16:creationId xmlns:a16="http://schemas.microsoft.com/office/drawing/2014/main" xmlns="" id="{BE5B798C-3FEA-4AC9-BEDD-8EB7721C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217" y="4493707"/>
            <a:ext cx="1485900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= “Delete”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61" grpId="0" animBg="1"/>
      <p:bldP spid="25" grpId="0" animBg="1"/>
      <p:bldP spid="53" grpId="0" animBg="1"/>
      <p:bldP spid="54" grpId="0" animBg="1"/>
      <p:bldP spid="62" grpId="0" animBg="1"/>
      <p:bldP spid="63" grpId="0" animBg="1"/>
      <p:bldP spid="72" grpId="0" animBg="1"/>
      <p:bldP spid="56" grpId="0" animBg="1"/>
      <p:bldP spid="79" grpId="0" animBg="1"/>
      <p:bldP spid="1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" y="1143000"/>
            <a:ext cx="3877732" cy="39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4076700" cy="391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7125" y="5410200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thêm đầu, thêm cuối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5526" y="541020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xóa 1 phần tử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FB76DA-7B64-4FD2-8BFA-3F4AD2B5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48" y="699883"/>
            <a:ext cx="8229600" cy="1066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kiếm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xmlns="" id="{F23496B6-06D9-4933-AEAC-CB31F4D3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2133599" cy="11430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 </a:t>
            </a: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 liệu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muốn tra cứu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 combox để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 </a:t>
            </a:r>
            <a:r>
              <a:rPr lang="en-US" alt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 tương ứng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xmlns="" id="{81CBD0EC-9361-4149-93B1-B0C7FFE77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62854"/>
            <a:ext cx="2133599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80">
            <a:extLst>
              <a:ext uri="{FF2B5EF4-FFF2-40B4-BE49-F238E27FC236}">
                <a16:creationId xmlns:a16="http://schemas.microsoft.com/office/drawing/2014/main" xmlns="" id="{F4D08E53-EFFE-4A5B-A787-3A31CBD32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98" y="4461933"/>
            <a:ext cx="1506601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 kiếm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81">
            <a:extLst>
              <a:ext uri="{FF2B5EF4-FFF2-40B4-BE49-F238E27FC236}">
                <a16:creationId xmlns:a16="http://schemas.microsoft.com/office/drawing/2014/main" xmlns="" id="{F3B36CC5-D9EC-43AB-80C2-D2C9FB007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5638800"/>
            <a:ext cx="2133598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màn hình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9DCB820C-F30F-4951-A4CB-6EDDF3C1C87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752599" y="5033433"/>
            <a:ext cx="1" cy="605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4">
            <a:extLst>
              <a:ext uri="{FF2B5EF4-FFF2-40B4-BE49-F238E27FC236}">
                <a16:creationId xmlns:a16="http://schemas.microsoft.com/office/drawing/2014/main" xmlns="" id="{953D43A6-4838-4E4A-9C84-18A38763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F6F7AB52-6A89-4558-A11D-C7B3E2DB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28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86250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862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86250" algn="l"/>
              </a:tabLs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862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xmlns="" id="{1D4697A3-E49E-49D5-AEE3-BA53E7F8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21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10050" algn="l"/>
              </a:tabLst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10050" algn="l"/>
              </a:tabLst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1005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xmlns="" id="{BDABDC1A-25DC-4B5E-9BB9-E5ADB2E4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4852D64E-A919-4344-B982-C17517A2B0B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52600" y="2971800"/>
            <a:ext cx="0" cy="3910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B3A800E-524B-48CA-8B87-EB1161659A5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752600" y="3934354"/>
            <a:ext cx="0" cy="527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88318"/>
            <a:ext cx="4927600" cy="442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9" idx="3"/>
            <a:endCxn id="9" idx="3"/>
          </p:cNvCxnSpPr>
          <p:nvPr/>
        </p:nvCxnSpPr>
        <p:spPr>
          <a:xfrm>
            <a:off x="2505899" y="474768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3035300" y="4561669"/>
            <a:ext cx="533400" cy="3576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861" y="2967335"/>
            <a:ext cx="7034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Chạy thử chương trình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98494" y="2967335"/>
            <a:ext cx="3147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Kết Luận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6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Xây dựng được chương trình quản lý nhân khẩu với thuật toán đơn giản.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Giao diện dễ sử dụng.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Thao tác nhanh gọn.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Dễ lưu trữ dữ liệu.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Hạn chế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Giao diện chưa đẹp.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Chương trình còn khá ít tính năng sử dụng.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Chưa thống kê dữ liệu.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Chức năng tra cứu còn thô sơ, một vài trường hợp không thể tra cứu được.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Tính bảo mật thông tin chưa cao.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Hướng phát triển đề tài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Phát triển đề tài từ quy mô quản lý nhân khẩu cấp nhỏ đến quản lý nhân khẩu các cấp lớn hơn.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Phát triển nhiều tính năng để quản lý.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Xây dựng lại giao diện đẹp mắt và dễ sử dụng hơn.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Khắc phục tính bảo mật bằng cách sử dụng Mysql để lưu trữ thông tin.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>
            <a:normAutofit fontScale="90000"/>
          </a:bodyPr>
          <a:lstStyle/>
          <a:p>
            <a:pPr algn="dist"/>
            <a:r>
              <a:rPr lang="en-US" sz="5500"/>
              <a:t>Thank You!</a:t>
            </a:r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05000"/>
            <a:ext cx="8301038" cy="1752600"/>
          </a:xfrm>
        </p:spPr>
        <p:txBody>
          <a:bodyPr>
            <a:noAutofit/>
          </a:bodyPr>
          <a:lstStyle/>
          <a:p>
            <a:pPr algn="ctr"/>
            <a:r>
              <a:rPr lang="en-US" altLang="zh-CN" sz="6000" b="1" dirty="0">
                <a:solidFill>
                  <a:srgbClr val="FFFF00"/>
                </a:solidFill>
                <a:latin typeface="Times New Roman" pitchFamily="18" charset="0"/>
                <a:ea typeface="Calibri" panose="020F0502020204030204" charset="0"/>
                <a:cs typeface="Times New Roman" pitchFamily="18" charset="0"/>
              </a:rPr>
              <a:t>Thank you for listening</a:t>
            </a:r>
            <a:endParaRPr lang="zh-CN" altLang="en-US" sz="6000" b="1" dirty="0">
              <a:solidFill>
                <a:srgbClr val="FFFF00"/>
              </a:solidFill>
              <a:latin typeface="Times New Roman" pitchFamily="18" charset="0"/>
              <a:ea typeface="Calibri" panose="020F050202020403020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>
          <a:xfrm>
            <a:off x="420785" y="838200"/>
            <a:ext cx="8229600" cy="10668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Nội dung báo cáo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33198" y="2133600"/>
            <a:ext cx="4124802" cy="78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Tổng quan đề tài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733198" y="3206486"/>
            <a:ext cx="4124802" cy="7498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Xây dựng chương trình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733198" y="4191000"/>
            <a:ext cx="4124802" cy="78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Chạy thử chương trình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733198" y="5164667"/>
            <a:ext cx="4124802" cy="787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Kết luận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1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2967334"/>
            <a:ext cx="63246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Tổng quan đề tài</a:t>
            </a:r>
            <a:endParaRPr lang="en-US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5825"/>
            <a:ext cx="8229600" cy="106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32" name="Picture 8" descr="Kết quả hình ảnh cho quản lý nhân khẩu">
            <a:extLst>
              <a:ext uri="{FF2B5EF4-FFF2-40B4-BE49-F238E27FC236}">
                <a16:creationId xmlns:a16="http://schemas.microsoft.com/office/drawing/2014/main" xmlns="" id="{C610E1EE-9EB0-48DA-8368-D2A7633D5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5" y="2209800"/>
            <a:ext cx="39909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Kết quả hình ảnh cho cntt">
            <a:extLst>
              <a:ext uri="{FF2B5EF4-FFF2-40B4-BE49-F238E27FC236}">
                <a16:creationId xmlns:a16="http://schemas.microsoft.com/office/drawing/2014/main" xmlns="" id="{6FF5F62D-4378-41DB-A606-E8D7CC005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Kết quả hình ảnh cho cntt">
            <a:extLst>
              <a:ext uri="{FF2B5EF4-FFF2-40B4-BE49-F238E27FC236}">
                <a16:creationId xmlns:a16="http://schemas.microsoft.com/office/drawing/2014/main" xmlns="" id="{01642AC2-0A77-4DD1-9407-A77A054D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41269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9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9825" y="2967335"/>
            <a:ext cx="7284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rgbClr val="FF7F00"/>
                  </a:solidFill>
                  <a:prstDash val="solid"/>
                </a:ln>
                <a:solidFill>
                  <a:srgbClr val="C0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Xây dựng chương trình</a:t>
            </a:r>
            <a:endParaRPr lang="en-US" sz="5400" b="1" cap="none" spc="50" dirty="0">
              <a:ln w="12700" cmpd="sng">
                <a:solidFill>
                  <a:srgbClr val="FF7F00"/>
                </a:solidFill>
                <a:prstDash val="solid"/>
              </a:ln>
              <a:solidFill>
                <a:srgbClr val="C000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Ứng dụng danh sách liên kết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62250" y="3601941"/>
            <a:ext cx="99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76550" y="3805141"/>
            <a:ext cx="7620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4650" y="4668741"/>
            <a:ext cx="7239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6250" y="3601941"/>
            <a:ext cx="99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00550" y="3758575"/>
            <a:ext cx="7620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9600" y="4651808"/>
            <a:ext cx="7239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10250" y="3610408"/>
            <a:ext cx="99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24550" y="3813608"/>
            <a:ext cx="762000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62650" y="4677208"/>
            <a:ext cx="7239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7250" y="4581958"/>
            <a:ext cx="990600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58100" y="45602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Null</a:t>
            </a:r>
          </a:p>
        </p:txBody>
      </p:sp>
      <p:cxnSp>
        <p:nvCxnSpPr>
          <p:cNvPr id="19" name="Straight Arrow Connector 18"/>
          <p:cNvCxnSpPr>
            <a:endCxn id="4" idx="1"/>
          </p:cNvCxnSpPr>
          <p:nvPr/>
        </p:nvCxnSpPr>
        <p:spPr>
          <a:xfrm flipV="1">
            <a:off x="1847850" y="4325841"/>
            <a:ext cx="9144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0" idx="1"/>
          </p:cNvCxnSpPr>
          <p:nvPr/>
        </p:nvCxnSpPr>
        <p:spPr>
          <a:xfrm flipV="1">
            <a:off x="3638550" y="4325841"/>
            <a:ext cx="6477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5143500" y="4109941"/>
            <a:ext cx="666750" cy="694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86550" y="4780409"/>
            <a:ext cx="876300" cy="106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33850" y="22535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Nhân khẩu</a:t>
            </a:r>
          </a:p>
        </p:txBody>
      </p:sp>
      <p:cxnSp>
        <p:nvCxnSpPr>
          <p:cNvPr id="31" name="Straight Arrow Connector 30"/>
          <p:cNvCxnSpPr>
            <a:stCxn id="4" idx="0"/>
          </p:cNvCxnSpPr>
          <p:nvPr/>
        </p:nvCxnSpPr>
        <p:spPr>
          <a:xfrm flipV="1">
            <a:off x="3257550" y="2599673"/>
            <a:ext cx="1524000" cy="1002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0"/>
          </p:cNvCxnSpPr>
          <p:nvPr/>
        </p:nvCxnSpPr>
        <p:spPr>
          <a:xfrm flipV="1">
            <a:off x="4781550" y="2599673"/>
            <a:ext cx="0" cy="1002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0"/>
          </p:cNvCxnSpPr>
          <p:nvPr/>
        </p:nvCxnSpPr>
        <p:spPr>
          <a:xfrm flipH="1" flipV="1">
            <a:off x="4781550" y="2599673"/>
            <a:ext cx="1524000" cy="1010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962650" y="264208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Họ và tên, ngày sinh,...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stCxn id="11" idx="0"/>
            <a:endCxn id="10" idx="0"/>
          </p:cNvCxnSpPr>
          <p:nvPr/>
        </p:nvCxnSpPr>
        <p:spPr>
          <a:xfrm flipV="1">
            <a:off x="4781550" y="3601941"/>
            <a:ext cx="0" cy="156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0"/>
            <a:endCxn id="3" idx="2"/>
          </p:cNvCxnSpPr>
          <p:nvPr/>
        </p:nvCxnSpPr>
        <p:spPr>
          <a:xfrm flipV="1">
            <a:off x="6305550" y="3011412"/>
            <a:ext cx="817033" cy="8021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9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Ý tưởng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tổ chức thông tin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ectangle 86">
            <a:extLst>
              <a:ext uri="{FF2B5EF4-FFF2-40B4-BE49-F238E27FC236}">
                <a16:creationId xmlns:a16="http://schemas.microsoft.com/office/drawing/2014/main" xmlns="" id="{993D2474-5C34-4141-932F-44BCDA60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86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1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172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7654358"/>
              </p:ext>
            </p:extLst>
          </p:nvPr>
        </p:nvGraphicFramePr>
        <p:xfrm>
          <a:off x="1371600" y="2286000"/>
          <a:ext cx="6096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03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Các thao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tác của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chương trình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966386"/>
              </p:ext>
            </p:extLst>
          </p:nvPr>
        </p:nvGraphicFramePr>
        <p:xfrm>
          <a:off x="685800" y="2819400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62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Cấu trúc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dữ liệu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danh sách nhân khẩu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09854"/>
            <a:ext cx="7945369" cy="386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495800" y="3865063"/>
            <a:ext cx="609600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4284" y="3758588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Thông tin nhân khẩu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447430" y="5562600"/>
            <a:ext cx="609600" cy="2423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8800" y="549909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Danh sách nhân khẩu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624</TotalTime>
  <Words>410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Urban</vt:lpstr>
      <vt:lpstr>XÂY DỰNG CHƯƠNG TRÌNH QUẢN LÝ NHÂN KHẨU</vt:lpstr>
      <vt:lpstr>Nội dung báo cáo</vt:lpstr>
      <vt:lpstr>PowerPoint Presentation</vt:lpstr>
      <vt:lpstr>PowerPoint Presentation</vt:lpstr>
      <vt:lpstr>PowerPoint Presentation</vt:lpstr>
      <vt:lpstr>Ứng dụng danh sách liên kết</vt:lpstr>
      <vt:lpstr>Ý tưởng tổ chức thông tin</vt:lpstr>
      <vt:lpstr>Các thao tác của chương trình</vt:lpstr>
      <vt:lpstr>Cấu trúc dữ liệu của danh sách nhân khẩu</vt:lpstr>
      <vt:lpstr>Thao tác thêm, sửa, xóa, lưu</vt:lpstr>
      <vt:lpstr>PowerPoint Presentation</vt:lpstr>
      <vt:lpstr>Thao tác tìm kiếm</vt:lpstr>
      <vt:lpstr>PowerPoint Presentation</vt:lpstr>
      <vt:lpstr>PowerPoint Presentation</vt:lpstr>
      <vt:lpstr>Kết quả đạt được</vt:lpstr>
      <vt:lpstr>Hạn chế </vt:lpstr>
      <vt:lpstr>Hướng phát triển đề tài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chương trình quản lý nhân khẩu</dc:title>
  <dc:creator>Tan Tu DInh</dc:creator>
  <cp:lastModifiedBy>Tan Tu DInh</cp:lastModifiedBy>
  <cp:revision>49</cp:revision>
  <dcterms:created xsi:type="dcterms:W3CDTF">2019-12-11T15:59:26Z</dcterms:created>
  <dcterms:modified xsi:type="dcterms:W3CDTF">2019-12-13T04:16:42Z</dcterms:modified>
</cp:coreProperties>
</file>