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9" r:id="rId4"/>
    <p:sldId id="276" r:id="rId5"/>
    <p:sldId id="297" r:id="rId6"/>
    <p:sldId id="298" r:id="rId7"/>
    <p:sldId id="299" r:id="rId8"/>
    <p:sldId id="278" r:id="rId9"/>
    <p:sldId id="277" r:id="rId10"/>
    <p:sldId id="296" r:id="rId11"/>
    <p:sldId id="260" r:id="rId12"/>
    <p:sldId id="300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1CF"/>
    <a:srgbClr val="90C9D5"/>
    <a:srgbClr val="F3C900"/>
    <a:srgbClr val="FF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F3C8B-4938-4663-8CD0-F043AB174A6B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CFF7AB-E4BB-4947-8D07-8655402CDD87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File text</a:t>
          </a:r>
        </a:p>
      </dgm:t>
    </dgm:pt>
    <dgm:pt modelId="{DC4787AE-B762-4892-A66F-2A8B4DB9EF4E}" type="parTrans" cxnId="{FA831DFF-8830-4908-94FE-76818709EED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27D3DB-0D7A-4E64-8E0D-3D30D7D11D36}" type="sibTrans" cxnId="{FA831DFF-8830-4908-94FE-76818709EED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1DBA61-FC4F-43E0-9BCB-4D5BFA7EE8A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Danh sách liên kết</a:t>
          </a:r>
        </a:p>
      </dgm:t>
    </dgm:pt>
    <dgm:pt modelId="{5B162D83-42F6-4240-978F-C95BB64EDBA8}" type="parTrans" cxnId="{37DCA4E4-24DB-4289-A190-F9EBAD1293F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4C28CB-67D4-4017-951F-18176B0EE6AA}" type="sibTrans" cxnId="{37DCA4E4-24DB-4289-A190-F9EBAD1293F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10341C-683F-4629-8CAF-94D5652BF827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Datatable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DatagridView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1C8CD1-8098-4AB9-83AD-71E6D7401138}" type="parTrans" cxnId="{7712079C-FF08-4947-B4E2-0D96EADD7CD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EBAF6-ED13-4D20-A53E-62BC2DC05E60}" type="sibTrans" cxnId="{7712079C-FF08-4947-B4E2-0D96EADD7CD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33AEA6-2221-403D-A1F4-9DABB5A3629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Thao tác quản lí</a:t>
          </a:r>
        </a:p>
      </dgm:t>
    </dgm:pt>
    <dgm:pt modelId="{B831DE6C-10A6-48D6-87EB-9956C7EC0AAA}" type="parTrans" cxnId="{6AC10C15-A1C6-4663-BDC8-55D6C044C6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C747F4-40CD-4F9F-BD0B-B686B25E6BCD}" type="sibTrans" cxnId="{6AC10C15-A1C6-4663-BDC8-55D6C044C6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BA37C7-2B86-4EF2-8819-AFB09CAE0BB0}" type="pres">
      <dgm:prSet presAssocID="{798F3C8B-4938-4663-8CD0-F043AB174A6B}" presName="cycle" presStyleCnt="0">
        <dgm:presLayoutVars>
          <dgm:dir/>
          <dgm:resizeHandles val="exact"/>
        </dgm:presLayoutVars>
      </dgm:prSet>
      <dgm:spPr/>
    </dgm:pt>
    <dgm:pt modelId="{4FD208E4-E341-4445-B7F2-C882573A6ADD}" type="pres">
      <dgm:prSet presAssocID="{ACCFF7AB-E4BB-4947-8D07-8655402CDD87}" presName="node" presStyleLbl="node1" presStyleIdx="0" presStyleCnt="4" custScaleX="149799" custRadScaleRad="101608" custRadScaleInc="-2482">
        <dgm:presLayoutVars>
          <dgm:bulletEnabled val="1"/>
        </dgm:presLayoutVars>
      </dgm:prSet>
      <dgm:spPr/>
    </dgm:pt>
    <dgm:pt modelId="{2F3F57B3-8ABF-4A1B-A6E8-934994C0AD2D}" type="pres">
      <dgm:prSet presAssocID="{ACCFF7AB-E4BB-4947-8D07-8655402CDD87}" presName="spNode" presStyleCnt="0"/>
      <dgm:spPr/>
    </dgm:pt>
    <dgm:pt modelId="{2909FE7D-EEC4-44A5-B08A-8CA76A0BB70B}" type="pres">
      <dgm:prSet presAssocID="{6927D3DB-0D7A-4E64-8E0D-3D30D7D11D36}" presName="sibTrans" presStyleLbl="sibTrans1D1" presStyleIdx="0" presStyleCnt="4"/>
      <dgm:spPr/>
    </dgm:pt>
    <dgm:pt modelId="{141872BA-CC1C-4C3B-9178-BDED59D8A918}" type="pres">
      <dgm:prSet presAssocID="{841DBA61-FC4F-43E0-9BCB-4D5BFA7EE8A1}" presName="node" presStyleLbl="node1" presStyleIdx="1" presStyleCnt="4" custScaleX="208896" custScaleY="100559" custRadScaleRad="125976" custRadScaleInc="-5517">
        <dgm:presLayoutVars>
          <dgm:bulletEnabled val="1"/>
        </dgm:presLayoutVars>
      </dgm:prSet>
      <dgm:spPr/>
    </dgm:pt>
    <dgm:pt modelId="{95E7EB5A-19C9-4D3E-9CCA-3C84D78F0B2C}" type="pres">
      <dgm:prSet presAssocID="{841DBA61-FC4F-43E0-9BCB-4D5BFA7EE8A1}" presName="spNode" presStyleCnt="0"/>
      <dgm:spPr/>
    </dgm:pt>
    <dgm:pt modelId="{DCF0CE4F-E8EE-4ACA-A80F-F02329DB3719}" type="pres">
      <dgm:prSet presAssocID="{8B4C28CB-67D4-4017-951F-18176B0EE6AA}" presName="sibTrans" presStyleLbl="sibTrans1D1" presStyleIdx="1" presStyleCnt="4"/>
      <dgm:spPr/>
    </dgm:pt>
    <dgm:pt modelId="{7275BFA7-775D-42D9-972B-9A720C0F20FB}" type="pres">
      <dgm:prSet presAssocID="{5810341C-683F-4629-8CAF-94D5652BF827}" presName="node" presStyleLbl="node1" presStyleIdx="2" presStyleCnt="4" custScaleX="157377" custScaleY="118388">
        <dgm:presLayoutVars>
          <dgm:bulletEnabled val="1"/>
        </dgm:presLayoutVars>
      </dgm:prSet>
      <dgm:spPr/>
    </dgm:pt>
    <dgm:pt modelId="{A79950CB-DF64-48DF-9DC2-95C580409C39}" type="pres">
      <dgm:prSet presAssocID="{5810341C-683F-4629-8CAF-94D5652BF827}" presName="spNode" presStyleCnt="0"/>
      <dgm:spPr/>
    </dgm:pt>
    <dgm:pt modelId="{75C84B86-8A91-4BBF-BB54-20BF9558CC43}" type="pres">
      <dgm:prSet presAssocID="{527EBAF6-ED13-4D20-A53E-62BC2DC05E60}" presName="sibTrans" presStyleLbl="sibTrans1D1" presStyleIdx="2" presStyleCnt="4"/>
      <dgm:spPr/>
    </dgm:pt>
    <dgm:pt modelId="{0A6A01CC-0826-4E7E-A4D5-11AB86A94483}" type="pres">
      <dgm:prSet presAssocID="{DB33AEA6-2221-403D-A1F4-9DABB5A36291}" presName="node" presStyleLbl="node1" presStyleIdx="3" presStyleCnt="4" custScaleX="177445" custScaleY="100559" custRadScaleRad="142911" custRadScaleInc="0">
        <dgm:presLayoutVars>
          <dgm:bulletEnabled val="1"/>
        </dgm:presLayoutVars>
      </dgm:prSet>
      <dgm:spPr/>
    </dgm:pt>
    <dgm:pt modelId="{FBF7790B-8B72-4ACE-9765-86078A7D9C7C}" type="pres">
      <dgm:prSet presAssocID="{DB33AEA6-2221-403D-A1F4-9DABB5A36291}" presName="spNode" presStyleCnt="0"/>
      <dgm:spPr/>
    </dgm:pt>
    <dgm:pt modelId="{E728A51F-4D32-40FB-9276-2F3F0559FE95}" type="pres">
      <dgm:prSet presAssocID="{65C747F4-40CD-4F9F-BD0B-B686B25E6BCD}" presName="sibTrans" presStyleLbl="sibTrans1D1" presStyleIdx="3" presStyleCnt="4"/>
      <dgm:spPr/>
    </dgm:pt>
  </dgm:ptLst>
  <dgm:cxnLst>
    <dgm:cxn modelId="{6AC10C15-A1C6-4663-BDC8-55D6C044C6DC}" srcId="{798F3C8B-4938-4663-8CD0-F043AB174A6B}" destId="{DB33AEA6-2221-403D-A1F4-9DABB5A36291}" srcOrd="3" destOrd="0" parTransId="{B831DE6C-10A6-48D6-87EB-9956C7EC0AAA}" sibTransId="{65C747F4-40CD-4F9F-BD0B-B686B25E6BCD}"/>
    <dgm:cxn modelId="{E57E7B1D-10F1-4197-9A33-03BE9BB146BB}" type="presOf" srcId="{527EBAF6-ED13-4D20-A53E-62BC2DC05E60}" destId="{75C84B86-8A91-4BBF-BB54-20BF9558CC43}" srcOrd="0" destOrd="0" presId="urn:microsoft.com/office/officeart/2005/8/layout/cycle5"/>
    <dgm:cxn modelId="{7CBC6C64-6B3E-41E5-B39B-099EA5AE6912}" type="presOf" srcId="{5810341C-683F-4629-8CAF-94D5652BF827}" destId="{7275BFA7-775D-42D9-972B-9A720C0F20FB}" srcOrd="0" destOrd="0" presId="urn:microsoft.com/office/officeart/2005/8/layout/cycle5"/>
    <dgm:cxn modelId="{39F6C148-9939-4276-A8EB-BBB0B107F038}" type="presOf" srcId="{65C747F4-40CD-4F9F-BD0B-B686B25E6BCD}" destId="{E728A51F-4D32-40FB-9276-2F3F0559FE95}" srcOrd="0" destOrd="0" presId="urn:microsoft.com/office/officeart/2005/8/layout/cycle5"/>
    <dgm:cxn modelId="{F142EA71-D0D8-485F-A0D7-395B5512B449}" type="presOf" srcId="{798F3C8B-4938-4663-8CD0-F043AB174A6B}" destId="{1DBA37C7-2B86-4EF2-8819-AFB09CAE0BB0}" srcOrd="0" destOrd="0" presId="urn:microsoft.com/office/officeart/2005/8/layout/cycle5"/>
    <dgm:cxn modelId="{DBC49598-144F-4A3F-961C-2F3D07A90C86}" type="presOf" srcId="{DB33AEA6-2221-403D-A1F4-9DABB5A36291}" destId="{0A6A01CC-0826-4E7E-A4D5-11AB86A94483}" srcOrd="0" destOrd="0" presId="urn:microsoft.com/office/officeart/2005/8/layout/cycle5"/>
    <dgm:cxn modelId="{95D1029B-5FE7-4DD3-BF6B-D3B6E06A8899}" type="presOf" srcId="{8B4C28CB-67D4-4017-951F-18176B0EE6AA}" destId="{DCF0CE4F-E8EE-4ACA-A80F-F02329DB3719}" srcOrd="0" destOrd="0" presId="urn:microsoft.com/office/officeart/2005/8/layout/cycle5"/>
    <dgm:cxn modelId="{7712079C-FF08-4947-B4E2-0D96EADD7CD3}" srcId="{798F3C8B-4938-4663-8CD0-F043AB174A6B}" destId="{5810341C-683F-4629-8CAF-94D5652BF827}" srcOrd="2" destOrd="0" parTransId="{431C8CD1-8098-4AB9-83AD-71E6D7401138}" sibTransId="{527EBAF6-ED13-4D20-A53E-62BC2DC05E60}"/>
    <dgm:cxn modelId="{277AE5A0-89F0-4405-BF47-3DD5E56AB242}" type="presOf" srcId="{841DBA61-FC4F-43E0-9BCB-4D5BFA7EE8A1}" destId="{141872BA-CC1C-4C3B-9178-BDED59D8A918}" srcOrd="0" destOrd="0" presId="urn:microsoft.com/office/officeart/2005/8/layout/cycle5"/>
    <dgm:cxn modelId="{37DCA4E4-24DB-4289-A190-F9EBAD1293F1}" srcId="{798F3C8B-4938-4663-8CD0-F043AB174A6B}" destId="{841DBA61-FC4F-43E0-9BCB-4D5BFA7EE8A1}" srcOrd="1" destOrd="0" parTransId="{5B162D83-42F6-4240-978F-C95BB64EDBA8}" sibTransId="{8B4C28CB-67D4-4017-951F-18176B0EE6AA}"/>
    <dgm:cxn modelId="{60772BED-9B22-478A-82B9-ACF6A071AC1B}" type="presOf" srcId="{6927D3DB-0D7A-4E64-8E0D-3D30D7D11D36}" destId="{2909FE7D-EEC4-44A5-B08A-8CA76A0BB70B}" srcOrd="0" destOrd="0" presId="urn:microsoft.com/office/officeart/2005/8/layout/cycle5"/>
    <dgm:cxn modelId="{7AA1A5F0-9AEA-45BA-A49C-26DE98B66ABB}" type="presOf" srcId="{ACCFF7AB-E4BB-4947-8D07-8655402CDD87}" destId="{4FD208E4-E341-4445-B7F2-C882573A6ADD}" srcOrd="0" destOrd="0" presId="urn:microsoft.com/office/officeart/2005/8/layout/cycle5"/>
    <dgm:cxn modelId="{FA831DFF-8830-4908-94FE-76818709EEDE}" srcId="{798F3C8B-4938-4663-8CD0-F043AB174A6B}" destId="{ACCFF7AB-E4BB-4947-8D07-8655402CDD87}" srcOrd="0" destOrd="0" parTransId="{DC4787AE-B762-4892-A66F-2A8B4DB9EF4E}" sibTransId="{6927D3DB-0D7A-4E64-8E0D-3D30D7D11D36}"/>
    <dgm:cxn modelId="{2E7458D1-196D-4481-84AA-2B6D51EB0E06}" type="presParOf" srcId="{1DBA37C7-2B86-4EF2-8819-AFB09CAE0BB0}" destId="{4FD208E4-E341-4445-B7F2-C882573A6ADD}" srcOrd="0" destOrd="0" presId="urn:microsoft.com/office/officeart/2005/8/layout/cycle5"/>
    <dgm:cxn modelId="{6E07274D-09F7-41DC-8534-503DA3DAE976}" type="presParOf" srcId="{1DBA37C7-2B86-4EF2-8819-AFB09CAE0BB0}" destId="{2F3F57B3-8ABF-4A1B-A6E8-934994C0AD2D}" srcOrd="1" destOrd="0" presId="urn:microsoft.com/office/officeart/2005/8/layout/cycle5"/>
    <dgm:cxn modelId="{F83406A6-4FC5-4B90-84D2-36617814180B}" type="presParOf" srcId="{1DBA37C7-2B86-4EF2-8819-AFB09CAE0BB0}" destId="{2909FE7D-EEC4-44A5-B08A-8CA76A0BB70B}" srcOrd="2" destOrd="0" presId="urn:microsoft.com/office/officeart/2005/8/layout/cycle5"/>
    <dgm:cxn modelId="{2C75CD85-33D3-4161-9203-08316AD4A632}" type="presParOf" srcId="{1DBA37C7-2B86-4EF2-8819-AFB09CAE0BB0}" destId="{141872BA-CC1C-4C3B-9178-BDED59D8A918}" srcOrd="3" destOrd="0" presId="urn:microsoft.com/office/officeart/2005/8/layout/cycle5"/>
    <dgm:cxn modelId="{F7D2CE6C-5DD7-4043-B2C7-78DC7A996EC3}" type="presParOf" srcId="{1DBA37C7-2B86-4EF2-8819-AFB09CAE0BB0}" destId="{95E7EB5A-19C9-4D3E-9CCA-3C84D78F0B2C}" srcOrd="4" destOrd="0" presId="urn:microsoft.com/office/officeart/2005/8/layout/cycle5"/>
    <dgm:cxn modelId="{49EEC87F-1E34-473F-8181-2DBEBC169C41}" type="presParOf" srcId="{1DBA37C7-2B86-4EF2-8819-AFB09CAE0BB0}" destId="{DCF0CE4F-E8EE-4ACA-A80F-F02329DB3719}" srcOrd="5" destOrd="0" presId="urn:microsoft.com/office/officeart/2005/8/layout/cycle5"/>
    <dgm:cxn modelId="{788BBF6C-D335-4673-A876-A76F378472EB}" type="presParOf" srcId="{1DBA37C7-2B86-4EF2-8819-AFB09CAE0BB0}" destId="{7275BFA7-775D-42D9-972B-9A720C0F20FB}" srcOrd="6" destOrd="0" presId="urn:microsoft.com/office/officeart/2005/8/layout/cycle5"/>
    <dgm:cxn modelId="{BE55C572-6167-4953-87A1-AF5DCFCCF862}" type="presParOf" srcId="{1DBA37C7-2B86-4EF2-8819-AFB09CAE0BB0}" destId="{A79950CB-DF64-48DF-9DC2-95C580409C39}" srcOrd="7" destOrd="0" presId="urn:microsoft.com/office/officeart/2005/8/layout/cycle5"/>
    <dgm:cxn modelId="{6EA0E299-5BC6-40C3-AE90-D259DC05E288}" type="presParOf" srcId="{1DBA37C7-2B86-4EF2-8819-AFB09CAE0BB0}" destId="{75C84B86-8A91-4BBF-BB54-20BF9558CC43}" srcOrd="8" destOrd="0" presId="urn:microsoft.com/office/officeart/2005/8/layout/cycle5"/>
    <dgm:cxn modelId="{71AEF6A9-9236-403F-9785-AE918B6A6CD0}" type="presParOf" srcId="{1DBA37C7-2B86-4EF2-8819-AFB09CAE0BB0}" destId="{0A6A01CC-0826-4E7E-A4D5-11AB86A94483}" srcOrd="9" destOrd="0" presId="urn:microsoft.com/office/officeart/2005/8/layout/cycle5"/>
    <dgm:cxn modelId="{1BCA5E7C-6820-4ACC-8B34-96AAFE65449E}" type="presParOf" srcId="{1DBA37C7-2B86-4EF2-8819-AFB09CAE0BB0}" destId="{FBF7790B-8B72-4ACE-9765-86078A7D9C7C}" srcOrd="10" destOrd="0" presId="urn:microsoft.com/office/officeart/2005/8/layout/cycle5"/>
    <dgm:cxn modelId="{A35B39B8-BCDB-47FC-8732-7769DAE9EB47}" type="presParOf" srcId="{1DBA37C7-2B86-4EF2-8819-AFB09CAE0BB0}" destId="{E728A51F-4D32-40FB-9276-2F3F0559FE9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66D407-7F1F-43B0-B2D9-6ECA4973BE5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742AEE7-47F9-4158-8E74-614BEC81A85E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Thêm</a:t>
          </a:r>
        </a:p>
      </dgm:t>
    </dgm:pt>
    <dgm:pt modelId="{15CD9B2D-D1E8-47F8-BFAC-D127FA295679}" type="parTrans" cxnId="{A445CF40-D75D-4554-A825-348AF207E422}">
      <dgm:prSet/>
      <dgm:spPr/>
      <dgm:t>
        <a:bodyPr/>
        <a:lstStyle/>
        <a:p>
          <a:endParaRPr lang="en-US"/>
        </a:p>
      </dgm:t>
    </dgm:pt>
    <dgm:pt modelId="{7F62020E-245E-4CC1-A00F-B464D3347A91}" type="sibTrans" cxnId="{A445CF40-D75D-4554-A825-348AF207E422}">
      <dgm:prSet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Sửa</a:t>
          </a:r>
          <a:r>
            <a:rPr lang="en-US" sz="3600" dirty="0"/>
            <a:t> </a:t>
          </a:r>
        </a:p>
      </dgm:t>
    </dgm:pt>
    <dgm:pt modelId="{A054D58E-B2F5-4334-92EC-9904F82A0DF1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Xóa</a:t>
          </a:r>
        </a:p>
      </dgm:t>
    </dgm:pt>
    <dgm:pt modelId="{DD8236EE-E4A6-487B-BB81-C331B47A3764}" type="parTrans" cxnId="{51A520F6-D392-4528-8E40-A3A81741182C}">
      <dgm:prSet/>
      <dgm:spPr/>
      <dgm:t>
        <a:bodyPr/>
        <a:lstStyle/>
        <a:p>
          <a:endParaRPr lang="en-US"/>
        </a:p>
      </dgm:t>
    </dgm:pt>
    <dgm:pt modelId="{450E035E-B3B1-4C53-AD84-A36A090AF1AC}" type="sibTrans" cxnId="{51A520F6-D392-4528-8E40-A3A81741182C}">
      <dgm:prSet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Tìm kiếm</a:t>
          </a:r>
        </a:p>
      </dgm:t>
    </dgm:pt>
    <dgm:pt modelId="{0B71B34E-F93A-4D83-B1AB-12170CE8EA3B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Lưu</a:t>
          </a:r>
        </a:p>
      </dgm:t>
    </dgm:pt>
    <dgm:pt modelId="{89115368-F1A3-43DC-B800-35BDA41F2332}" type="parTrans" cxnId="{7E8266CE-186D-4C87-B3A5-56086625F069}">
      <dgm:prSet/>
      <dgm:spPr/>
      <dgm:t>
        <a:bodyPr/>
        <a:lstStyle/>
        <a:p>
          <a:endParaRPr lang="en-US"/>
        </a:p>
      </dgm:t>
    </dgm:pt>
    <dgm:pt modelId="{4D645EB2-EF71-4A05-9240-53F02399FF46}" type="sibTrans" cxnId="{7E8266CE-186D-4C87-B3A5-56086625F069}">
      <dgm:prSet/>
      <dgm:spPr>
        <a:noFill/>
      </dgm:spPr>
      <dgm:t>
        <a:bodyPr/>
        <a:lstStyle/>
        <a:p>
          <a:endParaRPr lang="en-US"/>
        </a:p>
      </dgm:t>
    </dgm:pt>
    <dgm:pt modelId="{70B3E94B-11C0-4A71-9493-275DC5FFBB9A}" type="pres">
      <dgm:prSet presAssocID="{A666D407-7F1F-43B0-B2D9-6ECA4973BE59}" presName="Name0" presStyleCnt="0">
        <dgm:presLayoutVars>
          <dgm:chMax/>
          <dgm:chPref/>
          <dgm:dir/>
          <dgm:animLvl val="lvl"/>
        </dgm:presLayoutVars>
      </dgm:prSet>
      <dgm:spPr/>
    </dgm:pt>
    <dgm:pt modelId="{A96CD403-66D0-43F8-8C55-FF43DFCADE0A}" type="pres">
      <dgm:prSet presAssocID="{B742AEE7-47F9-4158-8E74-614BEC81A85E}" presName="composite" presStyleCnt="0"/>
      <dgm:spPr/>
    </dgm:pt>
    <dgm:pt modelId="{1C744643-1764-4676-911E-8783611C4E1F}" type="pres">
      <dgm:prSet presAssocID="{B742AEE7-47F9-4158-8E74-614BEC81A85E}" presName="Parent1" presStyleLbl="node1" presStyleIdx="0" presStyleCnt="6" custScaleX="101828">
        <dgm:presLayoutVars>
          <dgm:chMax val="1"/>
          <dgm:chPref val="1"/>
          <dgm:bulletEnabled val="1"/>
        </dgm:presLayoutVars>
      </dgm:prSet>
      <dgm:spPr/>
    </dgm:pt>
    <dgm:pt modelId="{552B0E51-1271-4988-BA92-074E9232CD83}" type="pres">
      <dgm:prSet presAssocID="{B742AEE7-47F9-4158-8E74-614BEC81A85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0BEDE79-3ECD-442D-A1D0-BE7898030B74}" type="pres">
      <dgm:prSet presAssocID="{B742AEE7-47F9-4158-8E74-614BEC81A85E}" presName="BalanceSpacing" presStyleCnt="0"/>
      <dgm:spPr/>
    </dgm:pt>
    <dgm:pt modelId="{68B84377-BB3C-43A4-8277-7F49C86855CC}" type="pres">
      <dgm:prSet presAssocID="{B742AEE7-47F9-4158-8E74-614BEC81A85E}" presName="BalanceSpacing1" presStyleCnt="0"/>
      <dgm:spPr/>
    </dgm:pt>
    <dgm:pt modelId="{C5CD5EE9-64D5-47DD-856F-B94C2182EC33}" type="pres">
      <dgm:prSet presAssocID="{7F62020E-245E-4CC1-A00F-B464D3347A91}" presName="Accent1Text" presStyleLbl="node1" presStyleIdx="1" presStyleCnt="6"/>
      <dgm:spPr/>
    </dgm:pt>
    <dgm:pt modelId="{7FFC4C09-5D57-42DF-8D01-B7CC160EBF7A}" type="pres">
      <dgm:prSet presAssocID="{7F62020E-245E-4CC1-A00F-B464D3347A91}" presName="spaceBetweenRectangles" presStyleCnt="0"/>
      <dgm:spPr/>
    </dgm:pt>
    <dgm:pt modelId="{A8C6ECC5-1B74-4ECB-85B6-48BF841A3519}" type="pres">
      <dgm:prSet presAssocID="{A054D58E-B2F5-4334-92EC-9904F82A0DF1}" presName="composite" presStyleCnt="0"/>
      <dgm:spPr/>
    </dgm:pt>
    <dgm:pt modelId="{9E07C9B7-0DE3-4A37-B061-C6FB1FFC5B52}" type="pres">
      <dgm:prSet presAssocID="{A054D58E-B2F5-4334-92EC-9904F82A0DF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BEF6903-1453-4497-B73A-243991EDFF8A}" type="pres">
      <dgm:prSet presAssocID="{A054D58E-B2F5-4334-92EC-9904F82A0DF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EA42989-9BBA-4671-968A-CABB7DF0E582}" type="pres">
      <dgm:prSet presAssocID="{A054D58E-B2F5-4334-92EC-9904F82A0DF1}" presName="BalanceSpacing" presStyleCnt="0"/>
      <dgm:spPr/>
    </dgm:pt>
    <dgm:pt modelId="{982328EA-D7B4-4859-B6EB-AB1C4F6CE6A8}" type="pres">
      <dgm:prSet presAssocID="{A054D58E-B2F5-4334-92EC-9904F82A0DF1}" presName="BalanceSpacing1" presStyleCnt="0"/>
      <dgm:spPr/>
    </dgm:pt>
    <dgm:pt modelId="{F43C27D9-5927-45CB-B689-38AE41D98D85}" type="pres">
      <dgm:prSet presAssocID="{450E035E-B3B1-4C53-AD84-A36A090AF1AC}" presName="Accent1Text" presStyleLbl="node1" presStyleIdx="3" presStyleCnt="6"/>
      <dgm:spPr/>
    </dgm:pt>
    <dgm:pt modelId="{3D1B6D7A-7354-472A-96BE-2D12E8DF093D}" type="pres">
      <dgm:prSet presAssocID="{450E035E-B3B1-4C53-AD84-A36A090AF1AC}" presName="spaceBetweenRectangles" presStyleCnt="0"/>
      <dgm:spPr/>
    </dgm:pt>
    <dgm:pt modelId="{99CBF4E4-A081-4857-97E4-E4E993AD4966}" type="pres">
      <dgm:prSet presAssocID="{0B71B34E-F93A-4D83-B1AB-12170CE8EA3B}" presName="composite" presStyleCnt="0"/>
      <dgm:spPr/>
    </dgm:pt>
    <dgm:pt modelId="{E8D9F9AD-730B-4690-BB93-52B93BABDCC8}" type="pres">
      <dgm:prSet presAssocID="{0B71B34E-F93A-4D83-B1AB-12170CE8EA3B}" presName="Parent1" presStyleLbl="node1" presStyleIdx="4" presStyleCnt="6" custLinFactX="-61373" custLinFactNeighborX="-100000" custLinFactNeighborY="-88956">
        <dgm:presLayoutVars>
          <dgm:chMax val="1"/>
          <dgm:chPref val="1"/>
          <dgm:bulletEnabled val="1"/>
        </dgm:presLayoutVars>
      </dgm:prSet>
      <dgm:spPr/>
    </dgm:pt>
    <dgm:pt modelId="{876D4C71-513E-463F-9380-820419D405D0}" type="pres">
      <dgm:prSet presAssocID="{0B71B34E-F93A-4D83-B1AB-12170CE8EA3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1FDA646-67DA-4264-836C-1305918C0050}" type="pres">
      <dgm:prSet presAssocID="{0B71B34E-F93A-4D83-B1AB-12170CE8EA3B}" presName="BalanceSpacing" presStyleCnt="0"/>
      <dgm:spPr/>
    </dgm:pt>
    <dgm:pt modelId="{D711A786-6BB3-47F9-A934-B4524D744396}" type="pres">
      <dgm:prSet presAssocID="{0B71B34E-F93A-4D83-B1AB-12170CE8EA3B}" presName="BalanceSpacing1" presStyleCnt="0"/>
      <dgm:spPr/>
    </dgm:pt>
    <dgm:pt modelId="{39B2FCA1-60DD-4760-A851-A82CE1DF4DEB}" type="pres">
      <dgm:prSet presAssocID="{4D645EB2-EF71-4A05-9240-53F02399FF46}" presName="Accent1Text" presStyleLbl="node1" presStyleIdx="5" presStyleCnt="6" custLinFactX="100000" custLinFactY="-69773" custLinFactNeighborX="114378" custLinFactNeighborY="-100000"/>
      <dgm:spPr/>
    </dgm:pt>
  </dgm:ptLst>
  <dgm:cxnLst>
    <dgm:cxn modelId="{C371783E-4D5D-4856-BC01-162EC955F871}" type="presOf" srcId="{0B71B34E-F93A-4D83-B1AB-12170CE8EA3B}" destId="{E8D9F9AD-730B-4690-BB93-52B93BABDCC8}" srcOrd="0" destOrd="0" presId="urn:microsoft.com/office/officeart/2008/layout/AlternatingHexagons"/>
    <dgm:cxn modelId="{A445CF40-D75D-4554-A825-348AF207E422}" srcId="{A666D407-7F1F-43B0-B2D9-6ECA4973BE59}" destId="{B742AEE7-47F9-4158-8E74-614BEC81A85E}" srcOrd="0" destOrd="0" parTransId="{15CD9B2D-D1E8-47F8-BFAC-D127FA295679}" sibTransId="{7F62020E-245E-4CC1-A00F-B464D3347A91}"/>
    <dgm:cxn modelId="{B06B445D-0296-4584-A782-72E67DC619E5}" type="presOf" srcId="{A666D407-7F1F-43B0-B2D9-6ECA4973BE59}" destId="{70B3E94B-11C0-4A71-9493-275DC5FFBB9A}" srcOrd="0" destOrd="0" presId="urn:microsoft.com/office/officeart/2008/layout/AlternatingHexagons"/>
    <dgm:cxn modelId="{BBDCC564-E8A6-494E-9727-B270165389A9}" type="presOf" srcId="{450E035E-B3B1-4C53-AD84-A36A090AF1AC}" destId="{F43C27D9-5927-45CB-B689-38AE41D98D85}" srcOrd="0" destOrd="0" presId="urn:microsoft.com/office/officeart/2008/layout/AlternatingHexagons"/>
    <dgm:cxn modelId="{9911D149-379E-42B7-B186-720EE8E30A0A}" type="presOf" srcId="{4D645EB2-EF71-4A05-9240-53F02399FF46}" destId="{39B2FCA1-60DD-4760-A851-A82CE1DF4DEB}" srcOrd="0" destOrd="0" presId="urn:microsoft.com/office/officeart/2008/layout/AlternatingHexagons"/>
    <dgm:cxn modelId="{AFE93682-60C8-4D0F-8F54-5626A8D8D934}" type="presOf" srcId="{7F62020E-245E-4CC1-A00F-B464D3347A91}" destId="{C5CD5EE9-64D5-47DD-856F-B94C2182EC33}" srcOrd="0" destOrd="0" presId="urn:microsoft.com/office/officeart/2008/layout/AlternatingHexagons"/>
    <dgm:cxn modelId="{72CFE795-9D84-4211-8E02-77C7AE6B4418}" type="presOf" srcId="{B742AEE7-47F9-4158-8E74-614BEC81A85E}" destId="{1C744643-1764-4676-911E-8783611C4E1F}" srcOrd="0" destOrd="0" presId="urn:microsoft.com/office/officeart/2008/layout/AlternatingHexagons"/>
    <dgm:cxn modelId="{7E8266CE-186D-4C87-B3A5-56086625F069}" srcId="{A666D407-7F1F-43B0-B2D9-6ECA4973BE59}" destId="{0B71B34E-F93A-4D83-B1AB-12170CE8EA3B}" srcOrd="2" destOrd="0" parTransId="{89115368-F1A3-43DC-B800-35BDA41F2332}" sibTransId="{4D645EB2-EF71-4A05-9240-53F02399FF46}"/>
    <dgm:cxn modelId="{889F5FE0-2172-46AD-8DE3-080E34CFA917}" type="presOf" srcId="{A054D58E-B2F5-4334-92EC-9904F82A0DF1}" destId="{9E07C9B7-0DE3-4A37-B061-C6FB1FFC5B52}" srcOrd="0" destOrd="0" presId="urn:microsoft.com/office/officeart/2008/layout/AlternatingHexagons"/>
    <dgm:cxn modelId="{51A520F6-D392-4528-8E40-A3A81741182C}" srcId="{A666D407-7F1F-43B0-B2D9-6ECA4973BE59}" destId="{A054D58E-B2F5-4334-92EC-9904F82A0DF1}" srcOrd="1" destOrd="0" parTransId="{DD8236EE-E4A6-487B-BB81-C331B47A3764}" sibTransId="{450E035E-B3B1-4C53-AD84-A36A090AF1AC}"/>
    <dgm:cxn modelId="{6F3B2C20-B746-4897-AC33-886458CB7310}" type="presParOf" srcId="{70B3E94B-11C0-4A71-9493-275DC5FFBB9A}" destId="{A96CD403-66D0-43F8-8C55-FF43DFCADE0A}" srcOrd="0" destOrd="0" presId="urn:microsoft.com/office/officeart/2008/layout/AlternatingHexagons"/>
    <dgm:cxn modelId="{878295AB-E0FA-4F27-B27E-488D141A7C6E}" type="presParOf" srcId="{A96CD403-66D0-43F8-8C55-FF43DFCADE0A}" destId="{1C744643-1764-4676-911E-8783611C4E1F}" srcOrd="0" destOrd="0" presId="urn:microsoft.com/office/officeart/2008/layout/AlternatingHexagons"/>
    <dgm:cxn modelId="{CCBC1728-E95D-4288-AD48-D0805B17354C}" type="presParOf" srcId="{A96CD403-66D0-43F8-8C55-FF43DFCADE0A}" destId="{552B0E51-1271-4988-BA92-074E9232CD83}" srcOrd="1" destOrd="0" presId="urn:microsoft.com/office/officeart/2008/layout/AlternatingHexagons"/>
    <dgm:cxn modelId="{F09ED407-8DC6-46DE-A481-1277B19CC777}" type="presParOf" srcId="{A96CD403-66D0-43F8-8C55-FF43DFCADE0A}" destId="{B0BEDE79-3ECD-442D-A1D0-BE7898030B74}" srcOrd="2" destOrd="0" presId="urn:microsoft.com/office/officeart/2008/layout/AlternatingHexagons"/>
    <dgm:cxn modelId="{9F6D7A44-D6D5-4EA8-B9F5-A76999DA5819}" type="presParOf" srcId="{A96CD403-66D0-43F8-8C55-FF43DFCADE0A}" destId="{68B84377-BB3C-43A4-8277-7F49C86855CC}" srcOrd="3" destOrd="0" presId="urn:microsoft.com/office/officeart/2008/layout/AlternatingHexagons"/>
    <dgm:cxn modelId="{119E179E-F8ED-41A6-81C2-DFF45827DEA9}" type="presParOf" srcId="{A96CD403-66D0-43F8-8C55-FF43DFCADE0A}" destId="{C5CD5EE9-64D5-47DD-856F-B94C2182EC33}" srcOrd="4" destOrd="0" presId="urn:microsoft.com/office/officeart/2008/layout/AlternatingHexagons"/>
    <dgm:cxn modelId="{AFC1FDB7-5258-450D-855A-5F2BA5917C01}" type="presParOf" srcId="{70B3E94B-11C0-4A71-9493-275DC5FFBB9A}" destId="{7FFC4C09-5D57-42DF-8D01-B7CC160EBF7A}" srcOrd="1" destOrd="0" presId="urn:microsoft.com/office/officeart/2008/layout/AlternatingHexagons"/>
    <dgm:cxn modelId="{1AD7F76F-E923-4B80-9F34-6DC44F00257D}" type="presParOf" srcId="{70B3E94B-11C0-4A71-9493-275DC5FFBB9A}" destId="{A8C6ECC5-1B74-4ECB-85B6-48BF841A3519}" srcOrd="2" destOrd="0" presId="urn:microsoft.com/office/officeart/2008/layout/AlternatingHexagons"/>
    <dgm:cxn modelId="{038B9A4E-7F97-4180-8AFB-2D88F77E76CF}" type="presParOf" srcId="{A8C6ECC5-1B74-4ECB-85B6-48BF841A3519}" destId="{9E07C9B7-0DE3-4A37-B061-C6FB1FFC5B52}" srcOrd="0" destOrd="0" presId="urn:microsoft.com/office/officeart/2008/layout/AlternatingHexagons"/>
    <dgm:cxn modelId="{C0DFA497-04FE-4F86-B3E6-8C6D5E99BD70}" type="presParOf" srcId="{A8C6ECC5-1B74-4ECB-85B6-48BF841A3519}" destId="{0BEF6903-1453-4497-B73A-243991EDFF8A}" srcOrd="1" destOrd="0" presId="urn:microsoft.com/office/officeart/2008/layout/AlternatingHexagons"/>
    <dgm:cxn modelId="{B4C2F5B2-7A0B-42B1-A620-C9B8D10BCBA0}" type="presParOf" srcId="{A8C6ECC5-1B74-4ECB-85B6-48BF841A3519}" destId="{3EA42989-9BBA-4671-968A-CABB7DF0E582}" srcOrd="2" destOrd="0" presId="urn:microsoft.com/office/officeart/2008/layout/AlternatingHexagons"/>
    <dgm:cxn modelId="{A54791DC-4154-4216-BAA4-1AAF4685D0B3}" type="presParOf" srcId="{A8C6ECC5-1B74-4ECB-85B6-48BF841A3519}" destId="{982328EA-D7B4-4859-B6EB-AB1C4F6CE6A8}" srcOrd="3" destOrd="0" presId="urn:microsoft.com/office/officeart/2008/layout/AlternatingHexagons"/>
    <dgm:cxn modelId="{C726ABF0-618C-4DD2-A430-A474EA61D808}" type="presParOf" srcId="{A8C6ECC5-1B74-4ECB-85B6-48BF841A3519}" destId="{F43C27D9-5927-45CB-B689-38AE41D98D85}" srcOrd="4" destOrd="0" presId="urn:microsoft.com/office/officeart/2008/layout/AlternatingHexagons"/>
    <dgm:cxn modelId="{54695A22-9070-413C-81A3-DCE546D5BE2F}" type="presParOf" srcId="{70B3E94B-11C0-4A71-9493-275DC5FFBB9A}" destId="{3D1B6D7A-7354-472A-96BE-2D12E8DF093D}" srcOrd="3" destOrd="0" presId="urn:microsoft.com/office/officeart/2008/layout/AlternatingHexagons"/>
    <dgm:cxn modelId="{16245C29-58EB-4611-888F-356B33813D08}" type="presParOf" srcId="{70B3E94B-11C0-4A71-9493-275DC5FFBB9A}" destId="{99CBF4E4-A081-4857-97E4-E4E993AD4966}" srcOrd="4" destOrd="0" presId="urn:microsoft.com/office/officeart/2008/layout/AlternatingHexagons"/>
    <dgm:cxn modelId="{94441FE5-85F3-40E8-A94E-CC4E72BD8CCF}" type="presParOf" srcId="{99CBF4E4-A081-4857-97E4-E4E993AD4966}" destId="{E8D9F9AD-730B-4690-BB93-52B93BABDCC8}" srcOrd="0" destOrd="0" presId="urn:microsoft.com/office/officeart/2008/layout/AlternatingHexagons"/>
    <dgm:cxn modelId="{EF8E2D23-C14D-4898-AD55-85902B0AA404}" type="presParOf" srcId="{99CBF4E4-A081-4857-97E4-E4E993AD4966}" destId="{876D4C71-513E-463F-9380-820419D405D0}" srcOrd="1" destOrd="0" presId="urn:microsoft.com/office/officeart/2008/layout/AlternatingHexagons"/>
    <dgm:cxn modelId="{084682C4-C2F5-40F0-BCAF-83EF26C93457}" type="presParOf" srcId="{99CBF4E4-A081-4857-97E4-E4E993AD4966}" destId="{01FDA646-67DA-4264-836C-1305918C0050}" srcOrd="2" destOrd="0" presId="urn:microsoft.com/office/officeart/2008/layout/AlternatingHexagons"/>
    <dgm:cxn modelId="{AC132866-C574-4681-A20F-CCCE256570B0}" type="presParOf" srcId="{99CBF4E4-A081-4857-97E4-E4E993AD4966}" destId="{D711A786-6BB3-47F9-A934-B4524D744396}" srcOrd="3" destOrd="0" presId="urn:microsoft.com/office/officeart/2008/layout/AlternatingHexagons"/>
    <dgm:cxn modelId="{B3CAE1E7-C1A8-459B-AACE-3A998E2E3760}" type="presParOf" srcId="{99CBF4E4-A081-4857-97E4-E4E993AD4966}" destId="{39B2FCA1-60DD-4760-A851-A82CE1DF4DE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208E4-E341-4445-B7F2-C882573A6ADD}">
      <dsp:nvSpPr>
        <dsp:cNvPr id="0" name=""/>
        <dsp:cNvSpPr/>
      </dsp:nvSpPr>
      <dsp:spPr>
        <a:xfrm>
          <a:off x="2050982" y="-39562"/>
          <a:ext cx="2079328" cy="9022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File text</a:t>
          </a:r>
        </a:p>
      </dsp:txBody>
      <dsp:txXfrm>
        <a:off x="2095026" y="4482"/>
        <a:ext cx="1991240" cy="814163"/>
      </dsp:txXfrm>
    </dsp:sp>
    <dsp:sp modelId="{2909FE7D-EEC4-44A5-B08A-8CA76A0BB70B}">
      <dsp:nvSpPr>
        <dsp:cNvPr id="0" name=""/>
        <dsp:cNvSpPr/>
      </dsp:nvSpPr>
      <dsp:spPr>
        <a:xfrm>
          <a:off x="2200087" y="748717"/>
          <a:ext cx="2980120" cy="2980120"/>
        </a:xfrm>
        <a:custGeom>
          <a:avLst/>
          <a:gdLst/>
          <a:ahLst/>
          <a:cxnLst/>
          <a:rect l="0" t="0" r="0" b="0"/>
          <a:pathLst>
            <a:path>
              <a:moveTo>
                <a:pt x="2112565" y="136262"/>
              </a:moveTo>
              <a:arcTo wR="1490060" hR="1490060" stAng="17681639" swAng="1394702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72BA-CC1C-4C3B-9178-BDED59D8A918}">
      <dsp:nvSpPr>
        <dsp:cNvPr id="0" name=""/>
        <dsp:cNvSpPr/>
      </dsp:nvSpPr>
      <dsp:spPr>
        <a:xfrm>
          <a:off x="3536835" y="1393759"/>
          <a:ext cx="2899641" cy="907294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Danh sách liên kết</a:t>
          </a:r>
        </a:p>
      </dsp:txBody>
      <dsp:txXfrm>
        <a:off x="3581125" y="1438049"/>
        <a:ext cx="2811061" cy="818714"/>
      </dsp:txXfrm>
    </dsp:sp>
    <dsp:sp modelId="{DCF0CE4F-E8EE-4ACA-A80F-F02329DB3719}">
      <dsp:nvSpPr>
        <dsp:cNvPr id="0" name=""/>
        <dsp:cNvSpPr/>
      </dsp:nvSpPr>
      <dsp:spPr>
        <a:xfrm>
          <a:off x="2184292" y="31807"/>
          <a:ext cx="2980120" cy="2980120"/>
        </a:xfrm>
        <a:custGeom>
          <a:avLst/>
          <a:gdLst/>
          <a:ahLst/>
          <a:cxnLst/>
          <a:rect l="0" t="0" r="0" b="0"/>
          <a:pathLst>
            <a:path>
              <a:moveTo>
                <a:pt x="2649119" y="2426468"/>
              </a:moveTo>
              <a:arcTo wR="1490060" hR="1490060" stAng="2336091" swAng="1373757"/>
            </a:path>
          </a:pathLst>
        </a:custGeom>
        <a:noFill/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5BFA7-775D-42D9-972B-9A720C0F20FB}">
      <dsp:nvSpPr>
        <dsp:cNvPr id="0" name=""/>
        <dsp:cNvSpPr/>
      </dsp:nvSpPr>
      <dsp:spPr>
        <a:xfrm>
          <a:off x="2018062" y="2857605"/>
          <a:ext cx="2184516" cy="1068157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Datatable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DatagridView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0205" y="2909748"/>
        <a:ext cx="2080230" cy="963871"/>
      </dsp:txXfrm>
    </dsp:sp>
    <dsp:sp modelId="{75C84B86-8A91-4BBF-BB54-20BF9558CC43}">
      <dsp:nvSpPr>
        <dsp:cNvPr id="0" name=""/>
        <dsp:cNvSpPr/>
      </dsp:nvSpPr>
      <dsp:spPr>
        <a:xfrm>
          <a:off x="1024300" y="20117"/>
          <a:ext cx="2980120" cy="2980120"/>
        </a:xfrm>
        <a:custGeom>
          <a:avLst/>
          <a:gdLst/>
          <a:ahLst/>
          <a:cxnLst/>
          <a:rect l="0" t="0" r="0" b="0"/>
          <a:pathLst>
            <a:path>
              <a:moveTo>
                <a:pt x="824358" y="2823147"/>
              </a:moveTo>
              <a:arcTo wR="1490060" hR="1490060" stAng="6992166" swAng="1309870"/>
            </a:path>
          </a:pathLst>
        </a:custGeom>
        <a:noFill/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A01CC-0826-4E7E-A4D5-11AB86A94483}">
      <dsp:nvSpPr>
        <dsp:cNvPr id="0" name=""/>
        <dsp:cNvSpPr/>
      </dsp:nvSpPr>
      <dsp:spPr>
        <a:xfrm>
          <a:off x="0" y="1447976"/>
          <a:ext cx="2463076" cy="90729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Thao tác quản lí</a:t>
          </a:r>
        </a:p>
      </dsp:txBody>
      <dsp:txXfrm>
        <a:off x="44290" y="1492266"/>
        <a:ext cx="2374496" cy="818714"/>
      </dsp:txXfrm>
    </dsp:sp>
    <dsp:sp modelId="{E728A51F-4D32-40FB-9276-2F3F0559FE95}">
      <dsp:nvSpPr>
        <dsp:cNvPr id="0" name=""/>
        <dsp:cNvSpPr/>
      </dsp:nvSpPr>
      <dsp:spPr>
        <a:xfrm>
          <a:off x="1044502" y="772893"/>
          <a:ext cx="2980120" cy="2980120"/>
        </a:xfrm>
        <a:custGeom>
          <a:avLst/>
          <a:gdLst/>
          <a:ahLst/>
          <a:cxnLst/>
          <a:rect l="0" t="0" r="0" b="0"/>
          <a:pathLst>
            <a:path>
              <a:moveTo>
                <a:pt x="358716" y="520347"/>
              </a:moveTo>
              <a:arcTo wR="1490060" hR="1490060" stAng="13236059" swAng="1381076"/>
            </a:path>
          </a:pathLst>
        </a:custGeom>
        <a:noFill/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44643-1764-4676-911E-8783611C4E1F}">
      <dsp:nvSpPr>
        <dsp:cNvPr id="0" name=""/>
        <dsp:cNvSpPr/>
      </dsp:nvSpPr>
      <dsp:spPr>
        <a:xfrm rot="5400000">
          <a:off x="3670161" y="91653"/>
          <a:ext cx="1602878" cy="141999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Thêm</a:t>
          </a:r>
        </a:p>
      </dsp:txBody>
      <dsp:txXfrm rot="-5400000">
        <a:off x="3984767" y="252118"/>
        <a:ext cx="973666" cy="1099066"/>
      </dsp:txXfrm>
    </dsp:sp>
    <dsp:sp modelId="{552B0E51-1271-4988-BA92-074E9232CD83}">
      <dsp:nvSpPr>
        <dsp:cNvPr id="0" name=""/>
        <dsp:cNvSpPr/>
      </dsp:nvSpPr>
      <dsp:spPr>
        <a:xfrm>
          <a:off x="5211169" y="320787"/>
          <a:ext cx="178881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D5EE9-64D5-47DD-856F-B94C2182EC33}">
      <dsp:nvSpPr>
        <dsp:cNvPr id="0" name=""/>
        <dsp:cNvSpPr/>
      </dsp:nvSpPr>
      <dsp:spPr>
        <a:xfrm rot="5400000">
          <a:off x="2164096" y="104399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Sửa</a:t>
          </a:r>
          <a:r>
            <a:rPr lang="en-US" sz="3600" kern="1200" dirty="0"/>
            <a:t> </a:t>
          </a:r>
        </a:p>
      </dsp:txBody>
      <dsp:txXfrm rot="-5400000">
        <a:off x="2485593" y="249994"/>
        <a:ext cx="959884" cy="1103314"/>
      </dsp:txXfrm>
    </dsp:sp>
    <dsp:sp modelId="{9E07C9B7-0DE3-4A37-B061-C6FB1FFC5B52}">
      <dsp:nvSpPr>
        <dsp:cNvPr id="0" name=""/>
        <dsp:cNvSpPr/>
      </dsp:nvSpPr>
      <dsp:spPr>
        <a:xfrm rot="5400000">
          <a:off x="2914243" y="1464922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Xóa</a:t>
          </a:r>
        </a:p>
      </dsp:txBody>
      <dsp:txXfrm rot="-5400000">
        <a:off x="3235740" y="1610517"/>
        <a:ext cx="959884" cy="1103314"/>
      </dsp:txXfrm>
    </dsp:sp>
    <dsp:sp modelId="{0BEF6903-1453-4497-B73A-243991EDFF8A}">
      <dsp:nvSpPr>
        <dsp:cNvPr id="0" name=""/>
        <dsp:cNvSpPr/>
      </dsp:nvSpPr>
      <dsp:spPr>
        <a:xfrm>
          <a:off x="1229617" y="1681311"/>
          <a:ext cx="1731109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C27D9-5927-45CB-B689-38AE41D98D85}">
      <dsp:nvSpPr>
        <dsp:cNvPr id="0" name=""/>
        <dsp:cNvSpPr/>
      </dsp:nvSpPr>
      <dsp:spPr>
        <a:xfrm rot="5400000">
          <a:off x="4420308" y="1464922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Tìm kiếm</a:t>
          </a:r>
        </a:p>
      </dsp:txBody>
      <dsp:txXfrm rot="-5400000">
        <a:off x="4741805" y="1610517"/>
        <a:ext cx="959884" cy="1103314"/>
      </dsp:txXfrm>
    </dsp:sp>
    <dsp:sp modelId="{E8D9F9AD-730B-4690-BB93-52B93BABDCC8}">
      <dsp:nvSpPr>
        <dsp:cNvPr id="0" name=""/>
        <dsp:cNvSpPr/>
      </dsp:nvSpPr>
      <dsp:spPr>
        <a:xfrm rot="5400000">
          <a:off x="1419807" y="1399589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Lưu</a:t>
          </a:r>
        </a:p>
      </dsp:txBody>
      <dsp:txXfrm rot="-5400000">
        <a:off x="1741304" y="1545184"/>
        <a:ext cx="959884" cy="1103314"/>
      </dsp:txXfrm>
    </dsp:sp>
    <dsp:sp modelId="{876D4C71-513E-463F-9380-820419D405D0}">
      <dsp:nvSpPr>
        <dsp:cNvPr id="0" name=""/>
        <dsp:cNvSpPr/>
      </dsp:nvSpPr>
      <dsp:spPr>
        <a:xfrm>
          <a:off x="5211169" y="3041834"/>
          <a:ext cx="178881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2FCA1-60DD-4760-A851-A82CE1DF4DEB}">
      <dsp:nvSpPr>
        <dsp:cNvPr id="0" name=""/>
        <dsp:cNvSpPr/>
      </dsp:nvSpPr>
      <dsp:spPr>
        <a:xfrm rot="5400000">
          <a:off x="5153607" y="104190"/>
          <a:ext cx="1602878" cy="1394504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475104" y="249785"/>
        <a:ext cx="959884" cy="110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48185260-5B6C-484A-8636-B5911F59C79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F75F3C3A-4CFF-45E7-A74F-3D5C546B8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em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B5FFD5-50B1-4330-93ED-2113E802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7431" y="2354062"/>
            <a:ext cx="11201400" cy="16002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XÂY DỰNG CHƯƠNG TRÌNH </a:t>
            </a:r>
            <a:br>
              <a:rPr lang="en-US" sz="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 LÝ NHÂN KHẨU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6031" y="4606031"/>
            <a:ext cx="7162800" cy="16002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Giáo viên hướng dẫn : Trần Công Tú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Sinh viên thực hiện :    Đinh Tấn Tú		18119211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Nguyễn Minh Tuấn	18110228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8616" y="124324"/>
            <a:ext cx="7747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</a:t>
            </a:r>
          </a:p>
          <a:p>
            <a:pPr algn="ctr"/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 PHẠM KỸ THUẬT</a:t>
            </a:r>
          </a:p>
        </p:txBody>
      </p:sp>
      <p:pic>
        <p:nvPicPr>
          <p:cNvPr id="7" name="Picture 6" descr="Kết quả hình ảnh cho icon spkt">
            <a:extLst>
              <a:ext uri="{FF2B5EF4-FFF2-40B4-BE49-F238E27FC236}">
                <a16:creationId xmlns:a16="http://schemas.microsoft.com/office/drawing/2014/main" id="{ED720BC2-9C8E-4281-AFCA-F394313C6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" y="65868"/>
            <a:ext cx="1491680" cy="189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Kết quả hình ảnh cho icon spkt clc">
            <a:extLst>
              <a:ext uri="{FF2B5EF4-FFF2-40B4-BE49-F238E27FC236}">
                <a16:creationId xmlns:a16="http://schemas.microsoft.com/office/drawing/2014/main" id="{C742B79E-136A-4501-AFC3-32321B04B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72" y="65868"/>
            <a:ext cx="1686573" cy="168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117" y="1419542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09801" y="496212"/>
            <a:ext cx="6866303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Xây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dựng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</a:t>
            </a:r>
            <a:r>
              <a:rPr lang="vi-VN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ư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ơng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trình</a:t>
            </a:r>
            <a:endParaRPr lang="en-US" sz="5400" dirty="0"/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28E85100-146C-4C14-A06F-DC114D011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1828800"/>
            <a:ext cx="2133599" cy="1143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 dữ liệu muốn tra cứu trong combox để gọi hàm tìm kiếm tương ứng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C4C39CE3-B108-4C44-9108-187D38D11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362854"/>
            <a:ext cx="2133599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7" name="Rectangle 480">
            <a:extLst>
              <a:ext uri="{FF2B5EF4-FFF2-40B4-BE49-F238E27FC236}">
                <a16:creationId xmlns:a16="http://schemas.microsoft.com/office/drawing/2014/main" id="{1D8C261A-818D-4120-B9BD-098D55AA2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299" y="4461933"/>
            <a:ext cx="1506601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kiếm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8" name="Rectangle 481">
            <a:extLst>
              <a:ext uri="{FF2B5EF4-FFF2-40B4-BE49-F238E27FC236}">
                <a16:creationId xmlns:a16="http://schemas.microsoft.com/office/drawing/2014/main" id="{0EBCD045-B0A6-4406-887E-7281B2DF5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638800"/>
            <a:ext cx="2133598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 ra màn hình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74A049-23B9-4A45-A158-82D06C4E8C2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3276600" y="5033434"/>
            <a:ext cx="1" cy="6053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E97070-CF71-4061-B88F-8D229648082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276600" y="2971800"/>
            <a:ext cx="0" cy="391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E216BA-85B0-4ED3-BDD7-79D6585789A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276600" y="3934355"/>
            <a:ext cx="0" cy="527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F9F9150B-8CDF-433C-A566-57206EFE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88318"/>
            <a:ext cx="4927600" cy="442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030AD-510C-4C2F-9768-F8660034AB8A}"/>
              </a:ext>
            </a:extLst>
          </p:cNvPr>
          <p:cNvCxnSpPr>
            <a:stCxn id="17" idx="3"/>
            <a:endCxn id="17" idx="3"/>
          </p:cNvCxnSpPr>
          <p:nvPr/>
        </p:nvCxnSpPr>
        <p:spPr>
          <a:xfrm>
            <a:off x="4029899" y="474768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6">
            <a:extLst>
              <a:ext uri="{FF2B5EF4-FFF2-40B4-BE49-F238E27FC236}">
                <a16:creationId xmlns:a16="http://schemas.microsoft.com/office/drawing/2014/main" id="{DA268B94-7B77-4233-8D1C-7B0D1CF47180}"/>
              </a:ext>
            </a:extLst>
          </p:cNvPr>
          <p:cNvSpPr/>
          <p:nvPr/>
        </p:nvSpPr>
        <p:spPr>
          <a:xfrm>
            <a:off x="4559300" y="4561670"/>
            <a:ext cx="533400" cy="357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BFB303-64F2-4885-88E3-1642B12E4CFF}"/>
              </a:ext>
            </a:extLst>
          </p:cNvPr>
          <p:cNvSpPr/>
          <p:nvPr/>
        </p:nvSpPr>
        <p:spPr>
          <a:xfrm>
            <a:off x="3114511" y="2968772"/>
            <a:ext cx="5962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Demo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</a:t>
            </a:r>
            <a:r>
              <a:rPr lang="vi-VN" sz="5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ư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ơng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trình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8">
            <a:extLst>
              <a:ext uri="{FF2B5EF4-FFF2-40B4-BE49-F238E27FC236}">
                <a16:creationId xmlns:a16="http://schemas.microsoft.com/office/drawing/2014/main" id="{2F32CE86-B915-402F-9552-A96D787C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676" y="4132154"/>
            <a:ext cx="5550547" cy="126000"/>
          </a:xfrm>
          <a:prstGeom prst="rect">
            <a:avLst/>
          </a:prstGeom>
        </p:spPr>
      </p:pic>
      <p:pic>
        <p:nvPicPr>
          <p:cNvPr id="5" name="图片 7">
            <a:extLst>
              <a:ext uri="{FF2B5EF4-FFF2-40B4-BE49-F238E27FC236}">
                <a16:creationId xmlns:a16="http://schemas.microsoft.com/office/drawing/2014/main" id="{EB319668-4E9F-463E-AD0B-5DB34CAE7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83"/>
          <a:stretch>
            <a:fillRect/>
          </a:stretch>
        </p:blipFill>
        <p:spPr>
          <a:xfrm rot="5400000" flipH="1">
            <a:off x="9296955" y="-396921"/>
            <a:ext cx="2355628" cy="3273334"/>
          </a:xfrm>
          <a:prstGeom prst="rect">
            <a:avLst/>
          </a:prstGeom>
        </p:spPr>
      </p:pic>
      <p:pic>
        <p:nvPicPr>
          <p:cNvPr id="6" name="图片 32">
            <a:extLst>
              <a:ext uri="{FF2B5EF4-FFF2-40B4-BE49-F238E27FC236}">
                <a16:creationId xmlns:a16="http://schemas.microsoft.com/office/drawing/2014/main" id="{15802968-55F9-4DF9-86F0-60686F7B9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66" b="35615"/>
          <a:stretch>
            <a:fillRect/>
          </a:stretch>
        </p:blipFill>
        <p:spPr>
          <a:xfrm>
            <a:off x="80564" y="61932"/>
            <a:ext cx="2924382" cy="2107526"/>
          </a:xfrm>
          <a:prstGeom prst="rect">
            <a:avLst/>
          </a:prstGeom>
        </p:spPr>
      </p:pic>
      <p:sp>
        <p:nvSpPr>
          <p:cNvPr id="12" name="Freeform 59">
            <a:extLst>
              <a:ext uri="{FF2B5EF4-FFF2-40B4-BE49-F238E27FC236}">
                <a16:creationId xmlns:a16="http://schemas.microsoft.com/office/drawing/2014/main" id="{96D87956-2010-4557-8132-A892E1B2BFB3}"/>
              </a:ext>
            </a:extLst>
          </p:cNvPr>
          <p:cNvSpPr/>
          <p:nvPr/>
        </p:nvSpPr>
        <p:spPr bwMode="auto">
          <a:xfrm>
            <a:off x="5868768" y="1909137"/>
            <a:ext cx="938780" cy="816709"/>
          </a:xfrm>
          <a:custGeom>
            <a:avLst/>
            <a:gdLst>
              <a:gd name="T0" fmla="*/ 0 w 323"/>
              <a:gd name="T1" fmla="*/ 247 h 281"/>
              <a:gd name="T2" fmla="*/ 84 w 323"/>
              <a:gd name="T3" fmla="*/ 63 h 281"/>
              <a:gd name="T4" fmla="*/ 314 w 323"/>
              <a:gd name="T5" fmla="*/ 17 h 281"/>
              <a:gd name="T6" fmla="*/ 22 w 323"/>
              <a:gd name="T7" fmla="*/ 272 h 281"/>
              <a:gd name="T8" fmla="*/ 203 w 323"/>
              <a:gd name="T9" fmla="*/ 120 h 281"/>
              <a:gd name="T10" fmla="*/ 0 w 323"/>
              <a:gd name="T11" fmla="*/ 24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" h="281">
                <a:moveTo>
                  <a:pt x="0" y="247"/>
                </a:moveTo>
                <a:cubicBezTo>
                  <a:pt x="0" y="247"/>
                  <a:pt x="7" y="126"/>
                  <a:pt x="84" y="63"/>
                </a:cubicBezTo>
                <a:cubicBezTo>
                  <a:pt x="161" y="0"/>
                  <a:pt x="213" y="60"/>
                  <a:pt x="314" y="17"/>
                </a:cubicBezTo>
                <a:cubicBezTo>
                  <a:pt x="314" y="17"/>
                  <a:pt x="323" y="281"/>
                  <a:pt x="22" y="272"/>
                </a:cubicBezTo>
                <a:cubicBezTo>
                  <a:pt x="22" y="272"/>
                  <a:pt x="167" y="199"/>
                  <a:pt x="203" y="120"/>
                </a:cubicBezTo>
                <a:cubicBezTo>
                  <a:pt x="203" y="120"/>
                  <a:pt x="141" y="200"/>
                  <a:pt x="0" y="247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7C7AF07B-7C1E-40FA-93B2-06A1F6EB7889}"/>
              </a:ext>
            </a:extLst>
          </p:cNvPr>
          <p:cNvSpPr/>
          <p:nvPr/>
        </p:nvSpPr>
        <p:spPr bwMode="auto">
          <a:xfrm>
            <a:off x="4874765" y="1561818"/>
            <a:ext cx="909715" cy="1107353"/>
          </a:xfrm>
          <a:custGeom>
            <a:avLst/>
            <a:gdLst>
              <a:gd name="T0" fmla="*/ 281 w 313"/>
              <a:gd name="T1" fmla="*/ 381 h 381"/>
              <a:gd name="T2" fmla="*/ 95 w 313"/>
              <a:gd name="T3" fmla="*/ 280 h 381"/>
              <a:gd name="T4" fmla="*/ 15 w 313"/>
              <a:gd name="T5" fmla="*/ 0 h 381"/>
              <a:gd name="T6" fmla="*/ 112 w 313"/>
              <a:gd name="T7" fmla="*/ 67 h 381"/>
              <a:gd name="T8" fmla="*/ 313 w 313"/>
              <a:gd name="T9" fmla="*/ 355 h 381"/>
              <a:gd name="T10" fmla="*/ 108 w 313"/>
              <a:gd name="T11" fmla="*/ 157 h 381"/>
              <a:gd name="T12" fmla="*/ 281 w 313"/>
              <a:gd name="T13" fmla="*/ 3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" h="381">
                <a:moveTo>
                  <a:pt x="281" y="381"/>
                </a:moveTo>
                <a:cubicBezTo>
                  <a:pt x="281" y="381"/>
                  <a:pt x="164" y="378"/>
                  <a:pt x="95" y="280"/>
                </a:cubicBezTo>
                <a:cubicBezTo>
                  <a:pt x="26" y="182"/>
                  <a:pt x="0" y="110"/>
                  <a:pt x="15" y="0"/>
                </a:cubicBezTo>
                <a:cubicBezTo>
                  <a:pt x="15" y="0"/>
                  <a:pt x="36" y="43"/>
                  <a:pt x="112" y="67"/>
                </a:cubicBezTo>
                <a:cubicBezTo>
                  <a:pt x="188" y="90"/>
                  <a:pt x="291" y="146"/>
                  <a:pt x="313" y="355"/>
                </a:cubicBezTo>
                <a:cubicBezTo>
                  <a:pt x="313" y="355"/>
                  <a:pt x="171" y="253"/>
                  <a:pt x="108" y="157"/>
                </a:cubicBezTo>
                <a:cubicBezTo>
                  <a:pt x="108" y="157"/>
                  <a:pt x="154" y="276"/>
                  <a:pt x="281" y="381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Freeform 61">
            <a:extLst>
              <a:ext uri="{FF2B5EF4-FFF2-40B4-BE49-F238E27FC236}">
                <a16:creationId xmlns:a16="http://schemas.microsoft.com/office/drawing/2014/main" id="{70803ED2-2C9B-4716-A127-C932F8946269}"/>
              </a:ext>
            </a:extLst>
          </p:cNvPr>
          <p:cNvSpPr/>
          <p:nvPr/>
        </p:nvSpPr>
        <p:spPr bwMode="auto">
          <a:xfrm>
            <a:off x="6075125" y="1284252"/>
            <a:ext cx="717890" cy="619072"/>
          </a:xfrm>
          <a:custGeom>
            <a:avLst/>
            <a:gdLst>
              <a:gd name="T0" fmla="*/ 3 w 247"/>
              <a:gd name="T1" fmla="*/ 196 h 213"/>
              <a:gd name="T2" fmla="*/ 54 w 247"/>
              <a:gd name="T3" fmla="*/ 52 h 213"/>
              <a:gd name="T4" fmla="*/ 223 w 247"/>
              <a:gd name="T5" fmla="*/ 3 h 213"/>
              <a:gd name="T6" fmla="*/ 21 w 247"/>
              <a:gd name="T7" fmla="*/ 213 h 213"/>
              <a:gd name="T8" fmla="*/ 147 w 247"/>
              <a:gd name="T9" fmla="*/ 87 h 213"/>
              <a:gd name="T10" fmla="*/ 3 w 247"/>
              <a:gd name="T11" fmla="*/ 19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13">
                <a:moveTo>
                  <a:pt x="3" y="196"/>
                </a:moveTo>
                <a:cubicBezTo>
                  <a:pt x="3" y="196"/>
                  <a:pt x="0" y="105"/>
                  <a:pt x="54" y="52"/>
                </a:cubicBezTo>
                <a:cubicBezTo>
                  <a:pt x="108" y="0"/>
                  <a:pt x="150" y="42"/>
                  <a:pt x="223" y="3"/>
                </a:cubicBezTo>
                <a:cubicBezTo>
                  <a:pt x="223" y="3"/>
                  <a:pt x="247" y="200"/>
                  <a:pt x="21" y="213"/>
                </a:cubicBezTo>
                <a:cubicBezTo>
                  <a:pt x="21" y="213"/>
                  <a:pt x="125" y="149"/>
                  <a:pt x="147" y="87"/>
                </a:cubicBezTo>
                <a:cubicBezTo>
                  <a:pt x="147" y="87"/>
                  <a:pt x="105" y="151"/>
                  <a:pt x="3" y="196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48698173-D63E-49F0-959B-346AE9A23111}"/>
              </a:ext>
            </a:extLst>
          </p:cNvPr>
          <p:cNvSpPr/>
          <p:nvPr/>
        </p:nvSpPr>
        <p:spPr bwMode="auto">
          <a:xfrm>
            <a:off x="5947242" y="546016"/>
            <a:ext cx="770206" cy="796364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Freeform 63">
            <a:extLst>
              <a:ext uri="{FF2B5EF4-FFF2-40B4-BE49-F238E27FC236}">
                <a16:creationId xmlns:a16="http://schemas.microsoft.com/office/drawing/2014/main" id="{A68CC944-A509-481B-B692-F1DEE43AC7C5}"/>
              </a:ext>
            </a:extLst>
          </p:cNvPr>
          <p:cNvSpPr/>
          <p:nvPr/>
        </p:nvSpPr>
        <p:spPr bwMode="auto">
          <a:xfrm>
            <a:off x="5505462" y="1016860"/>
            <a:ext cx="558036" cy="1002722"/>
          </a:xfrm>
          <a:custGeom>
            <a:avLst/>
            <a:gdLst>
              <a:gd name="T0" fmla="*/ 109 w 192"/>
              <a:gd name="T1" fmla="*/ 345 h 345"/>
              <a:gd name="T2" fmla="*/ 15 w 192"/>
              <a:gd name="T3" fmla="*/ 217 h 345"/>
              <a:gd name="T4" fmla="*/ 51 w 192"/>
              <a:gd name="T5" fmla="*/ 0 h 345"/>
              <a:gd name="T6" fmla="*/ 95 w 192"/>
              <a:gd name="T7" fmla="*/ 77 h 345"/>
              <a:gd name="T8" fmla="*/ 139 w 192"/>
              <a:gd name="T9" fmla="*/ 338 h 345"/>
              <a:gd name="T10" fmla="*/ 64 w 192"/>
              <a:gd name="T11" fmla="*/ 137 h 345"/>
              <a:gd name="T12" fmla="*/ 109 w 192"/>
              <a:gd name="T1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345">
                <a:moveTo>
                  <a:pt x="109" y="345"/>
                </a:moveTo>
                <a:cubicBezTo>
                  <a:pt x="109" y="345"/>
                  <a:pt x="31" y="306"/>
                  <a:pt x="15" y="217"/>
                </a:cubicBezTo>
                <a:cubicBezTo>
                  <a:pt x="0" y="128"/>
                  <a:pt x="5" y="71"/>
                  <a:pt x="51" y="0"/>
                </a:cubicBezTo>
                <a:cubicBezTo>
                  <a:pt x="51" y="0"/>
                  <a:pt x="51" y="36"/>
                  <a:pt x="95" y="77"/>
                </a:cubicBezTo>
                <a:cubicBezTo>
                  <a:pt x="139" y="117"/>
                  <a:pt x="192" y="188"/>
                  <a:pt x="139" y="338"/>
                </a:cubicBezTo>
                <a:cubicBezTo>
                  <a:pt x="139" y="338"/>
                  <a:pt x="76" y="222"/>
                  <a:pt x="64" y="137"/>
                </a:cubicBezTo>
                <a:cubicBezTo>
                  <a:pt x="64" y="137"/>
                  <a:pt x="56" y="233"/>
                  <a:pt x="109" y="345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2A5F69D-A6C6-4A08-B4F2-269863817391}"/>
              </a:ext>
            </a:extLst>
          </p:cNvPr>
          <p:cNvSpPr/>
          <p:nvPr/>
        </p:nvSpPr>
        <p:spPr>
          <a:xfrm>
            <a:off x="5879002" y="4184766"/>
            <a:ext cx="6232433" cy="2502255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Calibri" panose="020F0502020204030204" charset="0"/>
            </a:endParaRPr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8E67BD9A-0C36-4A86-8022-95DE4D11E607}"/>
              </a:ext>
            </a:extLst>
          </p:cNvPr>
          <p:cNvSpPr/>
          <p:nvPr/>
        </p:nvSpPr>
        <p:spPr>
          <a:xfrm>
            <a:off x="750499" y="4184765"/>
            <a:ext cx="4740045" cy="2531461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0" name="矩形 12">
            <a:extLst>
              <a:ext uri="{FF2B5EF4-FFF2-40B4-BE49-F238E27FC236}">
                <a16:creationId xmlns:a16="http://schemas.microsoft.com/office/drawing/2014/main" id="{732C7055-718C-454C-B087-D4A76FD0B71B}"/>
              </a:ext>
            </a:extLst>
          </p:cNvPr>
          <p:cNvSpPr/>
          <p:nvPr/>
        </p:nvSpPr>
        <p:spPr>
          <a:xfrm>
            <a:off x="772986" y="1398689"/>
            <a:ext cx="10212031" cy="2502255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pic>
        <p:nvPicPr>
          <p:cNvPr id="3" name="图片 32">
            <a:extLst>
              <a:ext uri="{FF2B5EF4-FFF2-40B4-BE49-F238E27FC236}">
                <a16:creationId xmlns:a16="http://schemas.microsoft.com/office/drawing/2014/main" id="{8A9CE95E-24E7-4465-9D41-55DD95091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66" b="35615"/>
          <a:stretch>
            <a:fillRect/>
          </a:stretch>
        </p:blipFill>
        <p:spPr>
          <a:xfrm>
            <a:off x="196141" y="185983"/>
            <a:ext cx="2924382" cy="2107526"/>
          </a:xfrm>
          <a:prstGeom prst="rect">
            <a:avLst/>
          </a:prstGeom>
        </p:spPr>
      </p:pic>
      <p:pic>
        <p:nvPicPr>
          <p:cNvPr id="4" name="图片 7">
            <a:extLst>
              <a:ext uri="{FF2B5EF4-FFF2-40B4-BE49-F238E27FC236}">
                <a16:creationId xmlns:a16="http://schemas.microsoft.com/office/drawing/2014/main" id="{BA34AC84-0A3F-48DD-A6EB-C99896004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296955" y="-396921"/>
            <a:ext cx="2355628" cy="3273334"/>
          </a:xfrm>
          <a:prstGeom prst="rect">
            <a:avLst/>
          </a:prstGeom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159C5305-8B4B-4B69-9BAB-38C8C8CD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123" y="1113746"/>
            <a:ext cx="5550547" cy="12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63CA56-1B06-45B1-A2B8-590165561180}"/>
              </a:ext>
            </a:extLst>
          </p:cNvPr>
          <p:cNvSpPr/>
          <p:nvPr/>
        </p:nvSpPr>
        <p:spPr>
          <a:xfrm>
            <a:off x="4716259" y="185983"/>
            <a:ext cx="25462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>
                <a:sym typeface="+mn-ea"/>
              </a:rPr>
              <a:t>Kết</a:t>
            </a:r>
            <a:r>
              <a:rPr lang="en-US" sz="5400" b="1" dirty="0">
                <a:sym typeface="+mn-ea"/>
              </a:rPr>
              <a:t> </a:t>
            </a:r>
            <a:r>
              <a:rPr lang="en-US" sz="5400" b="1" dirty="0" err="1">
                <a:sym typeface="+mn-ea"/>
              </a:rPr>
              <a:t>luận</a:t>
            </a:r>
            <a:endParaRPr lang="en-US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DB678-6C48-4C8B-B10E-D06B10165BD3}"/>
              </a:ext>
            </a:extLst>
          </p:cNvPr>
          <p:cNvSpPr/>
          <p:nvPr/>
        </p:nvSpPr>
        <p:spPr>
          <a:xfrm>
            <a:off x="1096907" y="1572603"/>
            <a:ext cx="9564188" cy="202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x-none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Những kết quả đạt được</a:t>
            </a:r>
            <a:endParaRPr lang="en-US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3EAA9-11FC-45D1-9717-D92E91FE4C6F}"/>
              </a:ext>
            </a:extLst>
          </p:cNvPr>
          <p:cNvSpPr/>
          <p:nvPr/>
        </p:nvSpPr>
        <p:spPr>
          <a:xfrm>
            <a:off x="973606" y="4184766"/>
            <a:ext cx="4293834" cy="253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  </a:t>
            </a:r>
            <a:r>
              <a:rPr lang="x-none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Những hạn chế</a:t>
            </a:r>
            <a:endParaRPr lang="en-US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F53761-E70E-4C2D-9C46-85E22DE0C5C6}"/>
              </a:ext>
            </a:extLst>
          </p:cNvPr>
          <p:cNvSpPr/>
          <p:nvPr/>
        </p:nvSpPr>
        <p:spPr>
          <a:xfrm>
            <a:off x="5882864" y="4245541"/>
            <a:ext cx="6096000" cy="22544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  </a:t>
            </a:r>
            <a:r>
              <a:rPr lang="en-US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tin.</a:t>
            </a:r>
          </a:p>
        </p:txBody>
      </p:sp>
    </p:spTree>
    <p:extLst>
      <p:ext uri="{BB962C8B-B14F-4D97-AF65-F5344CB8AC3E}">
        <p14:creationId xmlns:p14="http://schemas.microsoft.com/office/powerpoint/2010/main" val="427012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947" y="203966"/>
            <a:ext cx="7242235" cy="4507606"/>
            <a:chOff x="-642827" y="-801142"/>
            <a:chExt cx="13477653" cy="84602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42827" y="-801142"/>
              <a:ext cx="13477653" cy="84602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4354" y="119835"/>
              <a:ext cx="7723292" cy="6618329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441701" y="5710167"/>
            <a:ext cx="6661533" cy="15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5973" y="4711572"/>
            <a:ext cx="709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3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Thank you for listening</a:t>
            </a:r>
            <a:endParaRPr lang="zh-CN" altLang="en-US" sz="5400" b="1" dirty="0">
              <a:solidFill>
                <a:srgbClr val="03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23" y="2412000"/>
            <a:ext cx="2988706" cy="6784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104436" y="2537049"/>
            <a:ext cx="3983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NỘI DUNG CHÍNH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856137" y="537212"/>
            <a:ext cx="2479725" cy="1604954"/>
            <a:chOff x="817563" y="393700"/>
            <a:chExt cx="3854451" cy="2460625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2338388" y="2359025"/>
              <a:ext cx="415925" cy="479425"/>
            </a:xfrm>
            <a:prstGeom prst="ellipse">
              <a:avLst/>
            </a:prstGeom>
            <a:solidFill>
              <a:srgbClr val="40B1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2297113" y="2359025"/>
              <a:ext cx="271463" cy="479425"/>
            </a:xfrm>
            <a:prstGeom prst="ellipse">
              <a:avLst/>
            </a:prstGeom>
            <a:solidFill>
              <a:srgbClr val="90C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1824038" y="393700"/>
              <a:ext cx="1457325" cy="1787525"/>
            </a:xfrm>
            <a:custGeom>
              <a:avLst/>
              <a:gdLst>
                <a:gd name="T0" fmla="*/ 464 w 747"/>
                <a:gd name="T1" fmla="*/ 864 h 915"/>
                <a:gd name="T2" fmla="*/ 550 w 747"/>
                <a:gd name="T3" fmla="*/ 657 h 915"/>
                <a:gd name="T4" fmla="*/ 682 w 747"/>
                <a:gd name="T5" fmla="*/ 467 h 915"/>
                <a:gd name="T6" fmla="*/ 536 w 747"/>
                <a:gd name="T7" fmla="*/ 60 h 915"/>
                <a:gd name="T8" fmla="*/ 163 w 747"/>
                <a:gd name="T9" fmla="*/ 73 h 915"/>
                <a:gd name="T10" fmla="*/ 20 w 747"/>
                <a:gd name="T11" fmla="*/ 256 h 915"/>
                <a:gd name="T12" fmla="*/ 15 w 747"/>
                <a:gd name="T13" fmla="*/ 409 h 915"/>
                <a:gd name="T14" fmla="*/ 43 w 747"/>
                <a:gd name="T15" fmla="*/ 458 h 915"/>
                <a:gd name="T16" fmla="*/ 123 w 747"/>
                <a:gd name="T17" fmla="*/ 455 h 915"/>
                <a:gd name="T18" fmla="*/ 152 w 747"/>
                <a:gd name="T19" fmla="*/ 304 h 915"/>
                <a:gd name="T20" fmla="*/ 346 w 747"/>
                <a:gd name="T21" fmla="*/ 145 h 915"/>
                <a:gd name="T22" fmla="*/ 538 w 747"/>
                <a:gd name="T23" fmla="*/ 226 h 915"/>
                <a:gd name="T24" fmla="*/ 429 w 747"/>
                <a:gd name="T25" fmla="*/ 613 h 915"/>
                <a:gd name="T26" fmla="*/ 353 w 747"/>
                <a:gd name="T27" fmla="*/ 838 h 915"/>
                <a:gd name="T28" fmla="*/ 434 w 747"/>
                <a:gd name="T29" fmla="*/ 896 h 915"/>
                <a:gd name="T30" fmla="*/ 464 w 747"/>
                <a:gd name="T31" fmla="*/ 86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915">
                  <a:moveTo>
                    <a:pt x="464" y="864"/>
                  </a:moveTo>
                  <a:cubicBezTo>
                    <a:pt x="478" y="836"/>
                    <a:pt x="449" y="773"/>
                    <a:pt x="550" y="657"/>
                  </a:cubicBezTo>
                  <a:cubicBezTo>
                    <a:pt x="591" y="609"/>
                    <a:pt x="658" y="527"/>
                    <a:pt x="682" y="467"/>
                  </a:cubicBezTo>
                  <a:cubicBezTo>
                    <a:pt x="747" y="304"/>
                    <a:pt x="678" y="136"/>
                    <a:pt x="536" y="60"/>
                  </a:cubicBezTo>
                  <a:cubicBezTo>
                    <a:pt x="425" y="0"/>
                    <a:pt x="272" y="9"/>
                    <a:pt x="163" y="73"/>
                  </a:cubicBezTo>
                  <a:cubicBezTo>
                    <a:pt x="97" y="111"/>
                    <a:pt x="46" y="183"/>
                    <a:pt x="20" y="256"/>
                  </a:cubicBezTo>
                  <a:cubicBezTo>
                    <a:pt x="3" y="305"/>
                    <a:pt x="0" y="360"/>
                    <a:pt x="15" y="409"/>
                  </a:cubicBezTo>
                  <a:cubicBezTo>
                    <a:pt x="21" y="427"/>
                    <a:pt x="29" y="445"/>
                    <a:pt x="43" y="458"/>
                  </a:cubicBezTo>
                  <a:cubicBezTo>
                    <a:pt x="68" y="482"/>
                    <a:pt x="100" y="480"/>
                    <a:pt x="123" y="455"/>
                  </a:cubicBezTo>
                  <a:cubicBezTo>
                    <a:pt x="171" y="405"/>
                    <a:pt x="142" y="365"/>
                    <a:pt x="152" y="304"/>
                  </a:cubicBezTo>
                  <a:cubicBezTo>
                    <a:pt x="167" y="215"/>
                    <a:pt x="260" y="145"/>
                    <a:pt x="346" y="145"/>
                  </a:cubicBezTo>
                  <a:cubicBezTo>
                    <a:pt x="421" y="145"/>
                    <a:pt x="489" y="163"/>
                    <a:pt x="538" y="226"/>
                  </a:cubicBezTo>
                  <a:cubicBezTo>
                    <a:pt x="658" y="381"/>
                    <a:pt x="523" y="497"/>
                    <a:pt x="429" y="613"/>
                  </a:cubicBezTo>
                  <a:cubicBezTo>
                    <a:pt x="377" y="678"/>
                    <a:pt x="339" y="754"/>
                    <a:pt x="353" y="838"/>
                  </a:cubicBezTo>
                  <a:cubicBezTo>
                    <a:pt x="359" y="873"/>
                    <a:pt x="393" y="915"/>
                    <a:pt x="434" y="896"/>
                  </a:cubicBezTo>
                  <a:cubicBezTo>
                    <a:pt x="448" y="889"/>
                    <a:pt x="457" y="878"/>
                    <a:pt x="464" y="864"/>
                  </a:cubicBezTo>
                </a:path>
              </a:pathLst>
            </a:custGeom>
            <a:solidFill>
              <a:srgbClr val="40B1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1739901" y="398463"/>
              <a:ext cx="1404938" cy="1646237"/>
            </a:xfrm>
            <a:custGeom>
              <a:avLst/>
              <a:gdLst>
                <a:gd name="T0" fmla="*/ 447 w 720"/>
                <a:gd name="T1" fmla="*/ 796 h 843"/>
                <a:gd name="T2" fmla="*/ 529 w 720"/>
                <a:gd name="T3" fmla="*/ 605 h 843"/>
                <a:gd name="T4" fmla="*/ 657 w 720"/>
                <a:gd name="T5" fmla="*/ 430 h 843"/>
                <a:gd name="T6" fmla="*/ 516 w 720"/>
                <a:gd name="T7" fmla="*/ 55 h 843"/>
                <a:gd name="T8" fmla="*/ 157 w 720"/>
                <a:gd name="T9" fmla="*/ 66 h 843"/>
                <a:gd name="T10" fmla="*/ 19 w 720"/>
                <a:gd name="T11" fmla="*/ 235 h 843"/>
                <a:gd name="T12" fmla="*/ 14 w 720"/>
                <a:gd name="T13" fmla="*/ 377 h 843"/>
                <a:gd name="T14" fmla="*/ 41 w 720"/>
                <a:gd name="T15" fmla="*/ 422 h 843"/>
                <a:gd name="T16" fmla="*/ 118 w 720"/>
                <a:gd name="T17" fmla="*/ 419 h 843"/>
                <a:gd name="T18" fmla="*/ 146 w 720"/>
                <a:gd name="T19" fmla="*/ 280 h 843"/>
                <a:gd name="T20" fmla="*/ 333 w 720"/>
                <a:gd name="T21" fmla="*/ 133 h 843"/>
                <a:gd name="T22" fmla="*/ 518 w 720"/>
                <a:gd name="T23" fmla="*/ 208 h 843"/>
                <a:gd name="T24" fmla="*/ 413 w 720"/>
                <a:gd name="T25" fmla="*/ 565 h 843"/>
                <a:gd name="T26" fmla="*/ 340 w 720"/>
                <a:gd name="T27" fmla="*/ 772 h 843"/>
                <a:gd name="T28" fmla="*/ 418 w 720"/>
                <a:gd name="T29" fmla="*/ 825 h 843"/>
                <a:gd name="T30" fmla="*/ 447 w 720"/>
                <a:gd name="T31" fmla="*/ 796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0" h="843">
                  <a:moveTo>
                    <a:pt x="447" y="796"/>
                  </a:moveTo>
                  <a:cubicBezTo>
                    <a:pt x="460" y="770"/>
                    <a:pt x="432" y="712"/>
                    <a:pt x="529" y="605"/>
                  </a:cubicBezTo>
                  <a:cubicBezTo>
                    <a:pt x="569" y="561"/>
                    <a:pt x="634" y="485"/>
                    <a:pt x="657" y="430"/>
                  </a:cubicBezTo>
                  <a:cubicBezTo>
                    <a:pt x="720" y="280"/>
                    <a:pt x="653" y="125"/>
                    <a:pt x="516" y="55"/>
                  </a:cubicBezTo>
                  <a:cubicBezTo>
                    <a:pt x="409" y="0"/>
                    <a:pt x="262" y="8"/>
                    <a:pt x="157" y="66"/>
                  </a:cubicBezTo>
                  <a:cubicBezTo>
                    <a:pt x="93" y="102"/>
                    <a:pt x="44" y="168"/>
                    <a:pt x="19" y="235"/>
                  </a:cubicBezTo>
                  <a:cubicBezTo>
                    <a:pt x="3" y="281"/>
                    <a:pt x="0" y="331"/>
                    <a:pt x="14" y="377"/>
                  </a:cubicBezTo>
                  <a:cubicBezTo>
                    <a:pt x="20" y="393"/>
                    <a:pt x="28" y="410"/>
                    <a:pt x="41" y="422"/>
                  </a:cubicBezTo>
                  <a:cubicBezTo>
                    <a:pt x="65" y="444"/>
                    <a:pt x="96" y="442"/>
                    <a:pt x="118" y="419"/>
                  </a:cubicBezTo>
                  <a:cubicBezTo>
                    <a:pt x="164" y="373"/>
                    <a:pt x="136" y="336"/>
                    <a:pt x="146" y="280"/>
                  </a:cubicBezTo>
                  <a:cubicBezTo>
                    <a:pt x="161" y="198"/>
                    <a:pt x="250" y="133"/>
                    <a:pt x="333" y="133"/>
                  </a:cubicBezTo>
                  <a:cubicBezTo>
                    <a:pt x="405" y="133"/>
                    <a:pt x="471" y="150"/>
                    <a:pt x="518" y="208"/>
                  </a:cubicBezTo>
                  <a:cubicBezTo>
                    <a:pt x="633" y="351"/>
                    <a:pt x="504" y="457"/>
                    <a:pt x="413" y="565"/>
                  </a:cubicBezTo>
                  <a:cubicBezTo>
                    <a:pt x="363" y="624"/>
                    <a:pt x="326" y="695"/>
                    <a:pt x="340" y="772"/>
                  </a:cubicBezTo>
                  <a:cubicBezTo>
                    <a:pt x="345" y="804"/>
                    <a:pt x="378" y="843"/>
                    <a:pt x="418" y="825"/>
                  </a:cubicBezTo>
                  <a:cubicBezTo>
                    <a:pt x="431" y="819"/>
                    <a:pt x="440" y="809"/>
                    <a:pt x="447" y="796"/>
                  </a:cubicBezTo>
                </a:path>
              </a:pathLst>
            </a:custGeom>
            <a:solidFill>
              <a:srgbClr val="90C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1649413" y="466725"/>
              <a:ext cx="1500188" cy="1755775"/>
            </a:xfrm>
            <a:custGeom>
              <a:avLst/>
              <a:gdLst>
                <a:gd name="T0" fmla="*/ 254 w 768"/>
                <a:gd name="T1" fmla="*/ 0 h 899"/>
                <a:gd name="T2" fmla="*/ 168 w 768"/>
                <a:gd name="T3" fmla="*/ 37 h 899"/>
                <a:gd name="T4" fmla="*/ 21 w 768"/>
                <a:gd name="T5" fmla="*/ 224 h 899"/>
                <a:gd name="T6" fmla="*/ 16 w 768"/>
                <a:gd name="T7" fmla="*/ 381 h 899"/>
                <a:gd name="T8" fmla="*/ 44 w 768"/>
                <a:gd name="T9" fmla="*/ 431 h 899"/>
                <a:gd name="T10" fmla="*/ 127 w 768"/>
                <a:gd name="T11" fmla="*/ 428 h 899"/>
                <a:gd name="T12" fmla="*/ 156 w 768"/>
                <a:gd name="T13" fmla="*/ 273 h 899"/>
                <a:gd name="T14" fmla="*/ 356 w 768"/>
                <a:gd name="T15" fmla="*/ 110 h 899"/>
                <a:gd name="T16" fmla="*/ 553 w 768"/>
                <a:gd name="T17" fmla="*/ 193 h 899"/>
                <a:gd name="T18" fmla="*/ 441 w 768"/>
                <a:gd name="T19" fmla="*/ 590 h 899"/>
                <a:gd name="T20" fmla="*/ 363 w 768"/>
                <a:gd name="T21" fmla="*/ 819 h 899"/>
                <a:gd name="T22" fmla="*/ 446 w 768"/>
                <a:gd name="T23" fmla="*/ 879 h 899"/>
                <a:gd name="T24" fmla="*/ 477 w 768"/>
                <a:gd name="T25" fmla="*/ 846 h 899"/>
                <a:gd name="T26" fmla="*/ 565 w 768"/>
                <a:gd name="T27" fmla="*/ 634 h 899"/>
                <a:gd name="T28" fmla="*/ 701 w 768"/>
                <a:gd name="T29" fmla="*/ 440 h 899"/>
                <a:gd name="T30" fmla="*/ 551 w 768"/>
                <a:gd name="T31" fmla="*/ 24 h 899"/>
                <a:gd name="T32" fmla="*/ 505 w 768"/>
                <a:gd name="T33" fmla="*/ 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8" h="899">
                  <a:moveTo>
                    <a:pt x="254" y="0"/>
                  </a:moveTo>
                  <a:cubicBezTo>
                    <a:pt x="223" y="9"/>
                    <a:pt x="194" y="21"/>
                    <a:pt x="168" y="37"/>
                  </a:cubicBezTo>
                  <a:cubicBezTo>
                    <a:pt x="99" y="76"/>
                    <a:pt x="47" y="150"/>
                    <a:pt x="21" y="224"/>
                  </a:cubicBezTo>
                  <a:cubicBezTo>
                    <a:pt x="3" y="274"/>
                    <a:pt x="0" y="330"/>
                    <a:pt x="16" y="381"/>
                  </a:cubicBezTo>
                  <a:cubicBezTo>
                    <a:pt x="21" y="400"/>
                    <a:pt x="30" y="418"/>
                    <a:pt x="44" y="431"/>
                  </a:cubicBezTo>
                  <a:cubicBezTo>
                    <a:pt x="70" y="456"/>
                    <a:pt x="103" y="453"/>
                    <a:pt x="127" y="428"/>
                  </a:cubicBezTo>
                  <a:cubicBezTo>
                    <a:pt x="175" y="376"/>
                    <a:pt x="145" y="336"/>
                    <a:pt x="156" y="273"/>
                  </a:cubicBezTo>
                  <a:cubicBezTo>
                    <a:pt x="172" y="182"/>
                    <a:pt x="267" y="110"/>
                    <a:pt x="356" y="110"/>
                  </a:cubicBezTo>
                  <a:cubicBezTo>
                    <a:pt x="433" y="110"/>
                    <a:pt x="503" y="129"/>
                    <a:pt x="553" y="193"/>
                  </a:cubicBezTo>
                  <a:cubicBezTo>
                    <a:pt x="676" y="352"/>
                    <a:pt x="538" y="470"/>
                    <a:pt x="441" y="590"/>
                  </a:cubicBezTo>
                  <a:cubicBezTo>
                    <a:pt x="387" y="655"/>
                    <a:pt x="349" y="734"/>
                    <a:pt x="363" y="819"/>
                  </a:cubicBezTo>
                  <a:cubicBezTo>
                    <a:pt x="369" y="855"/>
                    <a:pt x="404" y="899"/>
                    <a:pt x="446" y="879"/>
                  </a:cubicBezTo>
                  <a:cubicBezTo>
                    <a:pt x="460" y="872"/>
                    <a:pt x="470" y="860"/>
                    <a:pt x="477" y="846"/>
                  </a:cubicBezTo>
                  <a:cubicBezTo>
                    <a:pt x="491" y="817"/>
                    <a:pt x="461" y="753"/>
                    <a:pt x="565" y="634"/>
                  </a:cubicBezTo>
                  <a:cubicBezTo>
                    <a:pt x="608" y="585"/>
                    <a:pt x="677" y="501"/>
                    <a:pt x="701" y="440"/>
                  </a:cubicBezTo>
                  <a:cubicBezTo>
                    <a:pt x="768" y="273"/>
                    <a:pt x="697" y="102"/>
                    <a:pt x="551" y="24"/>
                  </a:cubicBezTo>
                  <a:cubicBezTo>
                    <a:pt x="536" y="16"/>
                    <a:pt x="521" y="9"/>
                    <a:pt x="505" y="4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2252663" y="428625"/>
              <a:ext cx="261938" cy="14287"/>
            </a:xfrm>
            <a:custGeom>
              <a:avLst/>
              <a:gdLst>
                <a:gd name="T0" fmla="*/ 134 w 134"/>
                <a:gd name="T1" fmla="*/ 7 h 7"/>
                <a:gd name="T2" fmla="*/ 0 w 134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" h="7">
                  <a:moveTo>
                    <a:pt x="134" y="7"/>
                  </a:moveTo>
                  <a:cubicBezTo>
                    <a:pt x="90" y="0"/>
                    <a:pt x="45" y="0"/>
                    <a:pt x="0" y="7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2176463" y="2359025"/>
              <a:ext cx="481013" cy="479425"/>
            </a:xfrm>
            <a:prstGeom prst="ellipse">
              <a:avLst/>
            </a:pr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3289301" y="2328863"/>
              <a:ext cx="473075" cy="525462"/>
            </a:xfrm>
            <a:custGeom>
              <a:avLst/>
              <a:gdLst>
                <a:gd name="T0" fmla="*/ 224 w 242"/>
                <a:gd name="T1" fmla="*/ 164 h 269"/>
                <a:gd name="T2" fmla="*/ 154 w 242"/>
                <a:gd name="T3" fmla="*/ 16 h 269"/>
                <a:gd name="T4" fmla="*/ 18 w 242"/>
                <a:gd name="T5" fmla="*/ 105 h 269"/>
                <a:gd name="T6" fmla="*/ 87 w 242"/>
                <a:gd name="T7" fmla="*/ 253 h 269"/>
                <a:gd name="T8" fmla="*/ 224 w 242"/>
                <a:gd name="T9" fmla="*/ 16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69">
                  <a:moveTo>
                    <a:pt x="224" y="164"/>
                  </a:moveTo>
                  <a:cubicBezTo>
                    <a:pt x="242" y="98"/>
                    <a:pt x="211" y="32"/>
                    <a:pt x="154" y="16"/>
                  </a:cubicBezTo>
                  <a:cubicBezTo>
                    <a:pt x="98" y="0"/>
                    <a:pt x="37" y="40"/>
                    <a:pt x="18" y="105"/>
                  </a:cubicBezTo>
                  <a:cubicBezTo>
                    <a:pt x="0" y="171"/>
                    <a:pt x="31" y="237"/>
                    <a:pt x="87" y="253"/>
                  </a:cubicBezTo>
                  <a:cubicBezTo>
                    <a:pt x="144" y="269"/>
                    <a:pt x="205" y="229"/>
                    <a:pt x="224" y="164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3251201" y="2308225"/>
              <a:ext cx="331788" cy="503237"/>
            </a:xfrm>
            <a:custGeom>
              <a:avLst/>
              <a:gdLst>
                <a:gd name="T0" fmla="*/ 152 w 170"/>
                <a:gd name="T1" fmla="*/ 148 h 257"/>
                <a:gd name="T2" fmla="*/ 118 w 170"/>
                <a:gd name="T3" fmla="*/ 10 h 257"/>
                <a:gd name="T4" fmla="*/ 18 w 170"/>
                <a:gd name="T5" fmla="*/ 110 h 257"/>
                <a:gd name="T6" fmla="*/ 51 w 170"/>
                <a:gd name="T7" fmla="*/ 247 h 257"/>
                <a:gd name="T8" fmla="*/ 152 w 170"/>
                <a:gd name="T9" fmla="*/ 1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57">
                  <a:moveTo>
                    <a:pt x="152" y="148"/>
                  </a:moveTo>
                  <a:cubicBezTo>
                    <a:pt x="170" y="82"/>
                    <a:pt x="155" y="21"/>
                    <a:pt x="118" y="10"/>
                  </a:cubicBezTo>
                  <a:cubicBezTo>
                    <a:pt x="81" y="0"/>
                    <a:pt x="37" y="44"/>
                    <a:pt x="18" y="110"/>
                  </a:cubicBezTo>
                  <a:cubicBezTo>
                    <a:pt x="0" y="175"/>
                    <a:pt x="15" y="237"/>
                    <a:pt x="51" y="247"/>
                  </a:cubicBezTo>
                  <a:cubicBezTo>
                    <a:pt x="88" y="257"/>
                    <a:pt x="133" y="213"/>
                    <a:pt x="152" y="148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3238501" y="434975"/>
              <a:ext cx="1433513" cy="1768475"/>
            </a:xfrm>
            <a:custGeom>
              <a:avLst/>
              <a:gdLst>
                <a:gd name="T0" fmla="*/ 309 w 734"/>
                <a:gd name="T1" fmla="*/ 874 h 905"/>
                <a:gd name="T2" fmla="*/ 448 w 734"/>
                <a:gd name="T3" fmla="*/ 699 h 905"/>
                <a:gd name="T4" fmla="*/ 627 w 734"/>
                <a:gd name="T5" fmla="*/ 552 h 905"/>
                <a:gd name="T6" fmla="*/ 597 w 734"/>
                <a:gd name="T7" fmla="*/ 120 h 905"/>
                <a:gd name="T8" fmla="*/ 235 w 734"/>
                <a:gd name="T9" fmla="*/ 31 h 905"/>
                <a:gd name="T10" fmla="*/ 48 w 734"/>
                <a:gd name="T11" fmla="*/ 168 h 905"/>
                <a:gd name="T12" fmla="*/ 1 w 734"/>
                <a:gd name="T13" fmla="*/ 315 h 905"/>
                <a:gd name="T14" fmla="*/ 14 w 734"/>
                <a:gd name="T15" fmla="*/ 369 h 905"/>
                <a:gd name="T16" fmla="*/ 92 w 734"/>
                <a:gd name="T17" fmla="*/ 388 h 905"/>
                <a:gd name="T18" fmla="*/ 161 w 734"/>
                <a:gd name="T19" fmla="*/ 250 h 905"/>
                <a:gd name="T20" fmla="*/ 392 w 734"/>
                <a:gd name="T21" fmla="*/ 150 h 905"/>
                <a:gd name="T22" fmla="*/ 554 w 734"/>
                <a:gd name="T23" fmla="*/ 280 h 905"/>
                <a:gd name="T24" fmla="*/ 343 w 734"/>
                <a:gd name="T25" fmla="*/ 624 h 905"/>
                <a:gd name="T26" fmla="*/ 209 w 734"/>
                <a:gd name="T27" fmla="*/ 819 h 905"/>
                <a:gd name="T28" fmla="*/ 271 w 734"/>
                <a:gd name="T29" fmla="*/ 897 h 905"/>
                <a:gd name="T30" fmla="*/ 309 w 734"/>
                <a:gd name="T31" fmla="*/ 874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4" h="905">
                  <a:moveTo>
                    <a:pt x="309" y="874"/>
                  </a:moveTo>
                  <a:cubicBezTo>
                    <a:pt x="330" y="851"/>
                    <a:pt x="319" y="783"/>
                    <a:pt x="448" y="699"/>
                  </a:cubicBezTo>
                  <a:cubicBezTo>
                    <a:pt x="501" y="664"/>
                    <a:pt x="588" y="603"/>
                    <a:pt x="627" y="552"/>
                  </a:cubicBezTo>
                  <a:cubicBezTo>
                    <a:pt x="734" y="413"/>
                    <a:pt x="713" y="233"/>
                    <a:pt x="597" y="120"/>
                  </a:cubicBezTo>
                  <a:cubicBezTo>
                    <a:pt x="507" y="33"/>
                    <a:pt x="357" y="0"/>
                    <a:pt x="235" y="31"/>
                  </a:cubicBezTo>
                  <a:cubicBezTo>
                    <a:pt x="160" y="50"/>
                    <a:pt x="92" y="105"/>
                    <a:pt x="48" y="168"/>
                  </a:cubicBezTo>
                  <a:cubicBezTo>
                    <a:pt x="18" y="211"/>
                    <a:pt x="0" y="263"/>
                    <a:pt x="1" y="315"/>
                  </a:cubicBezTo>
                  <a:cubicBezTo>
                    <a:pt x="1" y="334"/>
                    <a:pt x="5" y="353"/>
                    <a:pt x="14" y="369"/>
                  </a:cubicBezTo>
                  <a:cubicBezTo>
                    <a:pt x="32" y="399"/>
                    <a:pt x="63" y="406"/>
                    <a:pt x="92" y="388"/>
                  </a:cubicBezTo>
                  <a:cubicBezTo>
                    <a:pt x="151" y="353"/>
                    <a:pt x="134" y="306"/>
                    <a:pt x="161" y="250"/>
                  </a:cubicBezTo>
                  <a:cubicBezTo>
                    <a:pt x="200" y="169"/>
                    <a:pt x="309" y="127"/>
                    <a:pt x="392" y="150"/>
                  </a:cubicBezTo>
                  <a:cubicBezTo>
                    <a:pt x="463" y="170"/>
                    <a:pt x="524" y="207"/>
                    <a:pt x="554" y="280"/>
                  </a:cubicBezTo>
                  <a:cubicBezTo>
                    <a:pt x="627" y="463"/>
                    <a:pt x="466" y="537"/>
                    <a:pt x="343" y="624"/>
                  </a:cubicBezTo>
                  <a:cubicBezTo>
                    <a:pt x="276" y="671"/>
                    <a:pt x="219" y="735"/>
                    <a:pt x="209" y="819"/>
                  </a:cubicBezTo>
                  <a:cubicBezTo>
                    <a:pt x="205" y="854"/>
                    <a:pt x="226" y="905"/>
                    <a:pt x="271" y="897"/>
                  </a:cubicBezTo>
                  <a:cubicBezTo>
                    <a:pt x="286" y="895"/>
                    <a:pt x="299" y="886"/>
                    <a:pt x="309" y="874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3170238" y="407988"/>
              <a:ext cx="1381125" cy="1630362"/>
            </a:xfrm>
            <a:custGeom>
              <a:avLst/>
              <a:gdLst>
                <a:gd name="T0" fmla="*/ 304 w 707"/>
                <a:gd name="T1" fmla="*/ 808 h 835"/>
                <a:gd name="T2" fmla="*/ 435 w 707"/>
                <a:gd name="T3" fmla="*/ 647 h 835"/>
                <a:gd name="T4" fmla="*/ 606 w 707"/>
                <a:gd name="T5" fmla="*/ 514 h 835"/>
                <a:gd name="T6" fmla="*/ 573 w 707"/>
                <a:gd name="T7" fmla="*/ 114 h 835"/>
                <a:gd name="T8" fmla="*/ 223 w 707"/>
                <a:gd name="T9" fmla="*/ 28 h 835"/>
                <a:gd name="T10" fmla="*/ 45 w 707"/>
                <a:gd name="T11" fmla="*/ 153 h 835"/>
                <a:gd name="T12" fmla="*/ 2 w 707"/>
                <a:gd name="T13" fmla="*/ 288 h 835"/>
                <a:gd name="T14" fmla="*/ 15 w 707"/>
                <a:gd name="T15" fmla="*/ 338 h 835"/>
                <a:gd name="T16" fmla="*/ 91 w 707"/>
                <a:gd name="T17" fmla="*/ 356 h 835"/>
                <a:gd name="T18" fmla="*/ 155 w 707"/>
                <a:gd name="T19" fmla="*/ 230 h 835"/>
                <a:gd name="T20" fmla="*/ 375 w 707"/>
                <a:gd name="T21" fmla="*/ 139 h 835"/>
                <a:gd name="T22" fmla="*/ 532 w 707"/>
                <a:gd name="T23" fmla="*/ 262 h 835"/>
                <a:gd name="T24" fmla="*/ 334 w 707"/>
                <a:gd name="T25" fmla="*/ 577 h 835"/>
                <a:gd name="T26" fmla="*/ 207 w 707"/>
                <a:gd name="T27" fmla="*/ 756 h 835"/>
                <a:gd name="T28" fmla="*/ 268 w 707"/>
                <a:gd name="T29" fmla="*/ 829 h 835"/>
                <a:gd name="T30" fmla="*/ 304 w 707"/>
                <a:gd name="T31" fmla="*/ 808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7" h="835">
                  <a:moveTo>
                    <a:pt x="304" y="808"/>
                  </a:moveTo>
                  <a:cubicBezTo>
                    <a:pt x="324" y="787"/>
                    <a:pt x="313" y="724"/>
                    <a:pt x="435" y="647"/>
                  </a:cubicBezTo>
                  <a:cubicBezTo>
                    <a:pt x="486" y="616"/>
                    <a:pt x="569" y="561"/>
                    <a:pt x="606" y="514"/>
                  </a:cubicBezTo>
                  <a:cubicBezTo>
                    <a:pt x="707" y="386"/>
                    <a:pt x="685" y="219"/>
                    <a:pt x="573" y="114"/>
                  </a:cubicBezTo>
                  <a:cubicBezTo>
                    <a:pt x="485" y="32"/>
                    <a:pt x="340" y="0"/>
                    <a:pt x="223" y="28"/>
                  </a:cubicBezTo>
                  <a:cubicBezTo>
                    <a:pt x="152" y="44"/>
                    <a:pt x="87" y="95"/>
                    <a:pt x="45" y="153"/>
                  </a:cubicBezTo>
                  <a:cubicBezTo>
                    <a:pt x="17" y="192"/>
                    <a:pt x="0" y="239"/>
                    <a:pt x="2" y="288"/>
                  </a:cubicBezTo>
                  <a:cubicBezTo>
                    <a:pt x="3" y="305"/>
                    <a:pt x="6" y="323"/>
                    <a:pt x="15" y="338"/>
                  </a:cubicBezTo>
                  <a:cubicBezTo>
                    <a:pt x="33" y="366"/>
                    <a:pt x="63" y="372"/>
                    <a:pt x="91" y="356"/>
                  </a:cubicBezTo>
                  <a:cubicBezTo>
                    <a:pt x="147" y="324"/>
                    <a:pt x="130" y="281"/>
                    <a:pt x="155" y="230"/>
                  </a:cubicBezTo>
                  <a:cubicBezTo>
                    <a:pt x="191" y="155"/>
                    <a:pt x="295" y="117"/>
                    <a:pt x="375" y="139"/>
                  </a:cubicBezTo>
                  <a:cubicBezTo>
                    <a:pt x="444" y="159"/>
                    <a:pt x="503" y="194"/>
                    <a:pt x="532" y="262"/>
                  </a:cubicBezTo>
                  <a:cubicBezTo>
                    <a:pt x="605" y="431"/>
                    <a:pt x="451" y="498"/>
                    <a:pt x="334" y="577"/>
                  </a:cubicBezTo>
                  <a:cubicBezTo>
                    <a:pt x="270" y="620"/>
                    <a:pt x="216" y="678"/>
                    <a:pt x="207" y="756"/>
                  </a:cubicBezTo>
                  <a:cubicBezTo>
                    <a:pt x="204" y="789"/>
                    <a:pt x="225" y="835"/>
                    <a:pt x="268" y="829"/>
                  </a:cubicBezTo>
                  <a:cubicBezTo>
                    <a:pt x="282" y="827"/>
                    <a:pt x="294" y="819"/>
                    <a:pt x="304" y="808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3067051" y="395288"/>
              <a:ext cx="1455738" cy="1803400"/>
            </a:xfrm>
            <a:custGeom>
              <a:avLst/>
              <a:gdLst>
                <a:gd name="T0" fmla="*/ 588 w 745"/>
                <a:gd name="T1" fmla="*/ 99 h 923"/>
                <a:gd name="T2" fmla="*/ 241 w 745"/>
                <a:gd name="T3" fmla="*/ 29 h 923"/>
                <a:gd name="T4" fmla="*/ 49 w 745"/>
                <a:gd name="T5" fmla="*/ 169 h 923"/>
                <a:gd name="T6" fmla="*/ 1 w 745"/>
                <a:gd name="T7" fmla="*/ 319 h 923"/>
                <a:gd name="T8" fmla="*/ 15 w 745"/>
                <a:gd name="T9" fmla="*/ 375 h 923"/>
                <a:gd name="T10" fmla="*/ 95 w 745"/>
                <a:gd name="T11" fmla="*/ 394 h 923"/>
                <a:gd name="T12" fmla="*/ 166 w 745"/>
                <a:gd name="T13" fmla="*/ 254 h 923"/>
                <a:gd name="T14" fmla="*/ 402 w 745"/>
                <a:gd name="T15" fmla="*/ 151 h 923"/>
                <a:gd name="T16" fmla="*/ 569 w 745"/>
                <a:gd name="T17" fmla="*/ 285 h 923"/>
                <a:gd name="T18" fmla="*/ 354 w 745"/>
                <a:gd name="T19" fmla="*/ 635 h 923"/>
                <a:gd name="T20" fmla="*/ 216 w 745"/>
                <a:gd name="T21" fmla="*/ 835 h 923"/>
                <a:gd name="T22" fmla="*/ 280 w 745"/>
                <a:gd name="T23" fmla="*/ 915 h 923"/>
                <a:gd name="T24" fmla="*/ 319 w 745"/>
                <a:gd name="T25" fmla="*/ 892 h 923"/>
                <a:gd name="T26" fmla="*/ 461 w 745"/>
                <a:gd name="T27" fmla="*/ 712 h 923"/>
                <a:gd name="T28" fmla="*/ 645 w 745"/>
                <a:gd name="T29" fmla="*/ 563 h 923"/>
                <a:gd name="T30" fmla="*/ 644 w 745"/>
                <a:gd name="T31" fmla="*/ 154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5" h="923">
                  <a:moveTo>
                    <a:pt x="588" y="99"/>
                  </a:moveTo>
                  <a:cubicBezTo>
                    <a:pt x="494" y="26"/>
                    <a:pt x="355" y="0"/>
                    <a:pt x="241" y="29"/>
                  </a:cubicBezTo>
                  <a:cubicBezTo>
                    <a:pt x="165" y="49"/>
                    <a:pt x="94" y="105"/>
                    <a:pt x="49" y="169"/>
                  </a:cubicBezTo>
                  <a:cubicBezTo>
                    <a:pt x="18" y="213"/>
                    <a:pt x="0" y="266"/>
                    <a:pt x="1" y="319"/>
                  </a:cubicBezTo>
                  <a:cubicBezTo>
                    <a:pt x="2" y="338"/>
                    <a:pt x="5" y="358"/>
                    <a:pt x="15" y="375"/>
                  </a:cubicBezTo>
                  <a:cubicBezTo>
                    <a:pt x="33" y="406"/>
                    <a:pt x="66" y="412"/>
                    <a:pt x="95" y="394"/>
                  </a:cubicBezTo>
                  <a:cubicBezTo>
                    <a:pt x="156" y="358"/>
                    <a:pt x="138" y="311"/>
                    <a:pt x="166" y="254"/>
                  </a:cubicBezTo>
                  <a:cubicBezTo>
                    <a:pt x="205" y="170"/>
                    <a:pt x="317" y="127"/>
                    <a:pt x="402" y="151"/>
                  </a:cubicBezTo>
                  <a:cubicBezTo>
                    <a:pt x="476" y="172"/>
                    <a:pt x="539" y="210"/>
                    <a:pt x="569" y="285"/>
                  </a:cubicBezTo>
                  <a:cubicBezTo>
                    <a:pt x="645" y="471"/>
                    <a:pt x="479" y="547"/>
                    <a:pt x="354" y="635"/>
                  </a:cubicBezTo>
                  <a:cubicBezTo>
                    <a:pt x="284" y="684"/>
                    <a:pt x="226" y="749"/>
                    <a:pt x="216" y="835"/>
                  </a:cubicBezTo>
                  <a:cubicBezTo>
                    <a:pt x="212" y="871"/>
                    <a:pt x="233" y="923"/>
                    <a:pt x="280" y="915"/>
                  </a:cubicBezTo>
                  <a:cubicBezTo>
                    <a:pt x="295" y="913"/>
                    <a:pt x="308" y="904"/>
                    <a:pt x="319" y="892"/>
                  </a:cubicBezTo>
                  <a:cubicBezTo>
                    <a:pt x="340" y="868"/>
                    <a:pt x="329" y="798"/>
                    <a:pt x="461" y="712"/>
                  </a:cubicBezTo>
                  <a:cubicBezTo>
                    <a:pt x="515" y="677"/>
                    <a:pt x="605" y="615"/>
                    <a:pt x="645" y="563"/>
                  </a:cubicBezTo>
                  <a:cubicBezTo>
                    <a:pt x="745" y="433"/>
                    <a:pt x="736" y="269"/>
                    <a:pt x="644" y="154"/>
                  </a:cubicBezTo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3133726" y="2289175"/>
              <a:ext cx="534988" cy="533400"/>
            </a:xfrm>
            <a:custGeom>
              <a:avLst/>
              <a:gdLst>
                <a:gd name="T0" fmla="*/ 255 w 274"/>
                <a:gd name="T1" fmla="*/ 170 h 273"/>
                <a:gd name="T2" fmla="*/ 170 w 274"/>
                <a:gd name="T3" fmla="*/ 18 h 273"/>
                <a:gd name="T4" fmla="*/ 19 w 274"/>
                <a:gd name="T5" fmla="*/ 103 h 273"/>
                <a:gd name="T6" fmla="*/ 103 w 274"/>
                <a:gd name="T7" fmla="*/ 255 h 273"/>
                <a:gd name="T8" fmla="*/ 255 w 274"/>
                <a:gd name="T9" fmla="*/ 17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3">
                  <a:moveTo>
                    <a:pt x="255" y="170"/>
                  </a:moveTo>
                  <a:cubicBezTo>
                    <a:pt x="274" y="105"/>
                    <a:pt x="236" y="37"/>
                    <a:pt x="170" y="18"/>
                  </a:cubicBezTo>
                  <a:cubicBezTo>
                    <a:pt x="105" y="0"/>
                    <a:pt x="37" y="38"/>
                    <a:pt x="19" y="103"/>
                  </a:cubicBezTo>
                  <a:cubicBezTo>
                    <a:pt x="0" y="168"/>
                    <a:pt x="38" y="236"/>
                    <a:pt x="103" y="255"/>
                  </a:cubicBezTo>
                  <a:cubicBezTo>
                    <a:pt x="169" y="273"/>
                    <a:pt x="237" y="235"/>
                    <a:pt x="255" y="170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1698626" y="2219325"/>
              <a:ext cx="282575" cy="300037"/>
            </a:xfrm>
            <a:custGeom>
              <a:avLst/>
              <a:gdLst>
                <a:gd name="T0" fmla="*/ 121 w 145"/>
                <a:gd name="T1" fmla="*/ 39 h 154"/>
                <a:gd name="T2" fmla="*/ 29 w 145"/>
                <a:gd name="T3" fmla="*/ 21 h 154"/>
                <a:gd name="T4" fmla="*/ 24 w 145"/>
                <a:gd name="T5" fmla="*/ 115 h 154"/>
                <a:gd name="T6" fmla="*/ 116 w 145"/>
                <a:gd name="T7" fmla="*/ 133 h 154"/>
                <a:gd name="T8" fmla="*/ 121 w 145"/>
                <a:gd name="T9" fmla="*/ 3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4">
                  <a:moveTo>
                    <a:pt x="121" y="39"/>
                  </a:moveTo>
                  <a:cubicBezTo>
                    <a:pt x="97" y="9"/>
                    <a:pt x="56" y="0"/>
                    <a:pt x="29" y="21"/>
                  </a:cubicBezTo>
                  <a:cubicBezTo>
                    <a:pt x="2" y="42"/>
                    <a:pt x="0" y="84"/>
                    <a:pt x="24" y="115"/>
                  </a:cubicBezTo>
                  <a:cubicBezTo>
                    <a:pt x="48" y="146"/>
                    <a:pt x="89" y="154"/>
                    <a:pt x="116" y="133"/>
                  </a:cubicBezTo>
                  <a:cubicBezTo>
                    <a:pt x="143" y="112"/>
                    <a:pt x="145" y="70"/>
                    <a:pt x="121" y="39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1668463" y="2273300"/>
              <a:ext cx="238125" cy="271462"/>
            </a:xfrm>
            <a:custGeom>
              <a:avLst/>
              <a:gdLst>
                <a:gd name="T0" fmla="*/ 92 w 122"/>
                <a:gd name="T1" fmla="*/ 45 h 139"/>
                <a:gd name="T2" fmla="*/ 17 w 122"/>
                <a:gd name="T3" fmla="*/ 14 h 139"/>
                <a:gd name="T4" fmla="*/ 29 w 122"/>
                <a:gd name="T5" fmla="*/ 94 h 139"/>
                <a:gd name="T6" fmla="*/ 104 w 122"/>
                <a:gd name="T7" fmla="*/ 126 h 139"/>
                <a:gd name="T8" fmla="*/ 92 w 122"/>
                <a:gd name="T9" fmla="*/ 4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39">
                  <a:moveTo>
                    <a:pt x="92" y="45"/>
                  </a:moveTo>
                  <a:cubicBezTo>
                    <a:pt x="68" y="14"/>
                    <a:pt x="35" y="0"/>
                    <a:pt x="17" y="14"/>
                  </a:cubicBezTo>
                  <a:cubicBezTo>
                    <a:pt x="0" y="27"/>
                    <a:pt x="5" y="63"/>
                    <a:pt x="29" y="94"/>
                  </a:cubicBezTo>
                  <a:cubicBezTo>
                    <a:pt x="53" y="125"/>
                    <a:pt x="87" y="139"/>
                    <a:pt x="104" y="126"/>
                  </a:cubicBezTo>
                  <a:cubicBezTo>
                    <a:pt x="122" y="112"/>
                    <a:pt x="116" y="76"/>
                    <a:pt x="92" y="45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892176" y="1273175"/>
              <a:ext cx="850900" cy="890587"/>
            </a:xfrm>
            <a:custGeom>
              <a:avLst/>
              <a:gdLst>
                <a:gd name="T0" fmla="*/ 434 w 436"/>
                <a:gd name="T1" fmla="*/ 407 h 456"/>
                <a:gd name="T2" fmla="*/ 400 w 436"/>
                <a:gd name="T3" fmla="*/ 283 h 456"/>
                <a:gd name="T4" fmla="*/ 393 w 436"/>
                <a:gd name="T5" fmla="*/ 149 h 456"/>
                <a:gd name="T6" fmla="*/ 183 w 436"/>
                <a:gd name="T7" fmla="*/ 15 h 456"/>
                <a:gd name="T8" fmla="*/ 17 w 436"/>
                <a:gd name="T9" fmla="*/ 153 h 456"/>
                <a:gd name="T10" fmla="*/ 17 w 436"/>
                <a:gd name="T11" fmla="*/ 287 h 456"/>
                <a:gd name="T12" fmla="*/ 69 w 436"/>
                <a:gd name="T13" fmla="*/ 359 h 456"/>
                <a:gd name="T14" fmla="*/ 99 w 436"/>
                <a:gd name="T15" fmla="*/ 372 h 456"/>
                <a:gd name="T16" fmla="*/ 134 w 436"/>
                <a:gd name="T17" fmla="*/ 342 h 456"/>
                <a:gd name="T18" fmla="*/ 94 w 436"/>
                <a:gd name="T19" fmla="*/ 263 h 456"/>
                <a:gd name="T20" fmla="*/ 126 w 436"/>
                <a:gd name="T21" fmla="*/ 121 h 456"/>
                <a:gd name="T22" fmla="*/ 242 w 436"/>
                <a:gd name="T23" fmla="*/ 90 h 456"/>
                <a:gd name="T24" fmla="*/ 330 w 436"/>
                <a:gd name="T25" fmla="*/ 306 h 456"/>
                <a:gd name="T26" fmla="*/ 375 w 436"/>
                <a:gd name="T27" fmla="*/ 435 h 456"/>
                <a:gd name="T28" fmla="*/ 432 w 436"/>
                <a:gd name="T29" fmla="*/ 433 h 456"/>
                <a:gd name="T30" fmla="*/ 434 w 436"/>
                <a:gd name="T31" fmla="*/ 40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456">
                  <a:moveTo>
                    <a:pt x="434" y="407"/>
                  </a:moveTo>
                  <a:cubicBezTo>
                    <a:pt x="431" y="390"/>
                    <a:pt x="395" y="371"/>
                    <a:pt x="400" y="283"/>
                  </a:cubicBezTo>
                  <a:cubicBezTo>
                    <a:pt x="402" y="246"/>
                    <a:pt x="404" y="185"/>
                    <a:pt x="393" y="149"/>
                  </a:cubicBezTo>
                  <a:cubicBezTo>
                    <a:pt x="365" y="52"/>
                    <a:pt x="274" y="0"/>
                    <a:pt x="183" y="15"/>
                  </a:cubicBezTo>
                  <a:cubicBezTo>
                    <a:pt x="111" y="27"/>
                    <a:pt x="44" y="86"/>
                    <a:pt x="17" y="153"/>
                  </a:cubicBezTo>
                  <a:cubicBezTo>
                    <a:pt x="0" y="194"/>
                    <a:pt x="3" y="245"/>
                    <a:pt x="17" y="287"/>
                  </a:cubicBezTo>
                  <a:cubicBezTo>
                    <a:pt x="26" y="316"/>
                    <a:pt x="44" y="342"/>
                    <a:pt x="69" y="359"/>
                  </a:cubicBezTo>
                  <a:cubicBezTo>
                    <a:pt x="78" y="365"/>
                    <a:pt x="88" y="370"/>
                    <a:pt x="99" y="372"/>
                  </a:cubicBezTo>
                  <a:cubicBezTo>
                    <a:pt x="119" y="374"/>
                    <a:pt x="132" y="361"/>
                    <a:pt x="134" y="342"/>
                  </a:cubicBezTo>
                  <a:cubicBezTo>
                    <a:pt x="138" y="302"/>
                    <a:pt x="111" y="294"/>
                    <a:pt x="94" y="263"/>
                  </a:cubicBezTo>
                  <a:cubicBezTo>
                    <a:pt x="69" y="217"/>
                    <a:pt x="87" y="152"/>
                    <a:pt x="126" y="121"/>
                  </a:cubicBezTo>
                  <a:cubicBezTo>
                    <a:pt x="160" y="95"/>
                    <a:pt x="198" y="79"/>
                    <a:pt x="242" y="90"/>
                  </a:cubicBezTo>
                  <a:cubicBezTo>
                    <a:pt x="352" y="119"/>
                    <a:pt x="331" y="219"/>
                    <a:pt x="330" y="306"/>
                  </a:cubicBezTo>
                  <a:cubicBezTo>
                    <a:pt x="329" y="354"/>
                    <a:pt x="339" y="402"/>
                    <a:pt x="375" y="435"/>
                  </a:cubicBezTo>
                  <a:cubicBezTo>
                    <a:pt x="390" y="449"/>
                    <a:pt x="420" y="456"/>
                    <a:pt x="432" y="433"/>
                  </a:cubicBezTo>
                  <a:cubicBezTo>
                    <a:pt x="436" y="425"/>
                    <a:pt x="436" y="416"/>
                    <a:pt x="434" y="407"/>
                  </a:cubicBezTo>
                </a:path>
              </a:pathLst>
            </a:custGeom>
            <a:solidFill>
              <a:srgbClr val="EB9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5" name="Freeform 21"/>
            <p:cNvSpPr/>
            <p:nvPr/>
          </p:nvSpPr>
          <p:spPr bwMode="auto">
            <a:xfrm>
              <a:off x="844551" y="1312863"/>
              <a:ext cx="798513" cy="830262"/>
            </a:xfrm>
            <a:custGeom>
              <a:avLst/>
              <a:gdLst>
                <a:gd name="T0" fmla="*/ 407 w 409"/>
                <a:gd name="T1" fmla="*/ 379 h 425"/>
                <a:gd name="T2" fmla="*/ 377 w 409"/>
                <a:gd name="T3" fmla="*/ 263 h 425"/>
                <a:gd name="T4" fmla="*/ 374 w 409"/>
                <a:gd name="T5" fmla="*/ 138 h 425"/>
                <a:gd name="T6" fmla="*/ 177 w 409"/>
                <a:gd name="T7" fmla="*/ 16 h 425"/>
                <a:gd name="T8" fmla="*/ 17 w 409"/>
                <a:gd name="T9" fmla="*/ 149 h 425"/>
                <a:gd name="T10" fmla="*/ 14 w 409"/>
                <a:gd name="T11" fmla="*/ 275 h 425"/>
                <a:gd name="T12" fmla="*/ 62 w 409"/>
                <a:gd name="T13" fmla="*/ 341 h 425"/>
                <a:gd name="T14" fmla="*/ 90 w 409"/>
                <a:gd name="T15" fmla="*/ 352 h 425"/>
                <a:gd name="T16" fmla="*/ 124 w 409"/>
                <a:gd name="T17" fmla="*/ 323 h 425"/>
                <a:gd name="T18" fmla="*/ 88 w 409"/>
                <a:gd name="T19" fmla="*/ 250 h 425"/>
                <a:gd name="T20" fmla="*/ 121 w 409"/>
                <a:gd name="T21" fmla="*/ 117 h 425"/>
                <a:gd name="T22" fmla="*/ 231 w 409"/>
                <a:gd name="T23" fmla="*/ 85 h 425"/>
                <a:gd name="T24" fmla="*/ 310 w 409"/>
                <a:gd name="T25" fmla="*/ 285 h 425"/>
                <a:gd name="T26" fmla="*/ 350 w 409"/>
                <a:gd name="T27" fmla="*/ 406 h 425"/>
                <a:gd name="T28" fmla="*/ 405 w 409"/>
                <a:gd name="T29" fmla="*/ 403 h 425"/>
                <a:gd name="T30" fmla="*/ 407 w 409"/>
                <a:gd name="T31" fmla="*/ 379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9" h="425">
                  <a:moveTo>
                    <a:pt x="407" y="379"/>
                  </a:moveTo>
                  <a:cubicBezTo>
                    <a:pt x="404" y="362"/>
                    <a:pt x="371" y="346"/>
                    <a:pt x="377" y="263"/>
                  </a:cubicBezTo>
                  <a:cubicBezTo>
                    <a:pt x="380" y="228"/>
                    <a:pt x="383" y="171"/>
                    <a:pt x="374" y="138"/>
                  </a:cubicBezTo>
                  <a:cubicBezTo>
                    <a:pt x="349" y="47"/>
                    <a:pt x="264" y="0"/>
                    <a:pt x="177" y="16"/>
                  </a:cubicBezTo>
                  <a:cubicBezTo>
                    <a:pt x="108" y="29"/>
                    <a:pt x="44" y="85"/>
                    <a:pt x="17" y="149"/>
                  </a:cubicBezTo>
                  <a:cubicBezTo>
                    <a:pt x="0" y="188"/>
                    <a:pt x="1" y="235"/>
                    <a:pt x="14" y="275"/>
                  </a:cubicBezTo>
                  <a:cubicBezTo>
                    <a:pt x="23" y="301"/>
                    <a:pt x="39" y="325"/>
                    <a:pt x="62" y="341"/>
                  </a:cubicBezTo>
                  <a:cubicBezTo>
                    <a:pt x="70" y="346"/>
                    <a:pt x="80" y="351"/>
                    <a:pt x="90" y="352"/>
                  </a:cubicBezTo>
                  <a:cubicBezTo>
                    <a:pt x="109" y="353"/>
                    <a:pt x="122" y="341"/>
                    <a:pt x="124" y="323"/>
                  </a:cubicBezTo>
                  <a:cubicBezTo>
                    <a:pt x="129" y="286"/>
                    <a:pt x="103" y="279"/>
                    <a:pt x="88" y="250"/>
                  </a:cubicBezTo>
                  <a:cubicBezTo>
                    <a:pt x="65" y="207"/>
                    <a:pt x="83" y="146"/>
                    <a:pt x="121" y="117"/>
                  </a:cubicBezTo>
                  <a:cubicBezTo>
                    <a:pt x="154" y="91"/>
                    <a:pt x="190" y="76"/>
                    <a:pt x="231" y="85"/>
                  </a:cubicBezTo>
                  <a:cubicBezTo>
                    <a:pt x="335" y="110"/>
                    <a:pt x="314" y="204"/>
                    <a:pt x="310" y="285"/>
                  </a:cubicBezTo>
                  <a:cubicBezTo>
                    <a:pt x="308" y="330"/>
                    <a:pt x="317" y="375"/>
                    <a:pt x="350" y="406"/>
                  </a:cubicBezTo>
                  <a:cubicBezTo>
                    <a:pt x="364" y="419"/>
                    <a:pt x="393" y="425"/>
                    <a:pt x="405" y="403"/>
                  </a:cubicBezTo>
                  <a:cubicBezTo>
                    <a:pt x="409" y="395"/>
                    <a:pt x="409" y="387"/>
                    <a:pt x="407" y="379"/>
                  </a:cubicBezTo>
                </a:path>
              </a:pathLst>
            </a:custGeom>
            <a:solidFill>
              <a:srgbClr val="FFD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6" name="Freeform 22"/>
            <p:cNvSpPr/>
            <p:nvPr/>
          </p:nvSpPr>
          <p:spPr bwMode="auto">
            <a:xfrm>
              <a:off x="817563" y="1323975"/>
              <a:ext cx="871538" cy="912812"/>
            </a:xfrm>
            <a:custGeom>
              <a:avLst/>
              <a:gdLst>
                <a:gd name="T0" fmla="*/ 444 w 446"/>
                <a:gd name="T1" fmla="*/ 417 h 467"/>
                <a:gd name="T2" fmla="*/ 410 w 446"/>
                <a:gd name="T3" fmla="*/ 289 h 467"/>
                <a:gd name="T4" fmla="*/ 403 w 446"/>
                <a:gd name="T5" fmla="*/ 153 h 467"/>
                <a:gd name="T6" fmla="*/ 187 w 446"/>
                <a:gd name="T7" fmla="*/ 16 h 467"/>
                <a:gd name="T8" fmla="*/ 17 w 446"/>
                <a:gd name="T9" fmla="*/ 158 h 467"/>
                <a:gd name="T10" fmla="*/ 16 w 446"/>
                <a:gd name="T11" fmla="*/ 295 h 467"/>
                <a:gd name="T12" fmla="*/ 70 w 446"/>
                <a:gd name="T13" fmla="*/ 369 h 467"/>
                <a:gd name="T14" fmla="*/ 100 w 446"/>
                <a:gd name="T15" fmla="*/ 381 h 467"/>
                <a:gd name="T16" fmla="*/ 137 w 446"/>
                <a:gd name="T17" fmla="*/ 351 h 467"/>
                <a:gd name="T18" fmla="*/ 95 w 446"/>
                <a:gd name="T19" fmla="*/ 270 h 467"/>
                <a:gd name="T20" fmla="*/ 129 w 446"/>
                <a:gd name="T21" fmla="*/ 125 h 467"/>
                <a:gd name="T22" fmla="*/ 248 w 446"/>
                <a:gd name="T23" fmla="*/ 93 h 467"/>
                <a:gd name="T24" fmla="*/ 337 w 446"/>
                <a:gd name="T25" fmla="*/ 313 h 467"/>
                <a:gd name="T26" fmla="*/ 383 w 446"/>
                <a:gd name="T27" fmla="*/ 446 h 467"/>
                <a:gd name="T28" fmla="*/ 442 w 446"/>
                <a:gd name="T29" fmla="*/ 443 h 467"/>
                <a:gd name="T30" fmla="*/ 444 w 446"/>
                <a:gd name="T31" fmla="*/ 41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6" h="467">
                  <a:moveTo>
                    <a:pt x="444" y="417"/>
                  </a:moveTo>
                  <a:cubicBezTo>
                    <a:pt x="441" y="399"/>
                    <a:pt x="404" y="380"/>
                    <a:pt x="410" y="289"/>
                  </a:cubicBezTo>
                  <a:cubicBezTo>
                    <a:pt x="412" y="252"/>
                    <a:pt x="414" y="189"/>
                    <a:pt x="403" y="153"/>
                  </a:cubicBezTo>
                  <a:cubicBezTo>
                    <a:pt x="375" y="53"/>
                    <a:pt x="281" y="0"/>
                    <a:pt x="187" y="16"/>
                  </a:cubicBezTo>
                  <a:cubicBezTo>
                    <a:pt x="113" y="29"/>
                    <a:pt x="45" y="89"/>
                    <a:pt x="17" y="158"/>
                  </a:cubicBezTo>
                  <a:cubicBezTo>
                    <a:pt x="0" y="200"/>
                    <a:pt x="2" y="252"/>
                    <a:pt x="16" y="295"/>
                  </a:cubicBezTo>
                  <a:cubicBezTo>
                    <a:pt x="26" y="324"/>
                    <a:pt x="44" y="351"/>
                    <a:pt x="70" y="369"/>
                  </a:cubicBezTo>
                  <a:cubicBezTo>
                    <a:pt x="79" y="375"/>
                    <a:pt x="89" y="380"/>
                    <a:pt x="100" y="381"/>
                  </a:cubicBezTo>
                  <a:cubicBezTo>
                    <a:pt x="121" y="383"/>
                    <a:pt x="135" y="370"/>
                    <a:pt x="137" y="351"/>
                  </a:cubicBezTo>
                  <a:cubicBezTo>
                    <a:pt x="141" y="310"/>
                    <a:pt x="113" y="302"/>
                    <a:pt x="95" y="270"/>
                  </a:cubicBezTo>
                  <a:cubicBezTo>
                    <a:pt x="70" y="223"/>
                    <a:pt x="88" y="156"/>
                    <a:pt x="129" y="125"/>
                  </a:cubicBezTo>
                  <a:cubicBezTo>
                    <a:pt x="164" y="97"/>
                    <a:pt x="203" y="81"/>
                    <a:pt x="248" y="93"/>
                  </a:cubicBezTo>
                  <a:cubicBezTo>
                    <a:pt x="360" y="122"/>
                    <a:pt x="339" y="224"/>
                    <a:pt x="337" y="313"/>
                  </a:cubicBezTo>
                  <a:cubicBezTo>
                    <a:pt x="336" y="362"/>
                    <a:pt x="346" y="411"/>
                    <a:pt x="383" y="446"/>
                  </a:cubicBezTo>
                  <a:cubicBezTo>
                    <a:pt x="398" y="460"/>
                    <a:pt x="430" y="467"/>
                    <a:pt x="442" y="443"/>
                  </a:cubicBezTo>
                  <a:cubicBezTo>
                    <a:pt x="446" y="435"/>
                    <a:pt x="446" y="426"/>
                    <a:pt x="444" y="417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57" name="Freeform 23"/>
            <p:cNvSpPr/>
            <p:nvPr/>
          </p:nvSpPr>
          <p:spPr bwMode="auto">
            <a:xfrm>
              <a:off x="1624013" y="2259013"/>
              <a:ext cx="312738" cy="312737"/>
            </a:xfrm>
            <a:custGeom>
              <a:avLst/>
              <a:gdLst>
                <a:gd name="T0" fmla="*/ 136 w 160"/>
                <a:gd name="T1" fmla="*/ 36 h 160"/>
                <a:gd name="T2" fmla="*/ 37 w 160"/>
                <a:gd name="T3" fmla="*/ 24 h 160"/>
                <a:gd name="T4" fmla="*/ 24 w 160"/>
                <a:gd name="T5" fmla="*/ 123 h 160"/>
                <a:gd name="T6" fmla="*/ 124 w 160"/>
                <a:gd name="T7" fmla="*/ 136 h 160"/>
                <a:gd name="T8" fmla="*/ 136 w 160"/>
                <a:gd name="T9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0">
                  <a:moveTo>
                    <a:pt x="136" y="36"/>
                  </a:moveTo>
                  <a:cubicBezTo>
                    <a:pt x="112" y="5"/>
                    <a:pt x="68" y="0"/>
                    <a:pt x="37" y="24"/>
                  </a:cubicBezTo>
                  <a:cubicBezTo>
                    <a:pt x="6" y="48"/>
                    <a:pt x="0" y="92"/>
                    <a:pt x="24" y="123"/>
                  </a:cubicBezTo>
                  <a:cubicBezTo>
                    <a:pt x="48" y="154"/>
                    <a:pt x="93" y="160"/>
                    <a:pt x="124" y="136"/>
                  </a:cubicBezTo>
                  <a:cubicBezTo>
                    <a:pt x="155" y="112"/>
                    <a:pt x="160" y="67"/>
                    <a:pt x="136" y="36"/>
                  </a:cubicBezTo>
                  <a:close/>
                </a:path>
              </a:pathLst>
            </a:custGeom>
            <a:noFill/>
            <a:ln w="9366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Calibri" panose="020F0502020204030204" charset="0"/>
              </a:endParaRPr>
            </a:p>
          </p:txBody>
        </p:sp>
      </p:grpSp>
      <p:pic>
        <p:nvPicPr>
          <p:cNvPr id="36" name="图片 32">
            <a:extLst>
              <a:ext uri="{FF2B5EF4-FFF2-40B4-BE49-F238E27FC236}">
                <a16:creationId xmlns:a16="http://schemas.microsoft.com/office/drawing/2014/main" id="{7D230E90-DAA0-49D9-939E-C8D339DC0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66" b="35615"/>
          <a:stretch>
            <a:fillRect/>
          </a:stretch>
        </p:blipFill>
        <p:spPr>
          <a:xfrm>
            <a:off x="331688" y="49877"/>
            <a:ext cx="2924382" cy="2107526"/>
          </a:xfrm>
          <a:prstGeom prst="rect">
            <a:avLst/>
          </a:prstGeom>
        </p:spPr>
      </p:pic>
      <p:pic>
        <p:nvPicPr>
          <p:cNvPr id="37" name="图片 7">
            <a:extLst>
              <a:ext uri="{FF2B5EF4-FFF2-40B4-BE49-F238E27FC236}">
                <a16:creationId xmlns:a16="http://schemas.microsoft.com/office/drawing/2014/main" id="{12167A68-7702-4DB7-A41C-BBCB7B68C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83"/>
          <a:stretch>
            <a:fillRect/>
          </a:stretch>
        </p:blipFill>
        <p:spPr>
          <a:xfrm rot="5400000" flipH="1">
            <a:off x="9231711" y="-408976"/>
            <a:ext cx="2355628" cy="3273334"/>
          </a:xfrm>
          <a:prstGeom prst="rect">
            <a:avLst/>
          </a:prstGeom>
        </p:spPr>
      </p:pic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D780A0E1-AA52-41E1-A51E-10AA6757D646}"/>
              </a:ext>
            </a:extLst>
          </p:cNvPr>
          <p:cNvSpPr/>
          <p:nvPr/>
        </p:nvSpPr>
        <p:spPr>
          <a:xfrm>
            <a:off x="1350755" y="3613066"/>
            <a:ext cx="4124802" cy="78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Tổng quan đề tài</a:t>
            </a:r>
          </a:p>
        </p:txBody>
      </p:sp>
      <p:sp>
        <p:nvSpPr>
          <p:cNvPr id="33" name="Rounded Rectangle 40">
            <a:extLst>
              <a:ext uri="{FF2B5EF4-FFF2-40B4-BE49-F238E27FC236}">
                <a16:creationId xmlns:a16="http://schemas.microsoft.com/office/drawing/2014/main" id="{E3944361-52D5-48B0-8DBD-57D97A700F90}"/>
              </a:ext>
            </a:extLst>
          </p:cNvPr>
          <p:cNvSpPr/>
          <p:nvPr/>
        </p:nvSpPr>
        <p:spPr>
          <a:xfrm>
            <a:off x="1378841" y="4685952"/>
            <a:ext cx="4124802" cy="7498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chương trình</a:t>
            </a:r>
          </a:p>
        </p:txBody>
      </p:sp>
      <p:sp>
        <p:nvSpPr>
          <p:cNvPr id="34" name="Rounded Rectangle 42">
            <a:extLst>
              <a:ext uri="{FF2B5EF4-FFF2-40B4-BE49-F238E27FC236}">
                <a16:creationId xmlns:a16="http://schemas.microsoft.com/office/drawing/2014/main" id="{3BA4701C-EB83-436B-B230-3C1A8AE335C9}"/>
              </a:ext>
            </a:extLst>
          </p:cNvPr>
          <p:cNvSpPr/>
          <p:nvPr/>
        </p:nvSpPr>
        <p:spPr>
          <a:xfrm>
            <a:off x="6771591" y="3571743"/>
            <a:ext cx="4124802" cy="78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 chương trình</a:t>
            </a:r>
          </a:p>
        </p:txBody>
      </p:sp>
      <p:sp>
        <p:nvSpPr>
          <p:cNvPr id="35" name="Rounded Rectangle 43">
            <a:extLst>
              <a:ext uri="{FF2B5EF4-FFF2-40B4-BE49-F238E27FC236}">
                <a16:creationId xmlns:a16="http://schemas.microsoft.com/office/drawing/2014/main" id="{73234462-C635-4DA8-A562-9DDC9243C268}"/>
              </a:ext>
            </a:extLst>
          </p:cNvPr>
          <p:cNvSpPr/>
          <p:nvPr/>
        </p:nvSpPr>
        <p:spPr>
          <a:xfrm>
            <a:off x="6813975" y="4667166"/>
            <a:ext cx="4124802" cy="787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 luận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r="43866" b="35615"/>
          <a:stretch>
            <a:fillRect/>
          </a:stretch>
        </p:blipFill>
        <p:spPr>
          <a:xfrm>
            <a:off x="222121" y="19441"/>
            <a:ext cx="2924382" cy="18340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330517" y="-3853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117" y="135921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481" y="-1780631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93755" y="423513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Tổng</a:t>
            </a:r>
            <a:r>
              <a:rPr lang="en-US" sz="5400" b="1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quan</a:t>
            </a:r>
            <a:r>
              <a:rPr lang="en-US" sz="5400" b="1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đề</a:t>
            </a:r>
            <a:r>
              <a:rPr lang="en-US" sz="5400" b="1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tài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8" descr="Kết quả hình ảnh cho quản lý nhân khẩu">
            <a:extLst>
              <a:ext uri="{FF2B5EF4-FFF2-40B4-BE49-F238E27FC236}">
                <a16:creationId xmlns:a16="http://schemas.microsoft.com/office/drawing/2014/main" id="{70F71B29-C4DA-4F77-82F4-A2F59A79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12" y="2450783"/>
            <a:ext cx="39909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Kết quả hình ảnh cho cntt">
            <a:extLst>
              <a:ext uri="{FF2B5EF4-FFF2-40B4-BE49-F238E27FC236}">
                <a16:creationId xmlns:a16="http://schemas.microsoft.com/office/drawing/2014/main" id="{92E75F43-C853-4344-9F41-645EF0E07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57" y="2441475"/>
            <a:ext cx="41269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457418" y="-276180"/>
            <a:ext cx="2355628" cy="327333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377826" y="471703"/>
            <a:ext cx="7149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Xây</a:t>
            </a:r>
            <a:r>
              <a:rPr lang="en-US" sz="5400" b="1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dựng</a:t>
            </a:r>
            <a:r>
              <a:rPr lang="en-US" sz="5400" b="1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</a:t>
            </a:r>
            <a:r>
              <a:rPr lang="vi-VN" sz="5400" b="1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ư</a:t>
            </a:r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ơng</a:t>
            </a:r>
            <a:r>
              <a:rPr lang="en-US" sz="5400" b="1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trình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27" y="136048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8DC4B9D-CE9D-4646-82DD-5963103B01AE}"/>
              </a:ext>
            </a:extLst>
          </p:cNvPr>
          <p:cNvSpPr/>
          <p:nvPr/>
        </p:nvSpPr>
        <p:spPr>
          <a:xfrm>
            <a:off x="3895262" y="3630264"/>
            <a:ext cx="99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CAFE7B-7BD8-4378-91FC-EE38431351CF}"/>
              </a:ext>
            </a:extLst>
          </p:cNvPr>
          <p:cNvSpPr/>
          <p:nvPr/>
        </p:nvSpPr>
        <p:spPr>
          <a:xfrm>
            <a:off x="4009562" y="3833464"/>
            <a:ext cx="710598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834268-45ED-44F9-B4EC-1C805F01E632}"/>
              </a:ext>
            </a:extLst>
          </p:cNvPr>
          <p:cNvSpPr/>
          <p:nvPr/>
        </p:nvSpPr>
        <p:spPr>
          <a:xfrm>
            <a:off x="4047662" y="4697064"/>
            <a:ext cx="675068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1C52B8-74B9-45DB-9F27-CECE8CA90384}"/>
              </a:ext>
            </a:extLst>
          </p:cNvPr>
          <p:cNvSpPr/>
          <p:nvPr/>
        </p:nvSpPr>
        <p:spPr>
          <a:xfrm>
            <a:off x="5438312" y="3638731"/>
            <a:ext cx="99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1A0888-1F70-47B2-986A-B94BBFDD295C}"/>
              </a:ext>
            </a:extLst>
          </p:cNvPr>
          <p:cNvSpPr/>
          <p:nvPr/>
        </p:nvSpPr>
        <p:spPr>
          <a:xfrm>
            <a:off x="5533562" y="3786898"/>
            <a:ext cx="710598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0C2ED0-CC1B-4A20-8506-659A19A82CC7}"/>
              </a:ext>
            </a:extLst>
          </p:cNvPr>
          <p:cNvSpPr/>
          <p:nvPr/>
        </p:nvSpPr>
        <p:spPr>
          <a:xfrm>
            <a:off x="5552612" y="4680131"/>
            <a:ext cx="675068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86C976-6EA2-4DA8-B03C-3B19F6BF8FA0}"/>
              </a:ext>
            </a:extLst>
          </p:cNvPr>
          <p:cNvSpPr/>
          <p:nvPr/>
        </p:nvSpPr>
        <p:spPr>
          <a:xfrm>
            <a:off x="6943262" y="3638731"/>
            <a:ext cx="923777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12A476D-BDFC-4C2B-AD07-CEF0F160206A}"/>
              </a:ext>
            </a:extLst>
          </p:cNvPr>
          <p:cNvSpPr/>
          <p:nvPr/>
        </p:nvSpPr>
        <p:spPr>
          <a:xfrm>
            <a:off x="7057562" y="3841931"/>
            <a:ext cx="710598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3075A-3FB9-4D81-933E-30087322F9F4}"/>
              </a:ext>
            </a:extLst>
          </p:cNvPr>
          <p:cNvSpPr/>
          <p:nvPr/>
        </p:nvSpPr>
        <p:spPr>
          <a:xfrm>
            <a:off x="7095662" y="4705531"/>
            <a:ext cx="7239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EC47E4-EF94-40E4-A5B2-60D49F32C8D3}"/>
              </a:ext>
            </a:extLst>
          </p:cNvPr>
          <p:cNvSpPr/>
          <p:nvPr/>
        </p:nvSpPr>
        <p:spPr>
          <a:xfrm>
            <a:off x="1990262" y="4610281"/>
            <a:ext cx="923777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5F96B2-15A9-4CF1-8AD2-F1421C420357}"/>
              </a:ext>
            </a:extLst>
          </p:cNvPr>
          <p:cNvSpPr txBox="1"/>
          <p:nvPr/>
        </p:nvSpPr>
        <p:spPr>
          <a:xfrm>
            <a:off x="8853626" y="4590560"/>
            <a:ext cx="9237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Null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ACADF7-8B1E-4900-9F08-303AD2A4B65D}"/>
              </a:ext>
            </a:extLst>
          </p:cNvPr>
          <p:cNvCxnSpPr>
            <a:cxnSpLocks/>
          </p:cNvCxnSpPr>
          <p:nvPr/>
        </p:nvCxnSpPr>
        <p:spPr>
          <a:xfrm flipV="1">
            <a:off x="2980862" y="4354164"/>
            <a:ext cx="914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4142DC-7233-46D4-B115-3E0DD5EBDB39}"/>
              </a:ext>
            </a:extLst>
          </p:cNvPr>
          <p:cNvCxnSpPr>
            <a:cxnSpLocks/>
          </p:cNvCxnSpPr>
          <p:nvPr/>
        </p:nvCxnSpPr>
        <p:spPr>
          <a:xfrm flipV="1">
            <a:off x="4771562" y="4362631"/>
            <a:ext cx="666750" cy="486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7BA2A9-9319-425E-B299-2F7285D6B11B}"/>
              </a:ext>
            </a:extLst>
          </p:cNvPr>
          <p:cNvCxnSpPr>
            <a:cxnSpLocks/>
          </p:cNvCxnSpPr>
          <p:nvPr/>
        </p:nvCxnSpPr>
        <p:spPr>
          <a:xfrm flipV="1">
            <a:off x="6276512" y="4138266"/>
            <a:ext cx="666750" cy="694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5D1357C-A111-4BF9-93A5-A0634B24F70A}"/>
              </a:ext>
            </a:extLst>
          </p:cNvPr>
          <p:cNvCxnSpPr>
            <a:cxnSpLocks/>
          </p:cNvCxnSpPr>
          <p:nvPr/>
        </p:nvCxnSpPr>
        <p:spPr>
          <a:xfrm flipV="1">
            <a:off x="7819562" y="4808733"/>
            <a:ext cx="876300" cy="106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788CF9-5A23-4E2C-9DD8-5AE05D2C667E}"/>
              </a:ext>
            </a:extLst>
          </p:cNvPr>
          <p:cNvSpPr txBox="1"/>
          <p:nvPr/>
        </p:nvSpPr>
        <p:spPr>
          <a:xfrm>
            <a:off x="4987955" y="2022494"/>
            <a:ext cx="1853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khẩu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986F91-FC84-4E58-A631-CA549376E016}"/>
              </a:ext>
            </a:extLst>
          </p:cNvPr>
          <p:cNvCxnSpPr>
            <a:cxnSpLocks/>
          </p:cNvCxnSpPr>
          <p:nvPr/>
        </p:nvCxnSpPr>
        <p:spPr>
          <a:xfrm flipV="1">
            <a:off x="4390562" y="2627996"/>
            <a:ext cx="1524000" cy="1002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238252-FB79-4389-972A-A3C49A341309}"/>
              </a:ext>
            </a:extLst>
          </p:cNvPr>
          <p:cNvCxnSpPr>
            <a:cxnSpLocks/>
          </p:cNvCxnSpPr>
          <p:nvPr/>
        </p:nvCxnSpPr>
        <p:spPr>
          <a:xfrm flipV="1">
            <a:off x="5916042" y="2653149"/>
            <a:ext cx="0" cy="1002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560AF27-C073-480C-A8F4-A5EC065CEC98}"/>
              </a:ext>
            </a:extLst>
          </p:cNvPr>
          <p:cNvCxnSpPr>
            <a:cxnSpLocks/>
          </p:cNvCxnSpPr>
          <p:nvPr/>
        </p:nvCxnSpPr>
        <p:spPr>
          <a:xfrm flipH="1" flipV="1">
            <a:off x="5914562" y="2627998"/>
            <a:ext cx="1524000" cy="1010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C758FE3-9C0F-4C92-9F83-1A21EABB8CCF}"/>
              </a:ext>
            </a:extLst>
          </p:cNvPr>
          <p:cNvSpPr txBox="1"/>
          <p:nvPr/>
        </p:nvSpPr>
        <p:spPr>
          <a:xfrm>
            <a:off x="7095662" y="2335386"/>
            <a:ext cx="3850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Họ và tên, ngày sinh,...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E3C221-3AB9-4EAE-B999-4BD6254F99C7}"/>
              </a:ext>
            </a:extLst>
          </p:cNvPr>
          <p:cNvCxnSpPr>
            <a:cxnSpLocks/>
          </p:cNvCxnSpPr>
          <p:nvPr/>
        </p:nvCxnSpPr>
        <p:spPr>
          <a:xfrm flipV="1">
            <a:off x="7438562" y="3039735"/>
            <a:ext cx="817034" cy="802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5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7">
            <a:extLst>
              <a:ext uri="{FF2B5EF4-FFF2-40B4-BE49-F238E27FC236}">
                <a16:creationId xmlns:a16="http://schemas.microsoft.com/office/drawing/2014/main" id="{D38FDB71-D358-4A4C-A76B-F3EAAE5F7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764625" y="-382526"/>
            <a:ext cx="2355628" cy="3273334"/>
          </a:xfrm>
          <a:prstGeom prst="rect">
            <a:avLst/>
          </a:prstGeom>
        </p:spPr>
      </p:pic>
      <p:pic>
        <p:nvPicPr>
          <p:cNvPr id="2" name="图片 8">
            <a:extLst>
              <a:ext uri="{FF2B5EF4-FFF2-40B4-BE49-F238E27FC236}">
                <a16:creationId xmlns:a16="http://schemas.microsoft.com/office/drawing/2014/main" id="{4DE335F4-6228-43B3-BF82-B37BE74E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27" y="1360487"/>
            <a:ext cx="5550547" cy="12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A7D159-42B6-44FF-88CD-33C016762E6A}"/>
              </a:ext>
            </a:extLst>
          </p:cNvPr>
          <p:cNvSpPr/>
          <p:nvPr/>
        </p:nvSpPr>
        <p:spPr>
          <a:xfrm>
            <a:off x="2481695" y="472067"/>
            <a:ext cx="7149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Xây</a:t>
            </a:r>
            <a:r>
              <a:rPr lang="en-US" sz="5400" b="1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dựng</a:t>
            </a:r>
            <a:r>
              <a:rPr lang="en-US" sz="5400" b="1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</a:t>
            </a:r>
            <a:r>
              <a:rPr lang="vi-VN" sz="5400" b="1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ư</a:t>
            </a:r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ơng</a:t>
            </a:r>
            <a:r>
              <a:rPr lang="en-US" sz="5400" b="1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trình</a:t>
            </a:r>
            <a:endParaRPr lang="en-US" sz="5400" b="1" dirty="0">
              <a:solidFill>
                <a:srgbClr val="03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D43993-EDD7-46E7-8461-7D3C5ECFD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80" y="5197950"/>
            <a:ext cx="1254313" cy="12565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50C105A2-6FDF-4D97-A010-A878FF362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530" y="302824"/>
            <a:ext cx="1254313" cy="12565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FD859E85-4DCE-40BB-A19A-DC5B525C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6656" y="401401"/>
            <a:ext cx="1254313" cy="12565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2AD599E-1736-4F29-9DED-82D3479232A8}"/>
              </a:ext>
            </a:extLst>
          </p:cNvPr>
          <p:cNvGrpSpPr/>
          <p:nvPr/>
        </p:nvGrpSpPr>
        <p:grpSpPr>
          <a:xfrm>
            <a:off x="1468320" y="650115"/>
            <a:ext cx="634401" cy="634401"/>
            <a:chOff x="10996613" y="1925638"/>
            <a:chExt cx="534987" cy="534988"/>
          </a:xfrm>
          <a:solidFill>
            <a:srgbClr val="90C9D5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6745686-7ABD-4309-A3E6-69DEB1FBE6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6613" y="1925638"/>
              <a:ext cx="534987" cy="534988"/>
            </a:xfrm>
            <a:custGeom>
              <a:avLst/>
              <a:gdLst>
                <a:gd name="T0" fmla="*/ 1446 w 3370"/>
                <a:gd name="T1" fmla="*/ 543 h 3371"/>
                <a:gd name="T2" fmla="*/ 1099 w 3370"/>
                <a:gd name="T3" fmla="*/ 703 h 3371"/>
                <a:gd name="T4" fmla="*/ 750 w 3370"/>
                <a:gd name="T5" fmla="*/ 523 h 3371"/>
                <a:gd name="T6" fmla="*/ 518 w 3370"/>
                <a:gd name="T7" fmla="*/ 737 h 3371"/>
                <a:gd name="T8" fmla="*/ 710 w 3370"/>
                <a:gd name="T9" fmla="*/ 1069 h 3371"/>
                <a:gd name="T10" fmla="*/ 568 w 3370"/>
                <a:gd name="T11" fmla="*/ 1428 h 3371"/>
                <a:gd name="T12" fmla="*/ 192 w 3370"/>
                <a:gd name="T13" fmla="*/ 1536 h 3371"/>
                <a:gd name="T14" fmla="*/ 524 w 3370"/>
                <a:gd name="T15" fmla="*/ 1916 h 3371"/>
                <a:gd name="T16" fmla="*/ 665 w 3370"/>
                <a:gd name="T17" fmla="*/ 2204 h 3371"/>
                <a:gd name="T18" fmla="*/ 526 w 3370"/>
                <a:gd name="T19" fmla="*/ 2621 h 3371"/>
                <a:gd name="T20" fmla="*/ 749 w 3370"/>
                <a:gd name="T21" fmla="*/ 2861 h 3371"/>
                <a:gd name="T22" fmla="*/ 1044 w 3370"/>
                <a:gd name="T23" fmla="*/ 2666 h 3371"/>
                <a:gd name="T24" fmla="*/ 1325 w 3370"/>
                <a:gd name="T25" fmla="*/ 2773 h 3371"/>
                <a:gd name="T26" fmla="*/ 1519 w 3370"/>
                <a:gd name="T27" fmla="*/ 3167 h 3371"/>
                <a:gd name="T28" fmla="*/ 1851 w 3370"/>
                <a:gd name="T29" fmla="*/ 3167 h 3371"/>
                <a:gd name="T30" fmla="*/ 2048 w 3370"/>
                <a:gd name="T31" fmla="*/ 2773 h 3371"/>
                <a:gd name="T32" fmla="*/ 2351 w 3370"/>
                <a:gd name="T33" fmla="*/ 2666 h 3371"/>
                <a:gd name="T34" fmla="*/ 2631 w 3370"/>
                <a:gd name="T35" fmla="*/ 2854 h 3371"/>
                <a:gd name="T36" fmla="*/ 2676 w 3370"/>
                <a:gd name="T37" fmla="*/ 2370 h 3371"/>
                <a:gd name="T38" fmla="*/ 2743 w 3370"/>
                <a:gd name="T39" fmla="*/ 2123 h 3371"/>
                <a:gd name="T40" fmla="*/ 2870 w 3370"/>
                <a:gd name="T41" fmla="*/ 1902 h 3371"/>
                <a:gd name="T42" fmla="*/ 3181 w 3370"/>
                <a:gd name="T43" fmla="*/ 1529 h 3371"/>
                <a:gd name="T44" fmla="*/ 2803 w 3370"/>
                <a:gd name="T45" fmla="*/ 1421 h 3371"/>
                <a:gd name="T46" fmla="*/ 2659 w 3370"/>
                <a:gd name="T47" fmla="*/ 1063 h 3371"/>
                <a:gd name="T48" fmla="*/ 2849 w 3370"/>
                <a:gd name="T49" fmla="*/ 732 h 3371"/>
                <a:gd name="T50" fmla="*/ 2618 w 3370"/>
                <a:gd name="T51" fmla="*/ 519 h 3371"/>
                <a:gd name="T52" fmla="*/ 2268 w 3370"/>
                <a:gd name="T53" fmla="*/ 700 h 3371"/>
                <a:gd name="T54" fmla="*/ 1913 w 3370"/>
                <a:gd name="T55" fmla="*/ 540 h 3371"/>
                <a:gd name="T56" fmla="*/ 1532 w 3370"/>
                <a:gd name="T57" fmla="*/ 189 h 3371"/>
                <a:gd name="T58" fmla="*/ 1973 w 3370"/>
                <a:gd name="T59" fmla="*/ 60 h 3371"/>
                <a:gd name="T60" fmla="*/ 2233 w 3370"/>
                <a:gd name="T61" fmla="*/ 468 h 3371"/>
                <a:gd name="T62" fmla="*/ 2659 w 3370"/>
                <a:gd name="T63" fmla="*/ 331 h 3371"/>
                <a:gd name="T64" fmla="*/ 3022 w 3370"/>
                <a:gd name="T65" fmla="*/ 652 h 3371"/>
                <a:gd name="T66" fmla="*/ 3005 w 3370"/>
                <a:gd name="T67" fmla="*/ 868 h 3371"/>
                <a:gd name="T68" fmla="*/ 3260 w 3370"/>
                <a:gd name="T69" fmla="*/ 1353 h 3371"/>
                <a:gd name="T70" fmla="*/ 3370 w 3370"/>
                <a:gd name="T71" fmla="*/ 1537 h 3371"/>
                <a:gd name="T72" fmla="*/ 3286 w 3370"/>
                <a:gd name="T73" fmla="*/ 2001 h 3371"/>
                <a:gd name="T74" fmla="*/ 2865 w 3370"/>
                <a:gd name="T75" fmla="*/ 2309 h 3371"/>
                <a:gd name="T76" fmla="*/ 3033 w 3370"/>
                <a:gd name="T77" fmla="*/ 2690 h 3371"/>
                <a:gd name="T78" fmla="*/ 2689 w 3370"/>
                <a:gd name="T79" fmla="*/ 3034 h 3371"/>
                <a:gd name="T80" fmla="*/ 2309 w 3370"/>
                <a:gd name="T81" fmla="*/ 2866 h 3371"/>
                <a:gd name="T82" fmla="*/ 2001 w 3370"/>
                <a:gd name="T83" fmla="*/ 3287 h 3371"/>
                <a:gd name="T84" fmla="*/ 1536 w 3370"/>
                <a:gd name="T85" fmla="*/ 3371 h 3371"/>
                <a:gd name="T86" fmla="*/ 1352 w 3370"/>
                <a:gd name="T87" fmla="*/ 3260 h 3371"/>
                <a:gd name="T88" fmla="*/ 871 w 3370"/>
                <a:gd name="T89" fmla="*/ 3010 h 3371"/>
                <a:gd name="T90" fmla="*/ 656 w 3370"/>
                <a:gd name="T91" fmla="*/ 3026 h 3371"/>
                <a:gd name="T92" fmla="*/ 335 w 3370"/>
                <a:gd name="T93" fmla="*/ 2663 h 3371"/>
                <a:gd name="T94" fmla="*/ 473 w 3370"/>
                <a:gd name="T95" fmla="*/ 2242 h 3371"/>
                <a:gd name="T96" fmla="*/ 60 w 3370"/>
                <a:gd name="T97" fmla="*/ 1988 h 3371"/>
                <a:gd name="T98" fmla="*/ 3 w 3370"/>
                <a:gd name="T99" fmla="*/ 1511 h 3371"/>
                <a:gd name="T100" fmla="*/ 141 w 3370"/>
                <a:gd name="T101" fmla="*/ 1347 h 3371"/>
                <a:gd name="T102" fmla="*/ 344 w 3370"/>
                <a:gd name="T103" fmla="*/ 843 h 3371"/>
                <a:gd name="T104" fmla="*/ 361 w 3370"/>
                <a:gd name="T105" fmla="*/ 629 h 3371"/>
                <a:gd name="T106" fmla="*/ 741 w 3370"/>
                <a:gd name="T107" fmla="*/ 332 h 3371"/>
                <a:gd name="T108" fmla="*/ 1206 w 3370"/>
                <a:gd name="T109" fmla="*/ 440 h 3371"/>
                <a:gd name="T110" fmla="*/ 1409 w 3370"/>
                <a:gd name="T111" fmla="*/ 4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70" h="3371">
                  <a:moveTo>
                    <a:pt x="1532" y="189"/>
                  </a:moveTo>
                  <a:lnTo>
                    <a:pt x="1524" y="192"/>
                  </a:lnTo>
                  <a:lnTo>
                    <a:pt x="1518" y="198"/>
                  </a:lnTo>
                  <a:lnTo>
                    <a:pt x="1513" y="205"/>
                  </a:lnTo>
                  <a:lnTo>
                    <a:pt x="1463" y="503"/>
                  </a:lnTo>
                  <a:lnTo>
                    <a:pt x="1457" y="524"/>
                  </a:lnTo>
                  <a:lnTo>
                    <a:pt x="1446" y="543"/>
                  </a:lnTo>
                  <a:lnTo>
                    <a:pt x="1432" y="558"/>
                  </a:lnTo>
                  <a:lnTo>
                    <a:pt x="1414" y="571"/>
                  </a:lnTo>
                  <a:lnTo>
                    <a:pt x="1394" y="579"/>
                  </a:lnTo>
                  <a:lnTo>
                    <a:pt x="1317" y="602"/>
                  </a:lnTo>
                  <a:lnTo>
                    <a:pt x="1242" y="631"/>
                  </a:lnTo>
                  <a:lnTo>
                    <a:pt x="1169" y="665"/>
                  </a:lnTo>
                  <a:lnTo>
                    <a:pt x="1099" y="703"/>
                  </a:lnTo>
                  <a:lnTo>
                    <a:pt x="1079" y="712"/>
                  </a:lnTo>
                  <a:lnTo>
                    <a:pt x="1058" y="716"/>
                  </a:lnTo>
                  <a:lnTo>
                    <a:pt x="1036" y="715"/>
                  </a:lnTo>
                  <a:lnTo>
                    <a:pt x="1015" y="710"/>
                  </a:lnTo>
                  <a:lnTo>
                    <a:pt x="995" y="699"/>
                  </a:lnTo>
                  <a:lnTo>
                    <a:pt x="753" y="525"/>
                  </a:lnTo>
                  <a:lnTo>
                    <a:pt x="750" y="523"/>
                  </a:lnTo>
                  <a:lnTo>
                    <a:pt x="745" y="522"/>
                  </a:lnTo>
                  <a:lnTo>
                    <a:pt x="741" y="522"/>
                  </a:lnTo>
                  <a:lnTo>
                    <a:pt x="738" y="522"/>
                  </a:lnTo>
                  <a:lnTo>
                    <a:pt x="735" y="523"/>
                  </a:lnTo>
                  <a:lnTo>
                    <a:pt x="732" y="524"/>
                  </a:lnTo>
                  <a:lnTo>
                    <a:pt x="728" y="527"/>
                  </a:lnTo>
                  <a:lnTo>
                    <a:pt x="518" y="737"/>
                  </a:lnTo>
                  <a:lnTo>
                    <a:pt x="514" y="745"/>
                  </a:lnTo>
                  <a:lnTo>
                    <a:pt x="513" y="754"/>
                  </a:lnTo>
                  <a:lnTo>
                    <a:pt x="516" y="762"/>
                  </a:lnTo>
                  <a:lnTo>
                    <a:pt x="691" y="1008"/>
                  </a:lnTo>
                  <a:lnTo>
                    <a:pt x="702" y="1027"/>
                  </a:lnTo>
                  <a:lnTo>
                    <a:pt x="709" y="1048"/>
                  </a:lnTo>
                  <a:lnTo>
                    <a:pt x="710" y="1069"/>
                  </a:lnTo>
                  <a:lnTo>
                    <a:pt x="706" y="1091"/>
                  </a:lnTo>
                  <a:lnTo>
                    <a:pt x="696" y="1111"/>
                  </a:lnTo>
                  <a:lnTo>
                    <a:pt x="658" y="1181"/>
                  </a:lnTo>
                  <a:lnTo>
                    <a:pt x="626" y="1255"/>
                  </a:lnTo>
                  <a:lnTo>
                    <a:pt x="598" y="1329"/>
                  </a:lnTo>
                  <a:lnTo>
                    <a:pt x="576" y="1406"/>
                  </a:lnTo>
                  <a:lnTo>
                    <a:pt x="568" y="1428"/>
                  </a:lnTo>
                  <a:lnTo>
                    <a:pt x="556" y="1445"/>
                  </a:lnTo>
                  <a:lnTo>
                    <a:pt x="540" y="1460"/>
                  </a:lnTo>
                  <a:lnTo>
                    <a:pt x="521" y="1471"/>
                  </a:lnTo>
                  <a:lnTo>
                    <a:pt x="500" y="1477"/>
                  </a:lnTo>
                  <a:lnTo>
                    <a:pt x="206" y="1526"/>
                  </a:lnTo>
                  <a:lnTo>
                    <a:pt x="198" y="1529"/>
                  </a:lnTo>
                  <a:lnTo>
                    <a:pt x="192" y="1536"/>
                  </a:lnTo>
                  <a:lnTo>
                    <a:pt x="190" y="1545"/>
                  </a:lnTo>
                  <a:lnTo>
                    <a:pt x="190" y="1841"/>
                  </a:lnTo>
                  <a:lnTo>
                    <a:pt x="192" y="1850"/>
                  </a:lnTo>
                  <a:lnTo>
                    <a:pt x="198" y="1856"/>
                  </a:lnTo>
                  <a:lnTo>
                    <a:pt x="206" y="1859"/>
                  </a:lnTo>
                  <a:lnTo>
                    <a:pt x="504" y="1910"/>
                  </a:lnTo>
                  <a:lnTo>
                    <a:pt x="524" y="1916"/>
                  </a:lnTo>
                  <a:lnTo>
                    <a:pt x="544" y="1927"/>
                  </a:lnTo>
                  <a:lnTo>
                    <a:pt x="559" y="1942"/>
                  </a:lnTo>
                  <a:lnTo>
                    <a:pt x="571" y="1959"/>
                  </a:lnTo>
                  <a:lnTo>
                    <a:pt x="580" y="1980"/>
                  </a:lnTo>
                  <a:lnTo>
                    <a:pt x="602" y="2057"/>
                  </a:lnTo>
                  <a:lnTo>
                    <a:pt x="631" y="2131"/>
                  </a:lnTo>
                  <a:lnTo>
                    <a:pt x="665" y="2204"/>
                  </a:lnTo>
                  <a:lnTo>
                    <a:pt x="703" y="2274"/>
                  </a:lnTo>
                  <a:lnTo>
                    <a:pt x="713" y="2294"/>
                  </a:lnTo>
                  <a:lnTo>
                    <a:pt x="717" y="2316"/>
                  </a:lnTo>
                  <a:lnTo>
                    <a:pt x="716" y="2337"/>
                  </a:lnTo>
                  <a:lnTo>
                    <a:pt x="710" y="2359"/>
                  </a:lnTo>
                  <a:lnTo>
                    <a:pt x="699" y="2378"/>
                  </a:lnTo>
                  <a:lnTo>
                    <a:pt x="526" y="2621"/>
                  </a:lnTo>
                  <a:lnTo>
                    <a:pt x="523" y="2629"/>
                  </a:lnTo>
                  <a:lnTo>
                    <a:pt x="524" y="2637"/>
                  </a:lnTo>
                  <a:lnTo>
                    <a:pt x="528" y="2646"/>
                  </a:lnTo>
                  <a:lnTo>
                    <a:pt x="738" y="2855"/>
                  </a:lnTo>
                  <a:lnTo>
                    <a:pt x="741" y="2858"/>
                  </a:lnTo>
                  <a:lnTo>
                    <a:pt x="745" y="2860"/>
                  </a:lnTo>
                  <a:lnTo>
                    <a:pt x="749" y="2861"/>
                  </a:lnTo>
                  <a:lnTo>
                    <a:pt x="752" y="2861"/>
                  </a:lnTo>
                  <a:lnTo>
                    <a:pt x="755" y="2861"/>
                  </a:lnTo>
                  <a:lnTo>
                    <a:pt x="759" y="2859"/>
                  </a:lnTo>
                  <a:lnTo>
                    <a:pt x="762" y="2858"/>
                  </a:lnTo>
                  <a:lnTo>
                    <a:pt x="1009" y="2681"/>
                  </a:lnTo>
                  <a:lnTo>
                    <a:pt x="1026" y="2672"/>
                  </a:lnTo>
                  <a:lnTo>
                    <a:pt x="1044" y="2666"/>
                  </a:lnTo>
                  <a:lnTo>
                    <a:pt x="1063" y="2664"/>
                  </a:lnTo>
                  <a:lnTo>
                    <a:pt x="1079" y="2666"/>
                  </a:lnTo>
                  <a:lnTo>
                    <a:pt x="1096" y="2670"/>
                  </a:lnTo>
                  <a:lnTo>
                    <a:pt x="1111" y="2677"/>
                  </a:lnTo>
                  <a:lnTo>
                    <a:pt x="1181" y="2713"/>
                  </a:lnTo>
                  <a:lnTo>
                    <a:pt x="1252" y="2746"/>
                  </a:lnTo>
                  <a:lnTo>
                    <a:pt x="1325" y="2773"/>
                  </a:lnTo>
                  <a:lnTo>
                    <a:pt x="1400" y="2795"/>
                  </a:lnTo>
                  <a:lnTo>
                    <a:pt x="1420" y="2803"/>
                  </a:lnTo>
                  <a:lnTo>
                    <a:pt x="1438" y="2816"/>
                  </a:lnTo>
                  <a:lnTo>
                    <a:pt x="1453" y="2831"/>
                  </a:lnTo>
                  <a:lnTo>
                    <a:pt x="1463" y="2849"/>
                  </a:lnTo>
                  <a:lnTo>
                    <a:pt x="1469" y="2871"/>
                  </a:lnTo>
                  <a:lnTo>
                    <a:pt x="1519" y="3167"/>
                  </a:lnTo>
                  <a:lnTo>
                    <a:pt x="1522" y="3175"/>
                  </a:lnTo>
                  <a:lnTo>
                    <a:pt x="1529" y="3180"/>
                  </a:lnTo>
                  <a:lnTo>
                    <a:pt x="1537" y="3182"/>
                  </a:lnTo>
                  <a:lnTo>
                    <a:pt x="1834" y="3182"/>
                  </a:lnTo>
                  <a:lnTo>
                    <a:pt x="1842" y="3180"/>
                  </a:lnTo>
                  <a:lnTo>
                    <a:pt x="1848" y="3175"/>
                  </a:lnTo>
                  <a:lnTo>
                    <a:pt x="1851" y="3167"/>
                  </a:lnTo>
                  <a:lnTo>
                    <a:pt x="1902" y="2871"/>
                  </a:lnTo>
                  <a:lnTo>
                    <a:pt x="1908" y="2850"/>
                  </a:lnTo>
                  <a:lnTo>
                    <a:pt x="1918" y="2831"/>
                  </a:lnTo>
                  <a:lnTo>
                    <a:pt x="1932" y="2816"/>
                  </a:lnTo>
                  <a:lnTo>
                    <a:pt x="1951" y="2803"/>
                  </a:lnTo>
                  <a:lnTo>
                    <a:pt x="1971" y="2795"/>
                  </a:lnTo>
                  <a:lnTo>
                    <a:pt x="2048" y="2773"/>
                  </a:lnTo>
                  <a:lnTo>
                    <a:pt x="2123" y="2745"/>
                  </a:lnTo>
                  <a:lnTo>
                    <a:pt x="2196" y="2711"/>
                  </a:lnTo>
                  <a:lnTo>
                    <a:pt x="2266" y="2672"/>
                  </a:lnTo>
                  <a:lnTo>
                    <a:pt x="2287" y="2664"/>
                  </a:lnTo>
                  <a:lnTo>
                    <a:pt x="2308" y="2660"/>
                  </a:lnTo>
                  <a:lnTo>
                    <a:pt x="2330" y="2661"/>
                  </a:lnTo>
                  <a:lnTo>
                    <a:pt x="2351" y="2666"/>
                  </a:lnTo>
                  <a:lnTo>
                    <a:pt x="2370" y="2677"/>
                  </a:lnTo>
                  <a:lnTo>
                    <a:pt x="2614" y="2850"/>
                  </a:lnTo>
                  <a:lnTo>
                    <a:pt x="2617" y="2853"/>
                  </a:lnTo>
                  <a:lnTo>
                    <a:pt x="2620" y="2854"/>
                  </a:lnTo>
                  <a:lnTo>
                    <a:pt x="2625" y="2855"/>
                  </a:lnTo>
                  <a:lnTo>
                    <a:pt x="2628" y="2855"/>
                  </a:lnTo>
                  <a:lnTo>
                    <a:pt x="2631" y="2854"/>
                  </a:lnTo>
                  <a:lnTo>
                    <a:pt x="2635" y="2851"/>
                  </a:lnTo>
                  <a:lnTo>
                    <a:pt x="2638" y="2848"/>
                  </a:lnTo>
                  <a:lnTo>
                    <a:pt x="2848" y="2638"/>
                  </a:lnTo>
                  <a:lnTo>
                    <a:pt x="2853" y="2631"/>
                  </a:lnTo>
                  <a:lnTo>
                    <a:pt x="2853" y="2623"/>
                  </a:lnTo>
                  <a:lnTo>
                    <a:pt x="2850" y="2615"/>
                  </a:lnTo>
                  <a:lnTo>
                    <a:pt x="2676" y="2370"/>
                  </a:lnTo>
                  <a:lnTo>
                    <a:pt x="2665" y="2351"/>
                  </a:lnTo>
                  <a:lnTo>
                    <a:pt x="2659" y="2329"/>
                  </a:lnTo>
                  <a:lnTo>
                    <a:pt x="2659" y="2308"/>
                  </a:lnTo>
                  <a:lnTo>
                    <a:pt x="2663" y="2286"/>
                  </a:lnTo>
                  <a:lnTo>
                    <a:pt x="2672" y="2267"/>
                  </a:lnTo>
                  <a:lnTo>
                    <a:pt x="2711" y="2196"/>
                  </a:lnTo>
                  <a:lnTo>
                    <a:pt x="2743" y="2123"/>
                  </a:lnTo>
                  <a:lnTo>
                    <a:pt x="2772" y="2048"/>
                  </a:lnTo>
                  <a:lnTo>
                    <a:pt x="2794" y="1972"/>
                  </a:lnTo>
                  <a:lnTo>
                    <a:pt x="2803" y="1951"/>
                  </a:lnTo>
                  <a:lnTo>
                    <a:pt x="2814" y="1933"/>
                  </a:lnTo>
                  <a:lnTo>
                    <a:pt x="2830" y="1918"/>
                  </a:lnTo>
                  <a:lnTo>
                    <a:pt x="2849" y="1908"/>
                  </a:lnTo>
                  <a:lnTo>
                    <a:pt x="2870" y="1902"/>
                  </a:lnTo>
                  <a:lnTo>
                    <a:pt x="3166" y="1852"/>
                  </a:lnTo>
                  <a:lnTo>
                    <a:pt x="3174" y="1849"/>
                  </a:lnTo>
                  <a:lnTo>
                    <a:pt x="3180" y="1843"/>
                  </a:lnTo>
                  <a:lnTo>
                    <a:pt x="3182" y="1834"/>
                  </a:lnTo>
                  <a:lnTo>
                    <a:pt x="3183" y="1834"/>
                  </a:lnTo>
                  <a:lnTo>
                    <a:pt x="3183" y="1537"/>
                  </a:lnTo>
                  <a:lnTo>
                    <a:pt x="3181" y="1529"/>
                  </a:lnTo>
                  <a:lnTo>
                    <a:pt x="3175" y="1523"/>
                  </a:lnTo>
                  <a:lnTo>
                    <a:pt x="3167" y="1519"/>
                  </a:lnTo>
                  <a:lnTo>
                    <a:pt x="2871" y="1469"/>
                  </a:lnTo>
                  <a:lnTo>
                    <a:pt x="2850" y="1464"/>
                  </a:lnTo>
                  <a:lnTo>
                    <a:pt x="2831" y="1452"/>
                  </a:lnTo>
                  <a:lnTo>
                    <a:pt x="2815" y="1438"/>
                  </a:lnTo>
                  <a:lnTo>
                    <a:pt x="2803" y="1421"/>
                  </a:lnTo>
                  <a:lnTo>
                    <a:pt x="2796" y="1399"/>
                  </a:lnTo>
                  <a:lnTo>
                    <a:pt x="2773" y="1322"/>
                  </a:lnTo>
                  <a:lnTo>
                    <a:pt x="2744" y="1248"/>
                  </a:lnTo>
                  <a:lnTo>
                    <a:pt x="2712" y="1175"/>
                  </a:lnTo>
                  <a:lnTo>
                    <a:pt x="2673" y="1104"/>
                  </a:lnTo>
                  <a:lnTo>
                    <a:pt x="2663" y="1085"/>
                  </a:lnTo>
                  <a:lnTo>
                    <a:pt x="2659" y="1063"/>
                  </a:lnTo>
                  <a:lnTo>
                    <a:pt x="2660" y="1042"/>
                  </a:lnTo>
                  <a:lnTo>
                    <a:pt x="2666" y="1020"/>
                  </a:lnTo>
                  <a:lnTo>
                    <a:pt x="2677" y="1001"/>
                  </a:lnTo>
                  <a:lnTo>
                    <a:pt x="2851" y="757"/>
                  </a:lnTo>
                  <a:lnTo>
                    <a:pt x="2854" y="749"/>
                  </a:lnTo>
                  <a:lnTo>
                    <a:pt x="2853" y="740"/>
                  </a:lnTo>
                  <a:lnTo>
                    <a:pt x="2849" y="732"/>
                  </a:lnTo>
                  <a:lnTo>
                    <a:pt x="2639" y="522"/>
                  </a:lnTo>
                  <a:lnTo>
                    <a:pt x="2635" y="520"/>
                  </a:lnTo>
                  <a:lnTo>
                    <a:pt x="2632" y="518"/>
                  </a:lnTo>
                  <a:lnTo>
                    <a:pt x="2629" y="517"/>
                  </a:lnTo>
                  <a:lnTo>
                    <a:pt x="2626" y="517"/>
                  </a:lnTo>
                  <a:lnTo>
                    <a:pt x="2622" y="517"/>
                  </a:lnTo>
                  <a:lnTo>
                    <a:pt x="2618" y="519"/>
                  </a:lnTo>
                  <a:lnTo>
                    <a:pt x="2615" y="520"/>
                  </a:lnTo>
                  <a:lnTo>
                    <a:pt x="2372" y="695"/>
                  </a:lnTo>
                  <a:lnTo>
                    <a:pt x="2352" y="706"/>
                  </a:lnTo>
                  <a:lnTo>
                    <a:pt x="2332" y="712"/>
                  </a:lnTo>
                  <a:lnTo>
                    <a:pt x="2310" y="713"/>
                  </a:lnTo>
                  <a:lnTo>
                    <a:pt x="2289" y="709"/>
                  </a:lnTo>
                  <a:lnTo>
                    <a:pt x="2268" y="700"/>
                  </a:lnTo>
                  <a:lnTo>
                    <a:pt x="2196" y="661"/>
                  </a:lnTo>
                  <a:lnTo>
                    <a:pt x="2122" y="627"/>
                  </a:lnTo>
                  <a:lnTo>
                    <a:pt x="2045" y="598"/>
                  </a:lnTo>
                  <a:lnTo>
                    <a:pt x="1966" y="576"/>
                  </a:lnTo>
                  <a:lnTo>
                    <a:pt x="1946" y="567"/>
                  </a:lnTo>
                  <a:lnTo>
                    <a:pt x="1928" y="555"/>
                  </a:lnTo>
                  <a:lnTo>
                    <a:pt x="1913" y="540"/>
                  </a:lnTo>
                  <a:lnTo>
                    <a:pt x="1903" y="520"/>
                  </a:lnTo>
                  <a:lnTo>
                    <a:pt x="1896" y="499"/>
                  </a:lnTo>
                  <a:lnTo>
                    <a:pt x="1847" y="205"/>
                  </a:lnTo>
                  <a:lnTo>
                    <a:pt x="1843" y="198"/>
                  </a:lnTo>
                  <a:lnTo>
                    <a:pt x="1837" y="192"/>
                  </a:lnTo>
                  <a:lnTo>
                    <a:pt x="1829" y="189"/>
                  </a:lnTo>
                  <a:lnTo>
                    <a:pt x="1532" y="189"/>
                  </a:lnTo>
                  <a:close/>
                  <a:moveTo>
                    <a:pt x="1531" y="0"/>
                  </a:moveTo>
                  <a:lnTo>
                    <a:pt x="1827" y="0"/>
                  </a:lnTo>
                  <a:lnTo>
                    <a:pt x="1861" y="3"/>
                  </a:lnTo>
                  <a:lnTo>
                    <a:pt x="1892" y="10"/>
                  </a:lnTo>
                  <a:lnTo>
                    <a:pt x="1922" y="24"/>
                  </a:lnTo>
                  <a:lnTo>
                    <a:pt x="1950" y="40"/>
                  </a:lnTo>
                  <a:lnTo>
                    <a:pt x="1973" y="60"/>
                  </a:lnTo>
                  <a:lnTo>
                    <a:pt x="1995" y="84"/>
                  </a:lnTo>
                  <a:lnTo>
                    <a:pt x="2012" y="112"/>
                  </a:lnTo>
                  <a:lnTo>
                    <a:pt x="2024" y="141"/>
                  </a:lnTo>
                  <a:lnTo>
                    <a:pt x="2033" y="174"/>
                  </a:lnTo>
                  <a:lnTo>
                    <a:pt x="2073" y="408"/>
                  </a:lnTo>
                  <a:lnTo>
                    <a:pt x="2153" y="435"/>
                  </a:lnTo>
                  <a:lnTo>
                    <a:pt x="2233" y="468"/>
                  </a:lnTo>
                  <a:lnTo>
                    <a:pt x="2310" y="506"/>
                  </a:lnTo>
                  <a:lnTo>
                    <a:pt x="2506" y="367"/>
                  </a:lnTo>
                  <a:lnTo>
                    <a:pt x="2533" y="349"/>
                  </a:lnTo>
                  <a:lnTo>
                    <a:pt x="2563" y="338"/>
                  </a:lnTo>
                  <a:lnTo>
                    <a:pt x="2594" y="330"/>
                  </a:lnTo>
                  <a:lnTo>
                    <a:pt x="2627" y="328"/>
                  </a:lnTo>
                  <a:lnTo>
                    <a:pt x="2659" y="331"/>
                  </a:lnTo>
                  <a:lnTo>
                    <a:pt x="2691" y="338"/>
                  </a:lnTo>
                  <a:lnTo>
                    <a:pt x="2721" y="350"/>
                  </a:lnTo>
                  <a:lnTo>
                    <a:pt x="2748" y="368"/>
                  </a:lnTo>
                  <a:lnTo>
                    <a:pt x="2773" y="389"/>
                  </a:lnTo>
                  <a:lnTo>
                    <a:pt x="2983" y="599"/>
                  </a:lnTo>
                  <a:lnTo>
                    <a:pt x="3005" y="624"/>
                  </a:lnTo>
                  <a:lnTo>
                    <a:pt x="3022" y="652"/>
                  </a:lnTo>
                  <a:lnTo>
                    <a:pt x="3034" y="682"/>
                  </a:lnTo>
                  <a:lnTo>
                    <a:pt x="3042" y="713"/>
                  </a:lnTo>
                  <a:lnTo>
                    <a:pt x="3044" y="745"/>
                  </a:lnTo>
                  <a:lnTo>
                    <a:pt x="3042" y="776"/>
                  </a:lnTo>
                  <a:lnTo>
                    <a:pt x="3035" y="808"/>
                  </a:lnTo>
                  <a:lnTo>
                    <a:pt x="3023" y="839"/>
                  </a:lnTo>
                  <a:lnTo>
                    <a:pt x="3005" y="868"/>
                  </a:lnTo>
                  <a:lnTo>
                    <a:pt x="2866" y="1062"/>
                  </a:lnTo>
                  <a:lnTo>
                    <a:pt x="2903" y="1137"/>
                  </a:lnTo>
                  <a:lnTo>
                    <a:pt x="2935" y="1213"/>
                  </a:lnTo>
                  <a:lnTo>
                    <a:pt x="2961" y="1292"/>
                  </a:lnTo>
                  <a:lnTo>
                    <a:pt x="3198" y="1332"/>
                  </a:lnTo>
                  <a:lnTo>
                    <a:pt x="3231" y="1340"/>
                  </a:lnTo>
                  <a:lnTo>
                    <a:pt x="3260" y="1353"/>
                  </a:lnTo>
                  <a:lnTo>
                    <a:pt x="3288" y="1370"/>
                  </a:lnTo>
                  <a:lnTo>
                    <a:pt x="3312" y="1391"/>
                  </a:lnTo>
                  <a:lnTo>
                    <a:pt x="3332" y="1416"/>
                  </a:lnTo>
                  <a:lnTo>
                    <a:pt x="3348" y="1442"/>
                  </a:lnTo>
                  <a:lnTo>
                    <a:pt x="3361" y="1473"/>
                  </a:lnTo>
                  <a:lnTo>
                    <a:pt x="3368" y="1505"/>
                  </a:lnTo>
                  <a:lnTo>
                    <a:pt x="3370" y="1537"/>
                  </a:lnTo>
                  <a:lnTo>
                    <a:pt x="3370" y="1834"/>
                  </a:lnTo>
                  <a:lnTo>
                    <a:pt x="3368" y="1867"/>
                  </a:lnTo>
                  <a:lnTo>
                    <a:pt x="3360" y="1899"/>
                  </a:lnTo>
                  <a:lnTo>
                    <a:pt x="3347" y="1929"/>
                  </a:lnTo>
                  <a:lnTo>
                    <a:pt x="3331" y="1956"/>
                  </a:lnTo>
                  <a:lnTo>
                    <a:pt x="3311" y="1981"/>
                  </a:lnTo>
                  <a:lnTo>
                    <a:pt x="3286" y="2001"/>
                  </a:lnTo>
                  <a:lnTo>
                    <a:pt x="3259" y="2019"/>
                  </a:lnTo>
                  <a:lnTo>
                    <a:pt x="3229" y="2031"/>
                  </a:lnTo>
                  <a:lnTo>
                    <a:pt x="3197" y="2039"/>
                  </a:lnTo>
                  <a:lnTo>
                    <a:pt x="2960" y="2079"/>
                  </a:lnTo>
                  <a:lnTo>
                    <a:pt x="2934" y="2157"/>
                  </a:lnTo>
                  <a:lnTo>
                    <a:pt x="2901" y="2234"/>
                  </a:lnTo>
                  <a:lnTo>
                    <a:pt x="2865" y="2309"/>
                  </a:lnTo>
                  <a:lnTo>
                    <a:pt x="3004" y="2504"/>
                  </a:lnTo>
                  <a:lnTo>
                    <a:pt x="3022" y="2533"/>
                  </a:lnTo>
                  <a:lnTo>
                    <a:pt x="3033" y="2564"/>
                  </a:lnTo>
                  <a:lnTo>
                    <a:pt x="3040" y="2594"/>
                  </a:lnTo>
                  <a:lnTo>
                    <a:pt x="3043" y="2627"/>
                  </a:lnTo>
                  <a:lnTo>
                    <a:pt x="3040" y="2659"/>
                  </a:lnTo>
                  <a:lnTo>
                    <a:pt x="3033" y="2690"/>
                  </a:lnTo>
                  <a:lnTo>
                    <a:pt x="3021" y="2719"/>
                  </a:lnTo>
                  <a:lnTo>
                    <a:pt x="3003" y="2747"/>
                  </a:lnTo>
                  <a:lnTo>
                    <a:pt x="2982" y="2773"/>
                  </a:lnTo>
                  <a:lnTo>
                    <a:pt x="2772" y="2983"/>
                  </a:lnTo>
                  <a:lnTo>
                    <a:pt x="2746" y="3004"/>
                  </a:lnTo>
                  <a:lnTo>
                    <a:pt x="2719" y="3022"/>
                  </a:lnTo>
                  <a:lnTo>
                    <a:pt x="2689" y="3034"/>
                  </a:lnTo>
                  <a:lnTo>
                    <a:pt x="2657" y="3041"/>
                  </a:lnTo>
                  <a:lnTo>
                    <a:pt x="2625" y="3044"/>
                  </a:lnTo>
                  <a:lnTo>
                    <a:pt x="2593" y="3041"/>
                  </a:lnTo>
                  <a:lnTo>
                    <a:pt x="2561" y="3034"/>
                  </a:lnTo>
                  <a:lnTo>
                    <a:pt x="2531" y="3022"/>
                  </a:lnTo>
                  <a:lnTo>
                    <a:pt x="2504" y="3005"/>
                  </a:lnTo>
                  <a:lnTo>
                    <a:pt x="2309" y="2866"/>
                  </a:lnTo>
                  <a:lnTo>
                    <a:pt x="2234" y="2902"/>
                  </a:lnTo>
                  <a:lnTo>
                    <a:pt x="2158" y="2933"/>
                  </a:lnTo>
                  <a:lnTo>
                    <a:pt x="2079" y="2961"/>
                  </a:lnTo>
                  <a:lnTo>
                    <a:pt x="2039" y="3198"/>
                  </a:lnTo>
                  <a:lnTo>
                    <a:pt x="2031" y="3229"/>
                  </a:lnTo>
                  <a:lnTo>
                    <a:pt x="2018" y="3260"/>
                  </a:lnTo>
                  <a:lnTo>
                    <a:pt x="2001" y="3287"/>
                  </a:lnTo>
                  <a:lnTo>
                    <a:pt x="1980" y="3311"/>
                  </a:lnTo>
                  <a:lnTo>
                    <a:pt x="1956" y="3332"/>
                  </a:lnTo>
                  <a:lnTo>
                    <a:pt x="1928" y="3348"/>
                  </a:lnTo>
                  <a:lnTo>
                    <a:pt x="1898" y="3361"/>
                  </a:lnTo>
                  <a:lnTo>
                    <a:pt x="1867" y="3369"/>
                  </a:lnTo>
                  <a:lnTo>
                    <a:pt x="1834" y="3371"/>
                  </a:lnTo>
                  <a:lnTo>
                    <a:pt x="1536" y="3371"/>
                  </a:lnTo>
                  <a:lnTo>
                    <a:pt x="1503" y="3369"/>
                  </a:lnTo>
                  <a:lnTo>
                    <a:pt x="1471" y="3361"/>
                  </a:lnTo>
                  <a:lnTo>
                    <a:pt x="1442" y="3348"/>
                  </a:lnTo>
                  <a:lnTo>
                    <a:pt x="1414" y="3332"/>
                  </a:lnTo>
                  <a:lnTo>
                    <a:pt x="1390" y="3311"/>
                  </a:lnTo>
                  <a:lnTo>
                    <a:pt x="1369" y="3287"/>
                  </a:lnTo>
                  <a:lnTo>
                    <a:pt x="1352" y="3260"/>
                  </a:lnTo>
                  <a:lnTo>
                    <a:pt x="1339" y="3229"/>
                  </a:lnTo>
                  <a:lnTo>
                    <a:pt x="1331" y="3198"/>
                  </a:lnTo>
                  <a:lnTo>
                    <a:pt x="1291" y="2961"/>
                  </a:lnTo>
                  <a:lnTo>
                    <a:pt x="1215" y="2934"/>
                  </a:lnTo>
                  <a:lnTo>
                    <a:pt x="1141" y="2904"/>
                  </a:lnTo>
                  <a:lnTo>
                    <a:pt x="1069" y="2869"/>
                  </a:lnTo>
                  <a:lnTo>
                    <a:pt x="871" y="3010"/>
                  </a:lnTo>
                  <a:lnTo>
                    <a:pt x="844" y="3027"/>
                  </a:lnTo>
                  <a:lnTo>
                    <a:pt x="814" y="3039"/>
                  </a:lnTo>
                  <a:lnTo>
                    <a:pt x="783" y="3046"/>
                  </a:lnTo>
                  <a:lnTo>
                    <a:pt x="751" y="3049"/>
                  </a:lnTo>
                  <a:lnTo>
                    <a:pt x="718" y="3046"/>
                  </a:lnTo>
                  <a:lnTo>
                    <a:pt x="686" y="3039"/>
                  </a:lnTo>
                  <a:lnTo>
                    <a:pt x="656" y="3026"/>
                  </a:lnTo>
                  <a:lnTo>
                    <a:pt x="629" y="3009"/>
                  </a:lnTo>
                  <a:lnTo>
                    <a:pt x="603" y="2988"/>
                  </a:lnTo>
                  <a:lnTo>
                    <a:pt x="394" y="2778"/>
                  </a:lnTo>
                  <a:lnTo>
                    <a:pt x="372" y="2752"/>
                  </a:lnTo>
                  <a:lnTo>
                    <a:pt x="355" y="2724"/>
                  </a:lnTo>
                  <a:lnTo>
                    <a:pt x="343" y="2695"/>
                  </a:lnTo>
                  <a:lnTo>
                    <a:pt x="335" y="2663"/>
                  </a:lnTo>
                  <a:lnTo>
                    <a:pt x="333" y="2631"/>
                  </a:lnTo>
                  <a:lnTo>
                    <a:pt x="335" y="2600"/>
                  </a:lnTo>
                  <a:lnTo>
                    <a:pt x="342" y="2569"/>
                  </a:lnTo>
                  <a:lnTo>
                    <a:pt x="354" y="2538"/>
                  </a:lnTo>
                  <a:lnTo>
                    <a:pt x="372" y="2509"/>
                  </a:lnTo>
                  <a:lnTo>
                    <a:pt x="510" y="2317"/>
                  </a:lnTo>
                  <a:lnTo>
                    <a:pt x="473" y="2242"/>
                  </a:lnTo>
                  <a:lnTo>
                    <a:pt x="440" y="2165"/>
                  </a:lnTo>
                  <a:lnTo>
                    <a:pt x="414" y="2087"/>
                  </a:lnTo>
                  <a:lnTo>
                    <a:pt x="174" y="2046"/>
                  </a:lnTo>
                  <a:lnTo>
                    <a:pt x="141" y="2038"/>
                  </a:lnTo>
                  <a:lnTo>
                    <a:pt x="112" y="2026"/>
                  </a:lnTo>
                  <a:lnTo>
                    <a:pt x="84" y="2009"/>
                  </a:lnTo>
                  <a:lnTo>
                    <a:pt x="60" y="1988"/>
                  </a:lnTo>
                  <a:lnTo>
                    <a:pt x="40" y="1963"/>
                  </a:lnTo>
                  <a:lnTo>
                    <a:pt x="23" y="1936"/>
                  </a:lnTo>
                  <a:lnTo>
                    <a:pt x="10" y="1906"/>
                  </a:lnTo>
                  <a:lnTo>
                    <a:pt x="3" y="1874"/>
                  </a:lnTo>
                  <a:lnTo>
                    <a:pt x="0" y="1841"/>
                  </a:lnTo>
                  <a:lnTo>
                    <a:pt x="0" y="1545"/>
                  </a:lnTo>
                  <a:lnTo>
                    <a:pt x="3" y="1511"/>
                  </a:lnTo>
                  <a:lnTo>
                    <a:pt x="10" y="1479"/>
                  </a:lnTo>
                  <a:lnTo>
                    <a:pt x="23" y="1449"/>
                  </a:lnTo>
                  <a:lnTo>
                    <a:pt x="40" y="1423"/>
                  </a:lnTo>
                  <a:lnTo>
                    <a:pt x="60" y="1398"/>
                  </a:lnTo>
                  <a:lnTo>
                    <a:pt x="84" y="1378"/>
                  </a:lnTo>
                  <a:lnTo>
                    <a:pt x="112" y="1360"/>
                  </a:lnTo>
                  <a:lnTo>
                    <a:pt x="141" y="1347"/>
                  </a:lnTo>
                  <a:lnTo>
                    <a:pt x="174" y="1339"/>
                  </a:lnTo>
                  <a:lnTo>
                    <a:pt x="408" y="1300"/>
                  </a:lnTo>
                  <a:lnTo>
                    <a:pt x="434" y="1221"/>
                  </a:lnTo>
                  <a:lnTo>
                    <a:pt x="465" y="1144"/>
                  </a:lnTo>
                  <a:lnTo>
                    <a:pt x="502" y="1069"/>
                  </a:lnTo>
                  <a:lnTo>
                    <a:pt x="360" y="872"/>
                  </a:lnTo>
                  <a:lnTo>
                    <a:pt x="344" y="843"/>
                  </a:lnTo>
                  <a:lnTo>
                    <a:pt x="332" y="812"/>
                  </a:lnTo>
                  <a:lnTo>
                    <a:pt x="325" y="780"/>
                  </a:lnTo>
                  <a:lnTo>
                    <a:pt x="323" y="749"/>
                  </a:lnTo>
                  <a:lnTo>
                    <a:pt x="325" y="717"/>
                  </a:lnTo>
                  <a:lnTo>
                    <a:pt x="333" y="686"/>
                  </a:lnTo>
                  <a:lnTo>
                    <a:pt x="345" y="657"/>
                  </a:lnTo>
                  <a:lnTo>
                    <a:pt x="361" y="629"/>
                  </a:lnTo>
                  <a:lnTo>
                    <a:pt x="383" y="603"/>
                  </a:lnTo>
                  <a:lnTo>
                    <a:pt x="594" y="393"/>
                  </a:lnTo>
                  <a:lnTo>
                    <a:pt x="618" y="372"/>
                  </a:lnTo>
                  <a:lnTo>
                    <a:pt x="646" y="354"/>
                  </a:lnTo>
                  <a:lnTo>
                    <a:pt x="676" y="342"/>
                  </a:lnTo>
                  <a:lnTo>
                    <a:pt x="708" y="335"/>
                  </a:lnTo>
                  <a:lnTo>
                    <a:pt x="741" y="332"/>
                  </a:lnTo>
                  <a:lnTo>
                    <a:pt x="773" y="335"/>
                  </a:lnTo>
                  <a:lnTo>
                    <a:pt x="805" y="342"/>
                  </a:lnTo>
                  <a:lnTo>
                    <a:pt x="835" y="354"/>
                  </a:lnTo>
                  <a:lnTo>
                    <a:pt x="862" y="371"/>
                  </a:lnTo>
                  <a:lnTo>
                    <a:pt x="1056" y="510"/>
                  </a:lnTo>
                  <a:lnTo>
                    <a:pt x="1129" y="473"/>
                  </a:lnTo>
                  <a:lnTo>
                    <a:pt x="1206" y="440"/>
                  </a:lnTo>
                  <a:lnTo>
                    <a:pt x="1284" y="414"/>
                  </a:lnTo>
                  <a:lnTo>
                    <a:pt x="1325" y="174"/>
                  </a:lnTo>
                  <a:lnTo>
                    <a:pt x="1333" y="141"/>
                  </a:lnTo>
                  <a:lnTo>
                    <a:pt x="1347" y="112"/>
                  </a:lnTo>
                  <a:lnTo>
                    <a:pt x="1363" y="84"/>
                  </a:lnTo>
                  <a:lnTo>
                    <a:pt x="1384" y="60"/>
                  </a:lnTo>
                  <a:lnTo>
                    <a:pt x="1409" y="40"/>
                  </a:lnTo>
                  <a:lnTo>
                    <a:pt x="1436" y="24"/>
                  </a:lnTo>
                  <a:lnTo>
                    <a:pt x="1465" y="10"/>
                  </a:lnTo>
                  <a:lnTo>
                    <a:pt x="1497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9DF910B-935C-4E37-A68B-63EA20FDEE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49013" y="2078038"/>
              <a:ext cx="230187" cy="230188"/>
            </a:xfrm>
            <a:custGeom>
              <a:avLst/>
              <a:gdLst>
                <a:gd name="T0" fmla="*/ 613 w 1455"/>
                <a:gd name="T1" fmla="*/ 202 h 1455"/>
                <a:gd name="T2" fmla="*/ 457 w 1455"/>
                <a:gd name="T3" fmla="*/ 264 h 1455"/>
                <a:gd name="T4" fmla="*/ 329 w 1455"/>
                <a:gd name="T5" fmla="*/ 367 h 1455"/>
                <a:gd name="T6" fmla="*/ 238 w 1455"/>
                <a:gd name="T7" fmla="*/ 506 h 1455"/>
                <a:gd name="T8" fmla="*/ 194 w 1455"/>
                <a:gd name="T9" fmla="*/ 668 h 1455"/>
                <a:gd name="T10" fmla="*/ 203 w 1455"/>
                <a:gd name="T11" fmla="*/ 843 h 1455"/>
                <a:gd name="T12" fmla="*/ 264 w 1455"/>
                <a:gd name="T13" fmla="*/ 998 h 1455"/>
                <a:gd name="T14" fmla="*/ 368 w 1455"/>
                <a:gd name="T15" fmla="*/ 1126 h 1455"/>
                <a:gd name="T16" fmla="*/ 506 w 1455"/>
                <a:gd name="T17" fmla="*/ 1216 h 1455"/>
                <a:gd name="T18" fmla="*/ 669 w 1455"/>
                <a:gd name="T19" fmla="*/ 1262 h 1455"/>
                <a:gd name="T20" fmla="*/ 843 w 1455"/>
                <a:gd name="T21" fmla="*/ 1252 h 1455"/>
                <a:gd name="T22" fmla="*/ 999 w 1455"/>
                <a:gd name="T23" fmla="*/ 1191 h 1455"/>
                <a:gd name="T24" fmla="*/ 1126 w 1455"/>
                <a:gd name="T25" fmla="*/ 1087 h 1455"/>
                <a:gd name="T26" fmla="*/ 1217 w 1455"/>
                <a:gd name="T27" fmla="*/ 949 h 1455"/>
                <a:gd name="T28" fmla="*/ 1262 w 1455"/>
                <a:gd name="T29" fmla="*/ 786 h 1455"/>
                <a:gd name="T30" fmla="*/ 1253 w 1455"/>
                <a:gd name="T31" fmla="*/ 612 h 1455"/>
                <a:gd name="T32" fmla="*/ 1191 w 1455"/>
                <a:gd name="T33" fmla="*/ 456 h 1455"/>
                <a:gd name="T34" fmla="*/ 1088 w 1455"/>
                <a:gd name="T35" fmla="*/ 328 h 1455"/>
                <a:gd name="T36" fmla="*/ 950 w 1455"/>
                <a:gd name="T37" fmla="*/ 238 h 1455"/>
                <a:gd name="T38" fmla="*/ 786 w 1455"/>
                <a:gd name="T39" fmla="*/ 193 h 1455"/>
                <a:gd name="T40" fmla="*/ 794 w 1455"/>
                <a:gd name="T41" fmla="*/ 3 h 1455"/>
                <a:gd name="T42" fmla="*/ 981 w 1455"/>
                <a:gd name="T43" fmla="*/ 46 h 1455"/>
                <a:gd name="T44" fmla="*/ 1147 w 1455"/>
                <a:gd name="T45" fmla="*/ 133 h 1455"/>
                <a:gd name="T46" fmla="*/ 1284 w 1455"/>
                <a:gd name="T47" fmla="*/ 259 h 1455"/>
                <a:gd name="T48" fmla="*/ 1385 w 1455"/>
                <a:gd name="T49" fmla="*/ 416 h 1455"/>
                <a:gd name="T50" fmla="*/ 1443 w 1455"/>
                <a:gd name="T51" fmla="*/ 597 h 1455"/>
                <a:gd name="T52" fmla="*/ 1451 w 1455"/>
                <a:gd name="T53" fmla="*/ 793 h 1455"/>
                <a:gd name="T54" fmla="*/ 1409 w 1455"/>
                <a:gd name="T55" fmla="*/ 981 h 1455"/>
                <a:gd name="T56" fmla="*/ 1321 w 1455"/>
                <a:gd name="T57" fmla="*/ 1147 h 1455"/>
                <a:gd name="T58" fmla="*/ 1196 w 1455"/>
                <a:gd name="T59" fmla="*/ 1284 h 1455"/>
                <a:gd name="T60" fmla="*/ 1039 w 1455"/>
                <a:gd name="T61" fmla="*/ 1384 h 1455"/>
                <a:gd name="T62" fmla="*/ 859 w 1455"/>
                <a:gd name="T63" fmla="*/ 1443 h 1455"/>
                <a:gd name="T64" fmla="*/ 662 w 1455"/>
                <a:gd name="T65" fmla="*/ 1452 h 1455"/>
                <a:gd name="T66" fmla="*/ 475 w 1455"/>
                <a:gd name="T67" fmla="*/ 1409 h 1455"/>
                <a:gd name="T68" fmla="*/ 309 w 1455"/>
                <a:gd name="T69" fmla="*/ 1322 h 1455"/>
                <a:gd name="T70" fmla="*/ 171 w 1455"/>
                <a:gd name="T71" fmla="*/ 1196 h 1455"/>
                <a:gd name="T72" fmla="*/ 70 w 1455"/>
                <a:gd name="T73" fmla="*/ 1039 h 1455"/>
                <a:gd name="T74" fmla="*/ 12 w 1455"/>
                <a:gd name="T75" fmla="*/ 858 h 1455"/>
                <a:gd name="T76" fmla="*/ 4 w 1455"/>
                <a:gd name="T77" fmla="*/ 661 h 1455"/>
                <a:gd name="T78" fmla="*/ 46 w 1455"/>
                <a:gd name="T79" fmla="*/ 474 h 1455"/>
                <a:gd name="T80" fmla="*/ 134 w 1455"/>
                <a:gd name="T81" fmla="*/ 308 h 1455"/>
                <a:gd name="T82" fmla="*/ 260 w 1455"/>
                <a:gd name="T83" fmla="*/ 171 h 1455"/>
                <a:gd name="T84" fmla="*/ 416 w 1455"/>
                <a:gd name="T85" fmla="*/ 70 h 1455"/>
                <a:gd name="T86" fmla="*/ 597 w 1455"/>
                <a:gd name="T87" fmla="*/ 12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5">
                  <a:moveTo>
                    <a:pt x="727" y="190"/>
                  </a:moveTo>
                  <a:lnTo>
                    <a:pt x="669" y="193"/>
                  </a:lnTo>
                  <a:lnTo>
                    <a:pt x="613" y="202"/>
                  </a:lnTo>
                  <a:lnTo>
                    <a:pt x="558" y="218"/>
                  </a:lnTo>
                  <a:lnTo>
                    <a:pt x="506" y="238"/>
                  </a:lnTo>
                  <a:lnTo>
                    <a:pt x="457" y="264"/>
                  </a:lnTo>
                  <a:lnTo>
                    <a:pt x="410" y="294"/>
                  </a:lnTo>
                  <a:lnTo>
                    <a:pt x="368" y="328"/>
                  </a:lnTo>
                  <a:lnTo>
                    <a:pt x="329" y="367"/>
                  </a:lnTo>
                  <a:lnTo>
                    <a:pt x="294" y="410"/>
                  </a:lnTo>
                  <a:lnTo>
                    <a:pt x="264" y="456"/>
                  </a:lnTo>
                  <a:lnTo>
                    <a:pt x="238" y="506"/>
                  </a:lnTo>
                  <a:lnTo>
                    <a:pt x="218" y="558"/>
                  </a:lnTo>
                  <a:lnTo>
                    <a:pt x="203" y="612"/>
                  </a:lnTo>
                  <a:lnTo>
                    <a:pt x="194" y="668"/>
                  </a:lnTo>
                  <a:lnTo>
                    <a:pt x="191" y="728"/>
                  </a:lnTo>
                  <a:lnTo>
                    <a:pt x="194" y="786"/>
                  </a:lnTo>
                  <a:lnTo>
                    <a:pt x="203" y="843"/>
                  </a:lnTo>
                  <a:lnTo>
                    <a:pt x="218" y="897"/>
                  </a:lnTo>
                  <a:lnTo>
                    <a:pt x="238" y="949"/>
                  </a:lnTo>
                  <a:lnTo>
                    <a:pt x="264" y="998"/>
                  </a:lnTo>
                  <a:lnTo>
                    <a:pt x="294" y="1044"/>
                  </a:lnTo>
                  <a:lnTo>
                    <a:pt x="329" y="1087"/>
                  </a:lnTo>
                  <a:lnTo>
                    <a:pt x="368" y="1126"/>
                  </a:lnTo>
                  <a:lnTo>
                    <a:pt x="410" y="1161"/>
                  </a:lnTo>
                  <a:lnTo>
                    <a:pt x="457" y="1191"/>
                  </a:lnTo>
                  <a:lnTo>
                    <a:pt x="506" y="1216"/>
                  </a:lnTo>
                  <a:lnTo>
                    <a:pt x="558" y="1237"/>
                  </a:lnTo>
                  <a:lnTo>
                    <a:pt x="613" y="1252"/>
                  </a:lnTo>
                  <a:lnTo>
                    <a:pt x="669" y="1262"/>
                  </a:lnTo>
                  <a:lnTo>
                    <a:pt x="727" y="1265"/>
                  </a:lnTo>
                  <a:lnTo>
                    <a:pt x="786" y="1262"/>
                  </a:lnTo>
                  <a:lnTo>
                    <a:pt x="843" y="1252"/>
                  </a:lnTo>
                  <a:lnTo>
                    <a:pt x="897" y="1237"/>
                  </a:lnTo>
                  <a:lnTo>
                    <a:pt x="950" y="1216"/>
                  </a:lnTo>
                  <a:lnTo>
                    <a:pt x="999" y="1191"/>
                  </a:lnTo>
                  <a:lnTo>
                    <a:pt x="1045" y="1161"/>
                  </a:lnTo>
                  <a:lnTo>
                    <a:pt x="1088" y="1126"/>
                  </a:lnTo>
                  <a:lnTo>
                    <a:pt x="1126" y="1087"/>
                  </a:lnTo>
                  <a:lnTo>
                    <a:pt x="1161" y="1044"/>
                  </a:lnTo>
                  <a:lnTo>
                    <a:pt x="1191" y="998"/>
                  </a:lnTo>
                  <a:lnTo>
                    <a:pt x="1217" y="949"/>
                  </a:lnTo>
                  <a:lnTo>
                    <a:pt x="1237" y="897"/>
                  </a:lnTo>
                  <a:lnTo>
                    <a:pt x="1253" y="843"/>
                  </a:lnTo>
                  <a:lnTo>
                    <a:pt x="1262" y="786"/>
                  </a:lnTo>
                  <a:lnTo>
                    <a:pt x="1265" y="728"/>
                  </a:lnTo>
                  <a:lnTo>
                    <a:pt x="1262" y="668"/>
                  </a:lnTo>
                  <a:lnTo>
                    <a:pt x="1253" y="612"/>
                  </a:lnTo>
                  <a:lnTo>
                    <a:pt x="1237" y="558"/>
                  </a:lnTo>
                  <a:lnTo>
                    <a:pt x="1217" y="506"/>
                  </a:lnTo>
                  <a:lnTo>
                    <a:pt x="1191" y="456"/>
                  </a:lnTo>
                  <a:lnTo>
                    <a:pt x="1161" y="410"/>
                  </a:lnTo>
                  <a:lnTo>
                    <a:pt x="1126" y="367"/>
                  </a:lnTo>
                  <a:lnTo>
                    <a:pt x="1088" y="328"/>
                  </a:lnTo>
                  <a:lnTo>
                    <a:pt x="1045" y="294"/>
                  </a:lnTo>
                  <a:lnTo>
                    <a:pt x="999" y="264"/>
                  </a:lnTo>
                  <a:lnTo>
                    <a:pt x="950" y="238"/>
                  </a:lnTo>
                  <a:lnTo>
                    <a:pt x="897" y="218"/>
                  </a:lnTo>
                  <a:lnTo>
                    <a:pt x="843" y="202"/>
                  </a:lnTo>
                  <a:lnTo>
                    <a:pt x="786" y="193"/>
                  </a:lnTo>
                  <a:lnTo>
                    <a:pt x="727" y="190"/>
                  </a:lnTo>
                  <a:close/>
                  <a:moveTo>
                    <a:pt x="727" y="0"/>
                  </a:moveTo>
                  <a:lnTo>
                    <a:pt x="794" y="3"/>
                  </a:lnTo>
                  <a:lnTo>
                    <a:pt x="859" y="12"/>
                  </a:lnTo>
                  <a:lnTo>
                    <a:pt x="921" y="26"/>
                  </a:lnTo>
                  <a:lnTo>
                    <a:pt x="981" y="46"/>
                  </a:lnTo>
                  <a:lnTo>
                    <a:pt x="1039" y="70"/>
                  </a:lnTo>
                  <a:lnTo>
                    <a:pt x="1094" y="99"/>
                  </a:lnTo>
                  <a:lnTo>
                    <a:pt x="1147" y="133"/>
                  </a:lnTo>
                  <a:lnTo>
                    <a:pt x="1196" y="171"/>
                  </a:lnTo>
                  <a:lnTo>
                    <a:pt x="1242" y="213"/>
                  </a:lnTo>
                  <a:lnTo>
                    <a:pt x="1284" y="259"/>
                  </a:lnTo>
                  <a:lnTo>
                    <a:pt x="1321" y="308"/>
                  </a:lnTo>
                  <a:lnTo>
                    <a:pt x="1355" y="360"/>
                  </a:lnTo>
                  <a:lnTo>
                    <a:pt x="1385" y="416"/>
                  </a:lnTo>
                  <a:lnTo>
                    <a:pt x="1409" y="474"/>
                  </a:lnTo>
                  <a:lnTo>
                    <a:pt x="1429" y="534"/>
                  </a:lnTo>
                  <a:lnTo>
                    <a:pt x="1443" y="597"/>
                  </a:lnTo>
                  <a:lnTo>
                    <a:pt x="1451" y="661"/>
                  </a:lnTo>
                  <a:lnTo>
                    <a:pt x="1455" y="728"/>
                  </a:lnTo>
                  <a:lnTo>
                    <a:pt x="1451" y="793"/>
                  </a:lnTo>
                  <a:lnTo>
                    <a:pt x="1443" y="858"/>
                  </a:lnTo>
                  <a:lnTo>
                    <a:pt x="1429" y="920"/>
                  </a:lnTo>
                  <a:lnTo>
                    <a:pt x="1409" y="981"/>
                  </a:lnTo>
                  <a:lnTo>
                    <a:pt x="1385" y="1039"/>
                  </a:lnTo>
                  <a:lnTo>
                    <a:pt x="1355" y="1095"/>
                  </a:lnTo>
                  <a:lnTo>
                    <a:pt x="1321" y="1147"/>
                  </a:lnTo>
                  <a:lnTo>
                    <a:pt x="1284" y="1196"/>
                  </a:lnTo>
                  <a:lnTo>
                    <a:pt x="1242" y="1242"/>
                  </a:lnTo>
                  <a:lnTo>
                    <a:pt x="1196" y="1284"/>
                  </a:lnTo>
                  <a:lnTo>
                    <a:pt x="1147" y="1322"/>
                  </a:lnTo>
                  <a:lnTo>
                    <a:pt x="1094" y="1356"/>
                  </a:lnTo>
                  <a:lnTo>
                    <a:pt x="1039" y="1384"/>
                  </a:lnTo>
                  <a:lnTo>
                    <a:pt x="981" y="1409"/>
                  </a:lnTo>
                  <a:lnTo>
                    <a:pt x="921" y="1428"/>
                  </a:lnTo>
                  <a:lnTo>
                    <a:pt x="859" y="1443"/>
                  </a:lnTo>
                  <a:lnTo>
                    <a:pt x="794" y="1452"/>
                  </a:lnTo>
                  <a:lnTo>
                    <a:pt x="727" y="1455"/>
                  </a:lnTo>
                  <a:lnTo>
                    <a:pt x="662" y="1452"/>
                  </a:lnTo>
                  <a:lnTo>
                    <a:pt x="597" y="1443"/>
                  </a:lnTo>
                  <a:lnTo>
                    <a:pt x="535" y="1428"/>
                  </a:lnTo>
                  <a:lnTo>
                    <a:pt x="475" y="1409"/>
                  </a:lnTo>
                  <a:lnTo>
                    <a:pt x="416" y="1384"/>
                  </a:lnTo>
                  <a:lnTo>
                    <a:pt x="361" y="1356"/>
                  </a:lnTo>
                  <a:lnTo>
                    <a:pt x="309" y="1322"/>
                  </a:lnTo>
                  <a:lnTo>
                    <a:pt x="260" y="1284"/>
                  </a:lnTo>
                  <a:lnTo>
                    <a:pt x="213" y="1242"/>
                  </a:lnTo>
                  <a:lnTo>
                    <a:pt x="171" y="1196"/>
                  </a:lnTo>
                  <a:lnTo>
                    <a:pt x="134" y="1147"/>
                  </a:lnTo>
                  <a:lnTo>
                    <a:pt x="100" y="1095"/>
                  </a:lnTo>
                  <a:lnTo>
                    <a:pt x="70" y="1039"/>
                  </a:lnTo>
                  <a:lnTo>
                    <a:pt x="46" y="981"/>
                  </a:lnTo>
                  <a:lnTo>
                    <a:pt x="26" y="920"/>
                  </a:lnTo>
                  <a:lnTo>
                    <a:pt x="12" y="858"/>
                  </a:lnTo>
                  <a:lnTo>
                    <a:pt x="4" y="793"/>
                  </a:lnTo>
                  <a:lnTo>
                    <a:pt x="0" y="728"/>
                  </a:lnTo>
                  <a:lnTo>
                    <a:pt x="4" y="661"/>
                  </a:lnTo>
                  <a:lnTo>
                    <a:pt x="12" y="597"/>
                  </a:lnTo>
                  <a:lnTo>
                    <a:pt x="26" y="534"/>
                  </a:lnTo>
                  <a:lnTo>
                    <a:pt x="46" y="474"/>
                  </a:lnTo>
                  <a:lnTo>
                    <a:pt x="70" y="416"/>
                  </a:lnTo>
                  <a:lnTo>
                    <a:pt x="100" y="360"/>
                  </a:lnTo>
                  <a:lnTo>
                    <a:pt x="134" y="308"/>
                  </a:lnTo>
                  <a:lnTo>
                    <a:pt x="171" y="259"/>
                  </a:lnTo>
                  <a:lnTo>
                    <a:pt x="213" y="213"/>
                  </a:lnTo>
                  <a:lnTo>
                    <a:pt x="260" y="171"/>
                  </a:lnTo>
                  <a:lnTo>
                    <a:pt x="309" y="133"/>
                  </a:lnTo>
                  <a:lnTo>
                    <a:pt x="361" y="99"/>
                  </a:lnTo>
                  <a:lnTo>
                    <a:pt x="416" y="70"/>
                  </a:lnTo>
                  <a:lnTo>
                    <a:pt x="475" y="46"/>
                  </a:lnTo>
                  <a:lnTo>
                    <a:pt x="535" y="26"/>
                  </a:lnTo>
                  <a:lnTo>
                    <a:pt x="597" y="12"/>
                  </a:lnTo>
                  <a:lnTo>
                    <a:pt x="662" y="3"/>
                  </a:lnTo>
                  <a:lnTo>
                    <a:pt x="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15" name="Freeform 19">
            <a:extLst>
              <a:ext uri="{FF2B5EF4-FFF2-40B4-BE49-F238E27FC236}">
                <a16:creationId xmlns:a16="http://schemas.microsoft.com/office/drawing/2014/main" id="{7AF7B43F-32F9-493D-96C6-19E3F3ABE11B}"/>
              </a:ext>
            </a:extLst>
          </p:cNvPr>
          <p:cNvSpPr>
            <a:spLocks noEditPoints="1"/>
          </p:cNvSpPr>
          <p:nvPr/>
        </p:nvSpPr>
        <p:spPr bwMode="auto">
          <a:xfrm>
            <a:off x="10365520" y="697720"/>
            <a:ext cx="598634" cy="636282"/>
          </a:xfrm>
          <a:custGeom>
            <a:avLst/>
            <a:gdLst>
              <a:gd name="T0" fmla="*/ 2343 w 3184"/>
              <a:gd name="T1" fmla="*/ 2439 h 3385"/>
              <a:gd name="T2" fmla="*/ 2177 w 3184"/>
              <a:gd name="T3" fmla="*/ 2677 h 3385"/>
              <a:gd name="T4" fmla="*/ 2213 w 3184"/>
              <a:gd name="T5" fmla="*/ 2975 h 3385"/>
              <a:gd name="T6" fmla="*/ 2429 w 3184"/>
              <a:gd name="T7" fmla="*/ 3166 h 3385"/>
              <a:gd name="T8" fmla="*/ 2729 w 3184"/>
              <a:gd name="T9" fmla="*/ 3166 h 3385"/>
              <a:gd name="T10" fmla="*/ 2945 w 3184"/>
              <a:gd name="T11" fmla="*/ 2975 h 3385"/>
              <a:gd name="T12" fmla="*/ 2981 w 3184"/>
              <a:gd name="T13" fmla="*/ 2677 h 3385"/>
              <a:gd name="T14" fmla="*/ 2816 w 3184"/>
              <a:gd name="T15" fmla="*/ 2439 h 3385"/>
              <a:gd name="T16" fmla="*/ 604 w 3184"/>
              <a:gd name="T17" fmla="*/ 1277 h 3385"/>
              <a:gd name="T18" fmla="*/ 329 w 3184"/>
              <a:gd name="T19" fmla="*/ 1382 h 3385"/>
              <a:gd name="T20" fmla="*/ 193 w 3184"/>
              <a:gd name="T21" fmla="*/ 1640 h 3385"/>
              <a:gd name="T22" fmla="*/ 264 w 3184"/>
              <a:gd name="T23" fmla="*/ 1929 h 3385"/>
              <a:gd name="T24" fmla="*/ 503 w 3184"/>
              <a:gd name="T25" fmla="*/ 2095 h 3385"/>
              <a:gd name="T26" fmla="*/ 799 w 3184"/>
              <a:gd name="T27" fmla="*/ 2059 h 3385"/>
              <a:gd name="T28" fmla="*/ 991 w 3184"/>
              <a:gd name="T29" fmla="*/ 1842 h 3385"/>
              <a:gd name="T30" fmla="*/ 991 w 3184"/>
              <a:gd name="T31" fmla="*/ 1543 h 3385"/>
              <a:gd name="T32" fmla="*/ 799 w 3184"/>
              <a:gd name="T33" fmla="*/ 1325 h 3385"/>
              <a:gd name="T34" fmla="*/ 2528 w 3184"/>
              <a:gd name="T35" fmla="*/ 194 h 3385"/>
              <a:gd name="T36" fmla="*/ 2270 w 3184"/>
              <a:gd name="T37" fmla="*/ 331 h 3385"/>
              <a:gd name="T38" fmla="*/ 2165 w 3184"/>
              <a:gd name="T39" fmla="*/ 606 h 3385"/>
              <a:gd name="T40" fmla="*/ 2270 w 3184"/>
              <a:gd name="T41" fmla="*/ 882 h 3385"/>
              <a:gd name="T42" fmla="*/ 2528 w 3184"/>
              <a:gd name="T43" fmla="*/ 1018 h 3385"/>
              <a:gd name="T44" fmla="*/ 2816 w 3184"/>
              <a:gd name="T45" fmla="*/ 947 h 3385"/>
              <a:gd name="T46" fmla="*/ 2981 w 3184"/>
              <a:gd name="T47" fmla="*/ 708 h 3385"/>
              <a:gd name="T48" fmla="*/ 2945 w 3184"/>
              <a:gd name="T49" fmla="*/ 411 h 3385"/>
              <a:gd name="T50" fmla="*/ 2729 w 3184"/>
              <a:gd name="T51" fmla="*/ 219 h 3385"/>
              <a:gd name="T52" fmla="*/ 2701 w 3184"/>
              <a:gd name="T53" fmla="*/ 13 h 3385"/>
              <a:gd name="T54" fmla="*/ 3006 w 3184"/>
              <a:gd name="T55" fmla="*/ 177 h 3385"/>
              <a:gd name="T56" fmla="*/ 3170 w 3184"/>
              <a:gd name="T57" fmla="*/ 483 h 3385"/>
              <a:gd name="T58" fmla="*/ 3134 w 3184"/>
              <a:gd name="T59" fmla="*/ 841 h 3385"/>
              <a:gd name="T60" fmla="*/ 2915 w 3184"/>
              <a:gd name="T61" fmla="*/ 1107 h 3385"/>
              <a:gd name="T62" fmla="*/ 2578 w 3184"/>
              <a:gd name="T63" fmla="*/ 1211 h 3385"/>
              <a:gd name="T64" fmla="*/ 2260 w 3184"/>
              <a:gd name="T65" fmla="*/ 1119 h 3385"/>
              <a:gd name="T66" fmla="*/ 1187 w 3184"/>
              <a:gd name="T67" fmla="*/ 1539 h 3385"/>
              <a:gd name="T68" fmla="*/ 1187 w 3184"/>
              <a:gd name="T69" fmla="*/ 1843 h 3385"/>
              <a:gd name="T70" fmla="*/ 2262 w 3184"/>
              <a:gd name="T71" fmla="*/ 2266 h 3385"/>
              <a:gd name="T72" fmla="*/ 2579 w 3184"/>
              <a:gd name="T73" fmla="*/ 2175 h 3385"/>
              <a:gd name="T74" fmla="*/ 2918 w 3184"/>
              <a:gd name="T75" fmla="*/ 2278 h 3385"/>
              <a:gd name="T76" fmla="*/ 3137 w 3184"/>
              <a:gd name="T77" fmla="*/ 2545 h 3385"/>
              <a:gd name="T78" fmla="*/ 3171 w 3184"/>
              <a:gd name="T79" fmla="*/ 2902 h 3385"/>
              <a:gd name="T80" fmla="*/ 3007 w 3184"/>
              <a:gd name="T81" fmla="*/ 3208 h 3385"/>
              <a:gd name="T82" fmla="*/ 2702 w 3184"/>
              <a:gd name="T83" fmla="*/ 3373 h 3385"/>
              <a:gd name="T84" fmla="*/ 2345 w 3184"/>
              <a:gd name="T85" fmla="*/ 3337 h 3385"/>
              <a:gd name="T86" fmla="*/ 2080 w 3184"/>
              <a:gd name="T87" fmla="*/ 3118 h 3385"/>
              <a:gd name="T88" fmla="*/ 1976 w 3184"/>
              <a:gd name="T89" fmla="*/ 2780 h 3385"/>
              <a:gd name="T90" fmla="*/ 1050 w 3184"/>
              <a:gd name="T91" fmla="*/ 2101 h 3385"/>
              <a:gd name="T92" fmla="*/ 773 w 3184"/>
              <a:gd name="T93" fmla="*/ 2273 h 3385"/>
              <a:gd name="T94" fmla="*/ 426 w 3184"/>
              <a:gd name="T95" fmla="*/ 2270 h 3385"/>
              <a:gd name="T96" fmla="*/ 139 w 3184"/>
              <a:gd name="T97" fmla="*/ 2077 h 3385"/>
              <a:gd name="T98" fmla="*/ 3 w 3184"/>
              <a:gd name="T99" fmla="*/ 1754 h 3385"/>
              <a:gd name="T100" fmla="*/ 73 w 3184"/>
              <a:gd name="T101" fmla="*/ 1403 h 3385"/>
              <a:gd name="T102" fmla="*/ 317 w 3184"/>
              <a:gd name="T103" fmla="*/ 1160 h 3385"/>
              <a:gd name="T104" fmla="*/ 662 w 3184"/>
              <a:gd name="T105" fmla="*/ 1089 h 3385"/>
              <a:gd name="T106" fmla="*/ 967 w 3184"/>
              <a:gd name="T107" fmla="*/ 1210 h 3385"/>
              <a:gd name="T108" fmla="*/ 1984 w 3184"/>
              <a:gd name="T109" fmla="*/ 709 h 3385"/>
              <a:gd name="T110" fmla="*/ 2022 w 3184"/>
              <a:gd name="T111" fmla="*/ 370 h 3385"/>
              <a:gd name="T112" fmla="*/ 2241 w 3184"/>
              <a:gd name="T113" fmla="*/ 104 h 3385"/>
              <a:gd name="T114" fmla="*/ 2578 w 3184"/>
              <a:gd name="T115" fmla="*/ 0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184" h="3385">
                <a:moveTo>
                  <a:pt x="2579" y="2364"/>
                </a:moveTo>
                <a:lnTo>
                  <a:pt x="2528" y="2367"/>
                </a:lnTo>
                <a:lnTo>
                  <a:pt x="2478" y="2377"/>
                </a:lnTo>
                <a:lnTo>
                  <a:pt x="2429" y="2392"/>
                </a:lnTo>
                <a:lnTo>
                  <a:pt x="2385" y="2413"/>
                </a:lnTo>
                <a:lnTo>
                  <a:pt x="2343" y="2439"/>
                </a:lnTo>
                <a:lnTo>
                  <a:pt x="2304" y="2469"/>
                </a:lnTo>
                <a:lnTo>
                  <a:pt x="2270" y="2504"/>
                </a:lnTo>
                <a:lnTo>
                  <a:pt x="2239" y="2542"/>
                </a:lnTo>
                <a:lnTo>
                  <a:pt x="2213" y="2584"/>
                </a:lnTo>
                <a:lnTo>
                  <a:pt x="2193" y="2630"/>
                </a:lnTo>
                <a:lnTo>
                  <a:pt x="2177" y="2677"/>
                </a:lnTo>
                <a:lnTo>
                  <a:pt x="2168" y="2727"/>
                </a:lnTo>
                <a:lnTo>
                  <a:pt x="2165" y="2779"/>
                </a:lnTo>
                <a:lnTo>
                  <a:pt x="2168" y="2831"/>
                </a:lnTo>
                <a:lnTo>
                  <a:pt x="2177" y="2882"/>
                </a:lnTo>
                <a:lnTo>
                  <a:pt x="2193" y="2929"/>
                </a:lnTo>
                <a:lnTo>
                  <a:pt x="2213" y="2975"/>
                </a:lnTo>
                <a:lnTo>
                  <a:pt x="2239" y="3017"/>
                </a:lnTo>
                <a:lnTo>
                  <a:pt x="2270" y="3055"/>
                </a:lnTo>
                <a:lnTo>
                  <a:pt x="2304" y="3090"/>
                </a:lnTo>
                <a:lnTo>
                  <a:pt x="2343" y="3120"/>
                </a:lnTo>
                <a:lnTo>
                  <a:pt x="2385" y="3146"/>
                </a:lnTo>
                <a:lnTo>
                  <a:pt x="2429" y="3166"/>
                </a:lnTo>
                <a:lnTo>
                  <a:pt x="2478" y="3182"/>
                </a:lnTo>
                <a:lnTo>
                  <a:pt x="2528" y="3191"/>
                </a:lnTo>
                <a:lnTo>
                  <a:pt x="2579" y="3195"/>
                </a:lnTo>
                <a:lnTo>
                  <a:pt x="2632" y="3191"/>
                </a:lnTo>
                <a:lnTo>
                  <a:pt x="2681" y="3182"/>
                </a:lnTo>
                <a:lnTo>
                  <a:pt x="2729" y="3166"/>
                </a:lnTo>
                <a:lnTo>
                  <a:pt x="2774" y="3146"/>
                </a:lnTo>
                <a:lnTo>
                  <a:pt x="2816" y="3120"/>
                </a:lnTo>
                <a:lnTo>
                  <a:pt x="2855" y="3090"/>
                </a:lnTo>
                <a:lnTo>
                  <a:pt x="2889" y="3055"/>
                </a:lnTo>
                <a:lnTo>
                  <a:pt x="2920" y="3017"/>
                </a:lnTo>
                <a:lnTo>
                  <a:pt x="2945" y="2975"/>
                </a:lnTo>
                <a:lnTo>
                  <a:pt x="2966" y="2929"/>
                </a:lnTo>
                <a:lnTo>
                  <a:pt x="2981" y="2882"/>
                </a:lnTo>
                <a:lnTo>
                  <a:pt x="2991" y="2831"/>
                </a:lnTo>
                <a:lnTo>
                  <a:pt x="2994" y="2779"/>
                </a:lnTo>
                <a:lnTo>
                  <a:pt x="2991" y="2727"/>
                </a:lnTo>
                <a:lnTo>
                  <a:pt x="2981" y="2677"/>
                </a:lnTo>
                <a:lnTo>
                  <a:pt x="2966" y="2630"/>
                </a:lnTo>
                <a:lnTo>
                  <a:pt x="2945" y="2584"/>
                </a:lnTo>
                <a:lnTo>
                  <a:pt x="2920" y="2542"/>
                </a:lnTo>
                <a:lnTo>
                  <a:pt x="2889" y="2504"/>
                </a:lnTo>
                <a:lnTo>
                  <a:pt x="2855" y="2469"/>
                </a:lnTo>
                <a:lnTo>
                  <a:pt x="2816" y="2439"/>
                </a:lnTo>
                <a:lnTo>
                  <a:pt x="2774" y="2413"/>
                </a:lnTo>
                <a:lnTo>
                  <a:pt x="2729" y="2392"/>
                </a:lnTo>
                <a:lnTo>
                  <a:pt x="2681" y="2377"/>
                </a:lnTo>
                <a:lnTo>
                  <a:pt x="2632" y="2367"/>
                </a:lnTo>
                <a:lnTo>
                  <a:pt x="2579" y="2364"/>
                </a:lnTo>
                <a:close/>
                <a:moveTo>
                  <a:pt x="604" y="1277"/>
                </a:moveTo>
                <a:lnTo>
                  <a:pt x="553" y="1280"/>
                </a:lnTo>
                <a:lnTo>
                  <a:pt x="503" y="1289"/>
                </a:lnTo>
                <a:lnTo>
                  <a:pt x="454" y="1305"/>
                </a:lnTo>
                <a:lnTo>
                  <a:pt x="410" y="1325"/>
                </a:lnTo>
                <a:lnTo>
                  <a:pt x="368" y="1351"/>
                </a:lnTo>
                <a:lnTo>
                  <a:pt x="329" y="1382"/>
                </a:lnTo>
                <a:lnTo>
                  <a:pt x="295" y="1416"/>
                </a:lnTo>
                <a:lnTo>
                  <a:pt x="264" y="1455"/>
                </a:lnTo>
                <a:lnTo>
                  <a:pt x="238" y="1497"/>
                </a:lnTo>
                <a:lnTo>
                  <a:pt x="218" y="1543"/>
                </a:lnTo>
                <a:lnTo>
                  <a:pt x="202" y="1590"/>
                </a:lnTo>
                <a:lnTo>
                  <a:pt x="193" y="1640"/>
                </a:lnTo>
                <a:lnTo>
                  <a:pt x="190" y="1692"/>
                </a:lnTo>
                <a:lnTo>
                  <a:pt x="193" y="1744"/>
                </a:lnTo>
                <a:lnTo>
                  <a:pt x="202" y="1794"/>
                </a:lnTo>
                <a:lnTo>
                  <a:pt x="218" y="1842"/>
                </a:lnTo>
                <a:lnTo>
                  <a:pt x="238" y="1888"/>
                </a:lnTo>
                <a:lnTo>
                  <a:pt x="264" y="1929"/>
                </a:lnTo>
                <a:lnTo>
                  <a:pt x="295" y="1968"/>
                </a:lnTo>
                <a:lnTo>
                  <a:pt x="329" y="2002"/>
                </a:lnTo>
                <a:lnTo>
                  <a:pt x="368" y="2033"/>
                </a:lnTo>
                <a:lnTo>
                  <a:pt x="410" y="2059"/>
                </a:lnTo>
                <a:lnTo>
                  <a:pt x="454" y="2079"/>
                </a:lnTo>
                <a:lnTo>
                  <a:pt x="503" y="2095"/>
                </a:lnTo>
                <a:lnTo>
                  <a:pt x="553" y="2104"/>
                </a:lnTo>
                <a:lnTo>
                  <a:pt x="604" y="2107"/>
                </a:lnTo>
                <a:lnTo>
                  <a:pt x="656" y="2104"/>
                </a:lnTo>
                <a:lnTo>
                  <a:pt x="706" y="2095"/>
                </a:lnTo>
                <a:lnTo>
                  <a:pt x="754" y="2079"/>
                </a:lnTo>
                <a:lnTo>
                  <a:pt x="799" y="2059"/>
                </a:lnTo>
                <a:lnTo>
                  <a:pt x="841" y="2033"/>
                </a:lnTo>
                <a:lnTo>
                  <a:pt x="879" y="2002"/>
                </a:lnTo>
                <a:lnTo>
                  <a:pt x="914" y="1968"/>
                </a:lnTo>
                <a:lnTo>
                  <a:pt x="945" y="1929"/>
                </a:lnTo>
                <a:lnTo>
                  <a:pt x="970" y="1888"/>
                </a:lnTo>
                <a:lnTo>
                  <a:pt x="991" y="1842"/>
                </a:lnTo>
                <a:lnTo>
                  <a:pt x="1006" y="1794"/>
                </a:lnTo>
                <a:lnTo>
                  <a:pt x="1016" y="1744"/>
                </a:lnTo>
                <a:lnTo>
                  <a:pt x="1019" y="1692"/>
                </a:lnTo>
                <a:lnTo>
                  <a:pt x="1016" y="1640"/>
                </a:lnTo>
                <a:lnTo>
                  <a:pt x="1006" y="1590"/>
                </a:lnTo>
                <a:lnTo>
                  <a:pt x="991" y="1543"/>
                </a:lnTo>
                <a:lnTo>
                  <a:pt x="970" y="1497"/>
                </a:lnTo>
                <a:lnTo>
                  <a:pt x="945" y="1455"/>
                </a:lnTo>
                <a:lnTo>
                  <a:pt x="914" y="1416"/>
                </a:lnTo>
                <a:lnTo>
                  <a:pt x="880" y="1382"/>
                </a:lnTo>
                <a:lnTo>
                  <a:pt x="841" y="1351"/>
                </a:lnTo>
                <a:lnTo>
                  <a:pt x="799" y="1325"/>
                </a:lnTo>
                <a:lnTo>
                  <a:pt x="755" y="1305"/>
                </a:lnTo>
                <a:lnTo>
                  <a:pt x="706" y="1289"/>
                </a:lnTo>
                <a:lnTo>
                  <a:pt x="657" y="1280"/>
                </a:lnTo>
                <a:lnTo>
                  <a:pt x="604" y="1277"/>
                </a:lnTo>
                <a:close/>
                <a:moveTo>
                  <a:pt x="2579" y="191"/>
                </a:moveTo>
                <a:lnTo>
                  <a:pt x="2528" y="194"/>
                </a:lnTo>
                <a:lnTo>
                  <a:pt x="2478" y="203"/>
                </a:lnTo>
                <a:lnTo>
                  <a:pt x="2430" y="219"/>
                </a:lnTo>
                <a:lnTo>
                  <a:pt x="2385" y="239"/>
                </a:lnTo>
                <a:lnTo>
                  <a:pt x="2343" y="265"/>
                </a:lnTo>
                <a:lnTo>
                  <a:pt x="2305" y="296"/>
                </a:lnTo>
                <a:lnTo>
                  <a:pt x="2270" y="331"/>
                </a:lnTo>
                <a:lnTo>
                  <a:pt x="2239" y="369"/>
                </a:lnTo>
                <a:lnTo>
                  <a:pt x="2213" y="411"/>
                </a:lnTo>
                <a:lnTo>
                  <a:pt x="2193" y="457"/>
                </a:lnTo>
                <a:lnTo>
                  <a:pt x="2177" y="504"/>
                </a:lnTo>
                <a:lnTo>
                  <a:pt x="2168" y="554"/>
                </a:lnTo>
                <a:lnTo>
                  <a:pt x="2165" y="606"/>
                </a:lnTo>
                <a:lnTo>
                  <a:pt x="2168" y="659"/>
                </a:lnTo>
                <a:lnTo>
                  <a:pt x="2177" y="708"/>
                </a:lnTo>
                <a:lnTo>
                  <a:pt x="2193" y="756"/>
                </a:lnTo>
                <a:lnTo>
                  <a:pt x="2213" y="802"/>
                </a:lnTo>
                <a:lnTo>
                  <a:pt x="2239" y="843"/>
                </a:lnTo>
                <a:lnTo>
                  <a:pt x="2270" y="882"/>
                </a:lnTo>
                <a:lnTo>
                  <a:pt x="2304" y="916"/>
                </a:lnTo>
                <a:lnTo>
                  <a:pt x="2343" y="947"/>
                </a:lnTo>
                <a:lnTo>
                  <a:pt x="2385" y="973"/>
                </a:lnTo>
                <a:lnTo>
                  <a:pt x="2429" y="993"/>
                </a:lnTo>
                <a:lnTo>
                  <a:pt x="2478" y="1009"/>
                </a:lnTo>
                <a:lnTo>
                  <a:pt x="2528" y="1018"/>
                </a:lnTo>
                <a:lnTo>
                  <a:pt x="2579" y="1021"/>
                </a:lnTo>
                <a:lnTo>
                  <a:pt x="2632" y="1018"/>
                </a:lnTo>
                <a:lnTo>
                  <a:pt x="2681" y="1009"/>
                </a:lnTo>
                <a:lnTo>
                  <a:pt x="2729" y="993"/>
                </a:lnTo>
                <a:lnTo>
                  <a:pt x="2774" y="973"/>
                </a:lnTo>
                <a:lnTo>
                  <a:pt x="2816" y="947"/>
                </a:lnTo>
                <a:lnTo>
                  <a:pt x="2855" y="916"/>
                </a:lnTo>
                <a:lnTo>
                  <a:pt x="2889" y="882"/>
                </a:lnTo>
                <a:lnTo>
                  <a:pt x="2920" y="843"/>
                </a:lnTo>
                <a:lnTo>
                  <a:pt x="2945" y="802"/>
                </a:lnTo>
                <a:lnTo>
                  <a:pt x="2966" y="756"/>
                </a:lnTo>
                <a:lnTo>
                  <a:pt x="2981" y="708"/>
                </a:lnTo>
                <a:lnTo>
                  <a:pt x="2991" y="659"/>
                </a:lnTo>
                <a:lnTo>
                  <a:pt x="2994" y="606"/>
                </a:lnTo>
                <a:lnTo>
                  <a:pt x="2991" y="554"/>
                </a:lnTo>
                <a:lnTo>
                  <a:pt x="2981" y="504"/>
                </a:lnTo>
                <a:lnTo>
                  <a:pt x="2966" y="457"/>
                </a:lnTo>
                <a:lnTo>
                  <a:pt x="2945" y="411"/>
                </a:lnTo>
                <a:lnTo>
                  <a:pt x="2920" y="369"/>
                </a:lnTo>
                <a:lnTo>
                  <a:pt x="2889" y="331"/>
                </a:lnTo>
                <a:lnTo>
                  <a:pt x="2855" y="296"/>
                </a:lnTo>
                <a:lnTo>
                  <a:pt x="2816" y="265"/>
                </a:lnTo>
                <a:lnTo>
                  <a:pt x="2774" y="239"/>
                </a:lnTo>
                <a:lnTo>
                  <a:pt x="2729" y="219"/>
                </a:lnTo>
                <a:lnTo>
                  <a:pt x="2681" y="203"/>
                </a:lnTo>
                <a:lnTo>
                  <a:pt x="2632" y="194"/>
                </a:lnTo>
                <a:lnTo>
                  <a:pt x="2579" y="191"/>
                </a:lnTo>
                <a:close/>
                <a:moveTo>
                  <a:pt x="2578" y="0"/>
                </a:moveTo>
                <a:lnTo>
                  <a:pt x="2640" y="3"/>
                </a:lnTo>
                <a:lnTo>
                  <a:pt x="2701" y="13"/>
                </a:lnTo>
                <a:lnTo>
                  <a:pt x="2758" y="28"/>
                </a:lnTo>
                <a:lnTo>
                  <a:pt x="2814" y="48"/>
                </a:lnTo>
                <a:lnTo>
                  <a:pt x="2866" y="73"/>
                </a:lnTo>
                <a:lnTo>
                  <a:pt x="2917" y="104"/>
                </a:lnTo>
                <a:lnTo>
                  <a:pt x="2963" y="138"/>
                </a:lnTo>
                <a:lnTo>
                  <a:pt x="3006" y="177"/>
                </a:lnTo>
                <a:lnTo>
                  <a:pt x="3045" y="221"/>
                </a:lnTo>
                <a:lnTo>
                  <a:pt x="3079" y="267"/>
                </a:lnTo>
                <a:lnTo>
                  <a:pt x="3110" y="318"/>
                </a:lnTo>
                <a:lnTo>
                  <a:pt x="3135" y="370"/>
                </a:lnTo>
                <a:lnTo>
                  <a:pt x="3155" y="426"/>
                </a:lnTo>
                <a:lnTo>
                  <a:pt x="3170" y="483"/>
                </a:lnTo>
                <a:lnTo>
                  <a:pt x="3180" y="543"/>
                </a:lnTo>
                <a:lnTo>
                  <a:pt x="3183" y="605"/>
                </a:lnTo>
                <a:lnTo>
                  <a:pt x="3180" y="667"/>
                </a:lnTo>
                <a:lnTo>
                  <a:pt x="3170" y="728"/>
                </a:lnTo>
                <a:lnTo>
                  <a:pt x="3155" y="785"/>
                </a:lnTo>
                <a:lnTo>
                  <a:pt x="3134" y="841"/>
                </a:lnTo>
                <a:lnTo>
                  <a:pt x="3110" y="893"/>
                </a:lnTo>
                <a:lnTo>
                  <a:pt x="3079" y="944"/>
                </a:lnTo>
                <a:lnTo>
                  <a:pt x="3044" y="990"/>
                </a:lnTo>
                <a:lnTo>
                  <a:pt x="3005" y="1034"/>
                </a:lnTo>
                <a:lnTo>
                  <a:pt x="2963" y="1073"/>
                </a:lnTo>
                <a:lnTo>
                  <a:pt x="2915" y="1107"/>
                </a:lnTo>
                <a:lnTo>
                  <a:pt x="2866" y="1138"/>
                </a:lnTo>
                <a:lnTo>
                  <a:pt x="2814" y="1163"/>
                </a:lnTo>
                <a:lnTo>
                  <a:pt x="2758" y="1183"/>
                </a:lnTo>
                <a:lnTo>
                  <a:pt x="2700" y="1198"/>
                </a:lnTo>
                <a:lnTo>
                  <a:pt x="2640" y="1208"/>
                </a:lnTo>
                <a:lnTo>
                  <a:pt x="2578" y="1211"/>
                </a:lnTo>
                <a:lnTo>
                  <a:pt x="2521" y="1208"/>
                </a:lnTo>
                <a:lnTo>
                  <a:pt x="2464" y="1199"/>
                </a:lnTo>
                <a:lnTo>
                  <a:pt x="2410" y="1186"/>
                </a:lnTo>
                <a:lnTo>
                  <a:pt x="2357" y="1169"/>
                </a:lnTo>
                <a:lnTo>
                  <a:pt x="2307" y="1146"/>
                </a:lnTo>
                <a:lnTo>
                  <a:pt x="2260" y="1119"/>
                </a:lnTo>
                <a:lnTo>
                  <a:pt x="2215" y="1088"/>
                </a:lnTo>
                <a:lnTo>
                  <a:pt x="2173" y="1053"/>
                </a:lnTo>
                <a:lnTo>
                  <a:pt x="2134" y="1015"/>
                </a:lnTo>
                <a:lnTo>
                  <a:pt x="2099" y="973"/>
                </a:lnTo>
                <a:lnTo>
                  <a:pt x="1173" y="1492"/>
                </a:lnTo>
                <a:lnTo>
                  <a:pt x="1187" y="1539"/>
                </a:lnTo>
                <a:lnTo>
                  <a:pt x="1199" y="1589"/>
                </a:lnTo>
                <a:lnTo>
                  <a:pt x="1205" y="1640"/>
                </a:lnTo>
                <a:lnTo>
                  <a:pt x="1207" y="1692"/>
                </a:lnTo>
                <a:lnTo>
                  <a:pt x="1205" y="1743"/>
                </a:lnTo>
                <a:lnTo>
                  <a:pt x="1199" y="1795"/>
                </a:lnTo>
                <a:lnTo>
                  <a:pt x="1187" y="1843"/>
                </a:lnTo>
                <a:lnTo>
                  <a:pt x="1173" y="1892"/>
                </a:lnTo>
                <a:lnTo>
                  <a:pt x="2101" y="2411"/>
                </a:lnTo>
                <a:lnTo>
                  <a:pt x="2136" y="2370"/>
                </a:lnTo>
                <a:lnTo>
                  <a:pt x="2174" y="2332"/>
                </a:lnTo>
                <a:lnTo>
                  <a:pt x="2216" y="2297"/>
                </a:lnTo>
                <a:lnTo>
                  <a:pt x="2262" y="2266"/>
                </a:lnTo>
                <a:lnTo>
                  <a:pt x="2309" y="2239"/>
                </a:lnTo>
                <a:lnTo>
                  <a:pt x="2359" y="2216"/>
                </a:lnTo>
                <a:lnTo>
                  <a:pt x="2412" y="2199"/>
                </a:lnTo>
                <a:lnTo>
                  <a:pt x="2465" y="2185"/>
                </a:lnTo>
                <a:lnTo>
                  <a:pt x="2522" y="2177"/>
                </a:lnTo>
                <a:lnTo>
                  <a:pt x="2579" y="2175"/>
                </a:lnTo>
                <a:lnTo>
                  <a:pt x="2641" y="2178"/>
                </a:lnTo>
                <a:lnTo>
                  <a:pt x="2701" y="2188"/>
                </a:lnTo>
                <a:lnTo>
                  <a:pt x="2759" y="2202"/>
                </a:lnTo>
                <a:lnTo>
                  <a:pt x="2815" y="2223"/>
                </a:lnTo>
                <a:lnTo>
                  <a:pt x="2867" y="2248"/>
                </a:lnTo>
                <a:lnTo>
                  <a:pt x="2918" y="2278"/>
                </a:lnTo>
                <a:lnTo>
                  <a:pt x="2964" y="2313"/>
                </a:lnTo>
                <a:lnTo>
                  <a:pt x="3007" y="2352"/>
                </a:lnTo>
                <a:lnTo>
                  <a:pt x="3046" y="2396"/>
                </a:lnTo>
                <a:lnTo>
                  <a:pt x="3080" y="2442"/>
                </a:lnTo>
                <a:lnTo>
                  <a:pt x="3111" y="2491"/>
                </a:lnTo>
                <a:lnTo>
                  <a:pt x="3137" y="2545"/>
                </a:lnTo>
                <a:lnTo>
                  <a:pt x="3157" y="2601"/>
                </a:lnTo>
                <a:lnTo>
                  <a:pt x="3171" y="2658"/>
                </a:lnTo>
                <a:lnTo>
                  <a:pt x="3181" y="2718"/>
                </a:lnTo>
                <a:lnTo>
                  <a:pt x="3184" y="2780"/>
                </a:lnTo>
                <a:lnTo>
                  <a:pt x="3181" y="2842"/>
                </a:lnTo>
                <a:lnTo>
                  <a:pt x="3171" y="2902"/>
                </a:lnTo>
                <a:lnTo>
                  <a:pt x="3157" y="2960"/>
                </a:lnTo>
                <a:lnTo>
                  <a:pt x="3137" y="3016"/>
                </a:lnTo>
                <a:lnTo>
                  <a:pt x="3111" y="3068"/>
                </a:lnTo>
                <a:lnTo>
                  <a:pt x="3081" y="3118"/>
                </a:lnTo>
                <a:lnTo>
                  <a:pt x="3046" y="3165"/>
                </a:lnTo>
                <a:lnTo>
                  <a:pt x="3007" y="3208"/>
                </a:lnTo>
                <a:lnTo>
                  <a:pt x="2964" y="3247"/>
                </a:lnTo>
                <a:lnTo>
                  <a:pt x="2918" y="3282"/>
                </a:lnTo>
                <a:lnTo>
                  <a:pt x="2868" y="3313"/>
                </a:lnTo>
                <a:lnTo>
                  <a:pt x="2815" y="3337"/>
                </a:lnTo>
                <a:lnTo>
                  <a:pt x="2759" y="3358"/>
                </a:lnTo>
                <a:lnTo>
                  <a:pt x="2702" y="3373"/>
                </a:lnTo>
                <a:lnTo>
                  <a:pt x="2642" y="3382"/>
                </a:lnTo>
                <a:lnTo>
                  <a:pt x="2580" y="3385"/>
                </a:lnTo>
                <a:lnTo>
                  <a:pt x="2519" y="3382"/>
                </a:lnTo>
                <a:lnTo>
                  <a:pt x="2458" y="3373"/>
                </a:lnTo>
                <a:lnTo>
                  <a:pt x="2400" y="3358"/>
                </a:lnTo>
                <a:lnTo>
                  <a:pt x="2345" y="3337"/>
                </a:lnTo>
                <a:lnTo>
                  <a:pt x="2292" y="3312"/>
                </a:lnTo>
                <a:lnTo>
                  <a:pt x="2243" y="3282"/>
                </a:lnTo>
                <a:lnTo>
                  <a:pt x="2196" y="3247"/>
                </a:lnTo>
                <a:lnTo>
                  <a:pt x="2154" y="3208"/>
                </a:lnTo>
                <a:lnTo>
                  <a:pt x="2115" y="3164"/>
                </a:lnTo>
                <a:lnTo>
                  <a:pt x="2080" y="3118"/>
                </a:lnTo>
                <a:lnTo>
                  <a:pt x="2049" y="3068"/>
                </a:lnTo>
                <a:lnTo>
                  <a:pt x="2024" y="3015"/>
                </a:lnTo>
                <a:lnTo>
                  <a:pt x="2004" y="2959"/>
                </a:lnTo>
                <a:lnTo>
                  <a:pt x="1988" y="2902"/>
                </a:lnTo>
                <a:lnTo>
                  <a:pt x="1979" y="2842"/>
                </a:lnTo>
                <a:lnTo>
                  <a:pt x="1976" y="2780"/>
                </a:lnTo>
                <a:lnTo>
                  <a:pt x="1979" y="2727"/>
                </a:lnTo>
                <a:lnTo>
                  <a:pt x="1985" y="2677"/>
                </a:lnTo>
                <a:lnTo>
                  <a:pt x="1996" y="2626"/>
                </a:lnTo>
                <a:lnTo>
                  <a:pt x="2012" y="2578"/>
                </a:lnTo>
                <a:lnTo>
                  <a:pt x="1085" y="2059"/>
                </a:lnTo>
                <a:lnTo>
                  <a:pt x="1050" y="2101"/>
                </a:lnTo>
                <a:lnTo>
                  <a:pt x="1011" y="2139"/>
                </a:lnTo>
                <a:lnTo>
                  <a:pt x="968" y="2174"/>
                </a:lnTo>
                <a:lnTo>
                  <a:pt x="924" y="2205"/>
                </a:lnTo>
                <a:lnTo>
                  <a:pt x="876" y="2233"/>
                </a:lnTo>
                <a:lnTo>
                  <a:pt x="825" y="2256"/>
                </a:lnTo>
                <a:lnTo>
                  <a:pt x="773" y="2273"/>
                </a:lnTo>
                <a:lnTo>
                  <a:pt x="719" y="2286"/>
                </a:lnTo>
                <a:lnTo>
                  <a:pt x="662" y="2295"/>
                </a:lnTo>
                <a:lnTo>
                  <a:pt x="604" y="2297"/>
                </a:lnTo>
                <a:lnTo>
                  <a:pt x="543" y="2294"/>
                </a:lnTo>
                <a:lnTo>
                  <a:pt x="483" y="2285"/>
                </a:lnTo>
                <a:lnTo>
                  <a:pt x="426" y="2270"/>
                </a:lnTo>
                <a:lnTo>
                  <a:pt x="370" y="2249"/>
                </a:lnTo>
                <a:lnTo>
                  <a:pt x="317" y="2225"/>
                </a:lnTo>
                <a:lnTo>
                  <a:pt x="267" y="2194"/>
                </a:lnTo>
                <a:lnTo>
                  <a:pt x="220" y="2159"/>
                </a:lnTo>
                <a:lnTo>
                  <a:pt x="178" y="2120"/>
                </a:lnTo>
                <a:lnTo>
                  <a:pt x="139" y="2077"/>
                </a:lnTo>
                <a:lnTo>
                  <a:pt x="104" y="2030"/>
                </a:lnTo>
                <a:lnTo>
                  <a:pt x="73" y="1980"/>
                </a:lnTo>
                <a:lnTo>
                  <a:pt x="47" y="1928"/>
                </a:lnTo>
                <a:lnTo>
                  <a:pt x="28" y="1872"/>
                </a:lnTo>
                <a:lnTo>
                  <a:pt x="12" y="1814"/>
                </a:lnTo>
                <a:lnTo>
                  <a:pt x="3" y="1754"/>
                </a:lnTo>
                <a:lnTo>
                  <a:pt x="0" y="1692"/>
                </a:lnTo>
                <a:lnTo>
                  <a:pt x="3" y="1630"/>
                </a:lnTo>
                <a:lnTo>
                  <a:pt x="12" y="1570"/>
                </a:lnTo>
                <a:lnTo>
                  <a:pt x="28" y="1513"/>
                </a:lnTo>
                <a:lnTo>
                  <a:pt x="47" y="1457"/>
                </a:lnTo>
                <a:lnTo>
                  <a:pt x="73" y="1403"/>
                </a:lnTo>
                <a:lnTo>
                  <a:pt x="104" y="1354"/>
                </a:lnTo>
                <a:lnTo>
                  <a:pt x="139" y="1308"/>
                </a:lnTo>
                <a:lnTo>
                  <a:pt x="177" y="1264"/>
                </a:lnTo>
                <a:lnTo>
                  <a:pt x="220" y="1225"/>
                </a:lnTo>
                <a:lnTo>
                  <a:pt x="266" y="1190"/>
                </a:lnTo>
                <a:lnTo>
                  <a:pt x="317" y="1160"/>
                </a:lnTo>
                <a:lnTo>
                  <a:pt x="369" y="1135"/>
                </a:lnTo>
                <a:lnTo>
                  <a:pt x="425" y="1114"/>
                </a:lnTo>
                <a:lnTo>
                  <a:pt x="482" y="1100"/>
                </a:lnTo>
                <a:lnTo>
                  <a:pt x="543" y="1090"/>
                </a:lnTo>
                <a:lnTo>
                  <a:pt x="603" y="1087"/>
                </a:lnTo>
                <a:lnTo>
                  <a:pt x="662" y="1089"/>
                </a:lnTo>
                <a:lnTo>
                  <a:pt x="718" y="1097"/>
                </a:lnTo>
                <a:lnTo>
                  <a:pt x="772" y="1111"/>
                </a:lnTo>
                <a:lnTo>
                  <a:pt x="825" y="1128"/>
                </a:lnTo>
                <a:lnTo>
                  <a:pt x="875" y="1151"/>
                </a:lnTo>
                <a:lnTo>
                  <a:pt x="923" y="1178"/>
                </a:lnTo>
                <a:lnTo>
                  <a:pt x="967" y="1210"/>
                </a:lnTo>
                <a:lnTo>
                  <a:pt x="1010" y="1244"/>
                </a:lnTo>
                <a:lnTo>
                  <a:pt x="1048" y="1283"/>
                </a:lnTo>
                <a:lnTo>
                  <a:pt x="1082" y="1324"/>
                </a:lnTo>
                <a:lnTo>
                  <a:pt x="2009" y="806"/>
                </a:lnTo>
                <a:lnTo>
                  <a:pt x="1994" y="758"/>
                </a:lnTo>
                <a:lnTo>
                  <a:pt x="1984" y="709"/>
                </a:lnTo>
                <a:lnTo>
                  <a:pt x="1977" y="658"/>
                </a:lnTo>
                <a:lnTo>
                  <a:pt x="1975" y="605"/>
                </a:lnTo>
                <a:lnTo>
                  <a:pt x="1978" y="543"/>
                </a:lnTo>
                <a:lnTo>
                  <a:pt x="1987" y="483"/>
                </a:lnTo>
                <a:lnTo>
                  <a:pt x="2002" y="426"/>
                </a:lnTo>
                <a:lnTo>
                  <a:pt x="2022" y="370"/>
                </a:lnTo>
                <a:lnTo>
                  <a:pt x="2048" y="318"/>
                </a:lnTo>
                <a:lnTo>
                  <a:pt x="2078" y="267"/>
                </a:lnTo>
                <a:lnTo>
                  <a:pt x="2113" y="221"/>
                </a:lnTo>
                <a:lnTo>
                  <a:pt x="2152" y="177"/>
                </a:lnTo>
                <a:lnTo>
                  <a:pt x="2195" y="138"/>
                </a:lnTo>
                <a:lnTo>
                  <a:pt x="2241" y="104"/>
                </a:lnTo>
                <a:lnTo>
                  <a:pt x="2291" y="73"/>
                </a:lnTo>
                <a:lnTo>
                  <a:pt x="2344" y="48"/>
                </a:lnTo>
                <a:lnTo>
                  <a:pt x="2399" y="28"/>
                </a:lnTo>
                <a:lnTo>
                  <a:pt x="2457" y="13"/>
                </a:lnTo>
                <a:lnTo>
                  <a:pt x="2517" y="3"/>
                </a:lnTo>
                <a:lnTo>
                  <a:pt x="2578" y="0"/>
                </a:lnTo>
                <a:close/>
              </a:path>
            </a:pathLst>
          </a:custGeom>
          <a:solidFill>
            <a:srgbClr val="90C9D5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7" name="Group 27">
            <a:extLst>
              <a:ext uri="{FF2B5EF4-FFF2-40B4-BE49-F238E27FC236}">
                <a16:creationId xmlns:a16="http://schemas.microsoft.com/office/drawing/2014/main" id="{7CB57739-A4DA-4373-AAAE-1C8864F63600}"/>
              </a:ext>
            </a:extLst>
          </p:cNvPr>
          <p:cNvGrpSpPr/>
          <p:nvPr/>
        </p:nvGrpSpPr>
        <p:grpSpPr>
          <a:xfrm>
            <a:off x="1144915" y="5536907"/>
            <a:ext cx="544041" cy="638164"/>
            <a:chOff x="1671638" y="5013325"/>
            <a:chExt cx="458787" cy="538162"/>
          </a:xfrm>
          <a:solidFill>
            <a:srgbClr val="F3C900"/>
          </a:solidFill>
        </p:grpSpPr>
        <p:sp>
          <p:nvSpPr>
            <p:cNvPr id="18" name="Freeform 211">
              <a:extLst>
                <a:ext uri="{FF2B5EF4-FFF2-40B4-BE49-F238E27FC236}">
                  <a16:creationId xmlns:a16="http://schemas.microsoft.com/office/drawing/2014/main" id="{4421219F-56E1-42F7-A660-E9C83D80A2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350" y="5013325"/>
              <a:ext cx="233362" cy="290512"/>
            </a:xfrm>
            <a:custGeom>
              <a:avLst/>
              <a:gdLst>
                <a:gd name="T0" fmla="*/ 662 w 1465"/>
                <a:gd name="T1" fmla="*/ 193 h 1829"/>
                <a:gd name="T2" fmla="*/ 555 w 1465"/>
                <a:gd name="T3" fmla="*/ 214 h 1829"/>
                <a:gd name="T4" fmla="*/ 441 w 1465"/>
                <a:gd name="T5" fmla="*/ 263 h 1829"/>
                <a:gd name="T6" fmla="*/ 332 w 1465"/>
                <a:gd name="T7" fmla="*/ 351 h 1829"/>
                <a:gd name="T8" fmla="*/ 247 w 1465"/>
                <a:gd name="T9" fmla="*/ 489 h 1829"/>
                <a:gd name="T10" fmla="*/ 199 w 1465"/>
                <a:gd name="T11" fmla="*/ 688 h 1829"/>
                <a:gd name="T12" fmla="*/ 193 w 1465"/>
                <a:gd name="T13" fmla="*/ 755 h 1829"/>
                <a:gd name="T14" fmla="*/ 190 w 1465"/>
                <a:gd name="T15" fmla="*/ 808 h 1829"/>
                <a:gd name="T16" fmla="*/ 190 w 1465"/>
                <a:gd name="T17" fmla="*/ 943 h 1829"/>
                <a:gd name="T18" fmla="*/ 209 w 1465"/>
                <a:gd name="T19" fmla="*/ 1123 h 1829"/>
                <a:gd name="T20" fmla="*/ 264 w 1465"/>
                <a:gd name="T21" fmla="*/ 1317 h 1829"/>
                <a:gd name="T22" fmla="*/ 367 w 1465"/>
                <a:gd name="T23" fmla="*/ 1489 h 1829"/>
                <a:gd name="T24" fmla="*/ 523 w 1465"/>
                <a:gd name="T25" fmla="*/ 1601 h 1829"/>
                <a:gd name="T26" fmla="*/ 729 w 1465"/>
                <a:gd name="T27" fmla="*/ 1639 h 1829"/>
                <a:gd name="T28" fmla="*/ 895 w 1465"/>
                <a:gd name="T29" fmla="*/ 1617 h 1829"/>
                <a:gd name="T30" fmla="*/ 1063 w 1465"/>
                <a:gd name="T31" fmla="*/ 1524 h 1829"/>
                <a:gd name="T32" fmla="*/ 1181 w 1465"/>
                <a:gd name="T33" fmla="*/ 1363 h 1829"/>
                <a:gd name="T34" fmla="*/ 1246 w 1465"/>
                <a:gd name="T35" fmla="*/ 1172 h 1829"/>
                <a:gd name="T36" fmla="*/ 1272 w 1465"/>
                <a:gd name="T37" fmla="*/ 985 h 1829"/>
                <a:gd name="T38" fmla="*/ 1276 w 1465"/>
                <a:gd name="T39" fmla="*/ 836 h 1829"/>
                <a:gd name="T40" fmla="*/ 1272 w 1465"/>
                <a:gd name="T41" fmla="*/ 759 h 1829"/>
                <a:gd name="T42" fmla="*/ 1270 w 1465"/>
                <a:gd name="T43" fmla="*/ 748 h 1829"/>
                <a:gd name="T44" fmla="*/ 1234 w 1465"/>
                <a:gd name="T45" fmla="*/ 534 h 1829"/>
                <a:gd name="T46" fmla="*/ 1156 w 1465"/>
                <a:gd name="T47" fmla="*/ 383 h 1829"/>
                <a:gd name="T48" fmla="*/ 1052 w 1465"/>
                <a:gd name="T49" fmla="*/ 282 h 1829"/>
                <a:gd name="T50" fmla="*/ 934 w 1465"/>
                <a:gd name="T51" fmla="*/ 223 h 1829"/>
                <a:gd name="T52" fmla="*/ 817 w 1465"/>
                <a:gd name="T53" fmla="*/ 197 h 1829"/>
                <a:gd name="T54" fmla="*/ 728 w 1465"/>
                <a:gd name="T55" fmla="*/ 190 h 1829"/>
                <a:gd name="T56" fmla="*/ 878 w 1465"/>
                <a:gd name="T57" fmla="*/ 13 h 1829"/>
                <a:gd name="T58" fmla="*/ 1119 w 1465"/>
                <a:gd name="T59" fmla="*/ 99 h 1829"/>
                <a:gd name="T60" fmla="*/ 1225 w 1465"/>
                <a:gd name="T61" fmla="*/ 176 h 1829"/>
                <a:gd name="T62" fmla="*/ 1326 w 1465"/>
                <a:gd name="T63" fmla="*/ 292 h 1829"/>
                <a:gd name="T64" fmla="*/ 1407 w 1465"/>
                <a:gd name="T65" fmla="*/ 454 h 1829"/>
                <a:gd name="T66" fmla="*/ 1455 w 1465"/>
                <a:gd name="T67" fmla="*/ 673 h 1829"/>
                <a:gd name="T68" fmla="*/ 1463 w 1465"/>
                <a:gd name="T69" fmla="*/ 789 h 1829"/>
                <a:gd name="T70" fmla="*/ 1464 w 1465"/>
                <a:gd name="T71" fmla="*/ 933 h 1829"/>
                <a:gd name="T72" fmla="*/ 1445 w 1465"/>
                <a:gd name="T73" fmla="*/ 1134 h 1829"/>
                <a:gd name="T74" fmla="*/ 1388 w 1465"/>
                <a:gd name="T75" fmla="*/ 1356 h 1829"/>
                <a:gd name="T76" fmla="*/ 1277 w 1465"/>
                <a:gd name="T77" fmla="*/ 1568 h 1829"/>
                <a:gd name="T78" fmla="*/ 1102 w 1465"/>
                <a:gd name="T79" fmla="*/ 1731 h 1829"/>
                <a:gd name="T80" fmla="*/ 874 w 1465"/>
                <a:gd name="T81" fmla="*/ 1817 h 1829"/>
                <a:gd name="T82" fmla="*/ 653 w 1465"/>
                <a:gd name="T83" fmla="*/ 1826 h 1829"/>
                <a:gd name="T84" fmla="*/ 415 w 1465"/>
                <a:gd name="T85" fmla="*/ 1760 h 1829"/>
                <a:gd name="T86" fmla="*/ 226 w 1465"/>
                <a:gd name="T87" fmla="*/ 1615 h 1829"/>
                <a:gd name="T88" fmla="*/ 99 w 1465"/>
                <a:gd name="T89" fmla="*/ 1412 h 1829"/>
                <a:gd name="T90" fmla="*/ 31 w 1465"/>
                <a:gd name="T91" fmla="*/ 1189 h 1829"/>
                <a:gd name="T92" fmla="*/ 3 w 1465"/>
                <a:gd name="T93" fmla="*/ 980 h 1829"/>
                <a:gd name="T94" fmla="*/ 1 w 1465"/>
                <a:gd name="T95" fmla="*/ 818 h 1829"/>
                <a:gd name="T96" fmla="*/ 6 w 1465"/>
                <a:gd name="T97" fmla="*/ 737 h 1829"/>
                <a:gd name="T98" fmla="*/ 42 w 1465"/>
                <a:gd name="T99" fmla="*/ 502 h 1829"/>
                <a:gd name="T100" fmla="*/ 118 w 1465"/>
                <a:gd name="T101" fmla="*/ 325 h 1829"/>
                <a:gd name="T102" fmla="*/ 216 w 1465"/>
                <a:gd name="T103" fmla="*/ 198 h 1829"/>
                <a:gd name="T104" fmla="*/ 324 w 1465"/>
                <a:gd name="T105" fmla="*/ 112 h 1829"/>
                <a:gd name="T106" fmla="*/ 514 w 1465"/>
                <a:gd name="T107" fmla="*/ 29 h 1829"/>
                <a:gd name="T108" fmla="*/ 696 w 1465"/>
                <a:gd name="T109" fmla="*/ 0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5" h="1829">
                  <a:moveTo>
                    <a:pt x="728" y="190"/>
                  </a:moveTo>
                  <a:lnTo>
                    <a:pt x="708" y="190"/>
                  </a:lnTo>
                  <a:lnTo>
                    <a:pt x="685" y="191"/>
                  </a:lnTo>
                  <a:lnTo>
                    <a:pt x="662" y="193"/>
                  </a:lnTo>
                  <a:lnTo>
                    <a:pt x="637" y="197"/>
                  </a:lnTo>
                  <a:lnTo>
                    <a:pt x="610" y="201"/>
                  </a:lnTo>
                  <a:lnTo>
                    <a:pt x="583" y="207"/>
                  </a:lnTo>
                  <a:lnTo>
                    <a:pt x="555" y="214"/>
                  </a:lnTo>
                  <a:lnTo>
                    <a:pt x="526" y="223"/>
                  </a:lnTo>
                  <a:lnTo>
                    <a:pt x="497" y="234"/>
                  </a:lnTo>
                  <a:lnTo>
                    <a:pt x="469" y="247"/>
                  </a:lnTo>
                  <a:lnTo>
                    <a:pt x="441" y="263"/>
                  </a:lnTo>
                  <a:lnTo>
                    <a:pt x="412" y="280"/>
                  </a:lnTo>
                  <a:lnTo>
                    <a:pt x="385" y="301"/>
                  </a:lnTo>
                  <a:lnTo>
                    <a:pt x="358" y="325"/>
                  </a:lnTo>
                  <a:lnTo>
                    <a:pt x="332" y="351"/>
                  </a:lnTo>
                  <a:lnTo>
                    <a:pt x="308" y="380"/>
                  </a:lnTo>
                  <a:lnTo>
                    <a:pt x="286" y="413"/>
                  </a:lnTo>
                  <a:lnTo>
                    <a:pt x="266" y="449"/>
                  </a:lnTo>
                  <a:lnTo>
                    <a:pt x="247" y="489"/>
                  </a:lnTo>
                  <a:lnTo>
                    <a:pt x="231" y="532"/>
                  </a:lnTo>
                  <a:lnTo>
                    <a:pt x="218" y="580"/>
                  </a:lnTo>
                  <a:lnTo>
                    <a:pt x="206" y="632"/>
                  </a:lnTo>
                  <a:lnTo>
                    <a:pt x="199" y="688"/>
                  </a:lnTo>
                  <a:lnTo>
                    <a:pt x="194" y="748"/>
                  </a:lnTo>
                  <a:lnTo>
                    <a:pt x="194" y="750"/>
                  </a:lnTo>
                  <a:lnTo>
                    <a:pt x="194" y="752"/>
                  </a:lnTo>
                  <a:lnTo>
                    <a:pt x="193" y="755"/>
                  </a:lnTo>
                  <a:lnTo>
                    <a:pt x="193" y="759"/>
                  </a:lnTo>
                  <a:lnTo>
                    <a:pt x="192" y="769"/>
                  </a:lnTo>
                  <a:lnTo>
                    <a:pt x="191" y="786"/>
                  </a:lnTo>
                  <a:lnTo>
                    <a:pt x="190" y="808"/>
                  </a:lnTo>
                  <a:lnTo>
                    <a:pt x="189" y="836"/>
                  </a:lnTo>
                  <a:lnTo>
                    <a:pt x="189" y="867"/>
                  </a:lnTo>
                  <a:lnTo>
                    <a:pt x="189" y="903"/>
                  </a:lnTo>
                  <a:lnTo>
                    <a:pt x="190" y="943"/>
                  </a:lnTo>
                  <a:lnTo>
                    <a:pt x="193" y="985"/>
                  </a:lnTo>
                  <a:lnTo>
                    <a:pt x="197" y="1029"/>
                  </a:lnTo>
                  <a:lnTo>
                    <a:pt x="202" y="1076"/>
                  </a:lnTo>
                  <a:lnTo>
                    <a:pt x="209" y="1123"/>
                  </a:lnTo>
                  <a:lnTo>
                    <a:pt x="220" y="1172"/>
                  </a:lnTo>
                  <a:lnTo>
                    <a:pt x="231" y="1221"/>
                  </a:lnTo>
                  <a:lnTo>
                    <a:pt x="246" y="1269"/>
                  </a:lnTo>
                  <a:lnTo>
                    <a:pt x="264" y="1317"/>
                  </a:lnTo>
                  <a:lnTo>
                    <a:pt x="285" y="1363"/>
                  </a:lnTo>
                  <a:lnTo>
                    <a:pt x="308" y="1408"/>
                  </a:lnTo>
                  <a:lnTo>
                    <a:pt x="336" y="1450"/>
                  </a:lnTo>
                  <a:lnTo>
                    <a:pt x="367" y="1489"/>
                  </a:lnTo>
                  <a:lnTo>
                    <a:pt x="401" y="1524"/>
                  </a:lnTo>
                  <a:lnTo>
                    <a:pt x="440" y="1554"/>
                  </a:lnTo>
                  <a:lnTo>
                    <a:pt x="480" y="1580"/>
                  </a:lnTo>
                  <a:lnTo>
                    <a:pt x="523" y="1601"/>
                  </a:lnTo>
                  <a:lnTo>
                    <a:pt x="570" y="1617"/>
                  </a:lnTo>
                  <a:lnTo>
                    <a:pt x="619" y="1630"/>
                  </a:lnTo>
                  <a:lnTo>
                    <a:pt x="672" y="1637"/>
                  </a:lnTo>
                  <a:lnTo>
                    <a:pt x="729" y="1639"/>
                  </a:lnTo>
                  <a:lnTo>
                    <a:pt x="736" y="1639"/>
                  </a:lnTo>
                  <a:lnTo>
                    <a:pt x="792" y="1637"/>
                  </a:lnTo>
                  <a:lnTo>
                    <a:pt x="846" y="1630"/>
                  </a:lnTo>
                  <a:lnTo>
                    <a:pt x="895" y="1617"/>
                  </a:lnTo>
                  <a:lnTo>
                    <a:pt x="942" y="1601"/>
                  </a:lnTo>
                  <a:lnTo>
                    <a:pt x="985" y="1580"/>
                  </a:lnTo>
                  <a:lnTo>
                    <a:pt x="1025" y="1554"/>
                  </a:lnTo>
                  <a:lnTo>
                    <a:pt x="1063" y="1524"/>
                  </a:lnTo>
                  <a:lnTo>
                    <a:pt x="1098" y="1489"/>
                  </a:lnTo>
                  <a:lnTo>
                    <a:pt x="1130" y="1450"/>
                  </a:lnTo>
                  <a:lnTo>
                    <a:pt x="1156" y="1408"/>
                  </a:lnTo>
                  <a:lnTo>
                    <a:pt x="1181" y="1363"/>
                  </a:lnTo>
                  <a:lnTo>
                    <a:pt x="1202" y="1317"/>
                  </a:lnTo>
                  <a:lnTo>
                    <a:pt x="1219" y="1269"/>
                  </a:lnTo>
                  <a:lnTo>
                    <a:pt x="1234" y="1221"/>
                  </a:lnTo>
                  <a:lnTo>
                    <a:pt x="1246" y="1172"/>
                  </a:lnTo>
                  <a:lnTo>
                    <a:pt x="1256" y="1123"/>
                  </a:lnTo>
                  <a:lnTo>
                    <a:pt x="1263" y="1076"/>
                  </a:lnTo>
                  <a:lnTo>
                    <a:pt x="1269" y="1029"/>
                  </a:lnTo>
                  <a:lnTo>
                    <a:pt x="1272" y="985"/>
                  </a:lnTo>
                  <a:lnTo>
                    <a:pt x="1275" y="943"/>
                  </a:lnTo>
                  <a:lnTo>
                    <a:pt x="1276" y="903"/>
                  </a:lnTo>
                  <a:lnTo>
                    <a:pt x="1276" y="868"/>
                  </a:lnTo>
                  <a:lnTo>
                    <a:pt x="1276" y="836"/>
                  </a:lnTo>
                  <a:lnTo>
                    <a:pt x="1275" y="808"/>
                  </a:lnTo>
                  <a:lnTo>
                    <a:pt x="1274" y="787"/>
                  </a:lnTo>
                  <a:lnTo>
                    <a:pt x="1272" y="769"/>
                  </a:lnTo>
                  <a:lnTo>
                    <a:pt x="1272" y="759"/>
                  </a:lnTo>
                  <a:lnTo>
                    <a:pt x="1271" y="755"/>
                  </a:lnTo>
                  <a:lnTo>
                    <a:pt x="1271" y="752"/>
                  </a:lnTo>
                  <a:lnTo>
                    <a:pt x="1271" y="750"/>
                  </a:lnTo>
                  <a:lnTo>
                    <a:pt x="1270" y="748"/>
                  </a:lnTo>
                  <a:lnTo>
                    <a:pt x="1266" y="688"/>
                  </a:lnTo>
                  <a:lnTo>
                    <a:pt x="1259" y="634"/>
                  </a:lnTo>
                  <a:lnTo>
                    <a:pt x="1247" y="582"/>
                  </a:lnTo>
                  <a:lnTo>
                    <a:pt x="1234" y="534"/>
                  </a:lnTo>
                  <a:lnTo>
                    <a:pt x="1218" y="491"/>
                  </a:lnTo>
                  <a:lnTo>
                    <a:pt x="1200" y="452"/>
                  </a:lnTo>
                  <a:lnTo>
                    <a:pt x="1179" y="416"/>
                  </a:lnTo>
                  <a:lnTo>
                    <a:pt x="1156" y="383"/>
                  </a:lnTo>
                  <a:lnTo>
                    <a:pt x="1133" y="353"/>
                  </a:lnTo>
                  <a:lnTo>
                    <a:pt x="1107" y="327"/>
                  </a:lnTo>
                  <a:lnTo>
                    <a:pt x="1080" y="303"/>
                  </a:lnTo>
                  <a:lnTo>
                    <a:pt x="1052" y="282"/>
                  </a:lnTo>
                  <a:lnTo>
                    <a:pt x="1023" y="265"/>
                  </a:lnTo>
                  <a:lnTo>
                    <a:pt x="994" y="248"/>
                  </a:lnTo>
                  <a:lnTo>
                    <a:pt x="964" y="235"/>
                  </a:lnTo>
                  <a:lnTo>
                    <a:pt x="934" y="223"/>
                  </a:lnTo>
                  <a:lnTo>
                    <a:pt x="904" y="214"/>
                  </a:lnTo>
                  <a:lnTo>
                    <a:pt x="874" y="207"/>
                  </a:lnTo>
                  <a:lnTo>
                    <a:pt x="846" y="201"/>
                  </a:lnTo>
                  <a:lnTo>
                    <a:pt x="817" y="197"/>
                  </a:lnTo>
                  <a:lnTo>
                    <a:pt x="789" y="193"/>
                  </a:lnTo>
                  <a:lnTo>
                    <a:pt x="762" y="191"/>
                  </a:lnTo>
                  <a:lnTo>
                    <a:pt x="736" y="190"/>
                  </a:lnTo>
                  <a:lnTo>
                    <a:pt x="728" y="190"/>
                  </a:lnTo>
                  <a:close/>
                  <a:moveTo>
                    <a:pt x="729" y="0"/>
                  </a:moveTo>
                  <a:lnTo>
                    <a:pt x="740" y="0"/>
                  </a:lnTo>
                  <a:lnTo>
                    <a:pt x="810" y="4"/>
                  </a:lnTo>
                  <a:lnTo>
                    <a:pt x="878" y="13"/>
                  </a:lnTo>
                  <a:lnTo>
                    <a:pt x="942" y="27"/>
                  </a:lnTo>
                  <a:lnTo>
                    <a:pt x="1004" y="47"/>
                  </a:lnTo>
                  <a:lnTo>
                    <a:pt x="1062" y="70"/>
                  </a:lnTo>
                  <a:lnTo>
                    <a:pt x="1119" y="99"/>
                  </a:lnTo>
                  <a:lnTo>
                    <a:pt x="1145" y="115"/>
                  </a:lnTo>
                  <a:lnTo>
                    <a:pt x="1171" y="132"/>
                  </a:lnTo>
                  <a:lnTo>
                    <a:pt x="1198" y="153"/>
                  </a:lnTo>
                  <a:lnTo>
                    <a:pt x="1225" y="176"/>
                  </a:lnTo>
                  <a:lnTo>
                    <a:pt x="1250" y="201"/>
                  </a:lnTo>
                  <a:lnTo>
                    <a:pt x="1276" y="228"/>
                  </a:lnTo>
                  <a:lnTo>
                    <a:pt x="1302" y="259"/>
                  </a:lnTo>
                  <a:lnTo>
                    <a:pt x="1326" y="292"/>
                  </a:lnTo>
                  <a:lnTo>
                    <a:pt x="1349" y="327"/>
                  </a:lnTo>
                  <a:lnTo>
                    <a:pt x="1370" y="366"/>
                  </a:lnTo>
                  <a:lnTo>
                    <a:pt x="1390" y="408"/>
                  </a:lnTo>
                  <a:lnTo>
                    <a:pt x="1407" y="454"/>
                  </a:lnTo>
                  <a:lnTo>
                    <a:pt x="1423" y="503"/>
                  </a:lnTo>
                  <a:lnTo>
                    <a:pt x="1436" y="556"/>
                  </a:lnTo>
                  <a:lnTo>
                    <a:pt x="1447" y="613"/>
                  </a:lnTo>
                  <a:lnTo>
                    <a:pt x="1455" y="673"/>
                  </a:lnTo>
                  <a:lnTo>
                    <a:pt x="1460" y="737"/>
                  </a:lnTo>
                  <a:lnTo>
                    <a:pt x="1460" y="747"/>
                  </a:lnTo>
                  <a:lnTo>
                    <a:pt x="1462" y="765"/>
                  </a:lnTo>
                  <a:lnTo>
                    <a:pt x="1463" y="789"/>
                  </a:lnTo>
                  <a:lnTo>
                    <a:pt x="1464" y="818"/>
                  </a:lnTo>
                  <a:lnTo>
                    <a:pt x="1465" y="852"/>
                  </a:lnTo>
                  <a:lnTo>
                    <a:pt x="1465" y="891"/>
                  </a:lnTo>
                  <a:lnTo>
                    <a:pt x="1464" y="933"/>
                  </a:lnTo>
                  <a:lnTo>
                    <a:pt x="1462" y="980"/>
                  </a:lnTo>
                  <a:lnTo>
                    <a:pt x="1458" y="1028"/>
                  </a:lnTo>
                  <a:lnTo>
                    <a:pt x="1453" y="1080"/>
                  </a:lnTo>
                  <a:lnTo>
                    <a:pt x="1445" y="1134"/>
                  </a:lnTo>
                  <a:lnTo>
                    <a:pt x="1435" y="1189"/>
                  </a:lnTo>
                  <a:lnTo>
                    <a:pt x="1422" y="1244"/>
                  </a:lnTo>
                  <a:lnTo>
                    <a:pt x="1406" y="1300"/>
                  </a:lnTo>
                  <a:lnTo>
                    <a:pt x="1388" y="1356"/>
                  </a:lnTo>
                  <a:lnTo>
                    <a:pt x="1366" y="1412"/>
                  </a:lnTo>
                  <a:lnTo>
                    <a:pt x="1340" y="1465"/>
                  </a:lnTo>
                  <a:lnTo>
                    <a:pt x="1311" y="1517"/>
                  </a:lnTo>
                  <a:lnTo>
                    <a:pt x="1277" y="1568"/>
                  </a:lnTo>
                  <a:lnTo>
                    <a:pt x="1239" y="1615"/>
                  </a:lnTo>
                  <a:lnTo>
                    <a:pt x="1197" y="1659"/>
                  </a:lnTo>
                  <a:lnTo>
                    <a:pt x="1150" y="1698"/>
                  </a:lnTo>
                  <a:lnTo>
                    <a:pt x="1102" y="1731"/>
                  </a:lnTo>
                  <a:lnTo>
                    <a:pt x="1049" y="1760"/>
                  </a:lnTo>
                  <a:lnTo>
                    <a:pt x="994" y="1784"/>
                  </a:lnTo>
                  <a:lnTo>
                    <a:pt x="936" y="1803"/>
                  </a:lnTo>
                  <a:lnTo>
                    <a:pt x="874" y="1817"/>
                  </a:lnTo>
                  <a:lnTo>
                    <a:pt x="810" y="1826"/>
                  </a:lnTo>
                  <a:lnTo>
                    <a:pt x="743" y="1829"/>
                  </a:lnTo>
                  <a:lnTo>
                    <a:pt x="721" y="1829"/>
                  </a:lnTo>
                  <a:lnTo>
                    <a:pt x="653" y="1826"/>
                  </a:lnTo>
                  <a:lnTo>
                    <a:pt x="589" y="1817"/>
                  </a:lnTo>
                  <a:lnTo>
                    <a:pt x="528" y="1803"/>
                  </a:lnTo>
                  <a:lnTo>
                    <a:pt x="471" y="1784"/>
                  </a:lnTo>
                  <a:lnTo>
                    <a:pt x="415" y="1760"/>
                  </a:lnTo>
                  <a:lnTo>
                    <a:pt x="363" y="1731"/>
                  </a:lnTo>
                  <a:lnTo>
                    <a:pt x="315" y="1698"/>
                  </a:lnTo>
                  <a:lnTo>
                    <a:pt x="268" y="1659"/>
                  </a:lnTo>
                  <a:lnTo>
                    <a:pt x="226" y="1615"/>
                  </a:lnTo>
                  <a:lnTo>
                    <a:pt x="188" y="1568"/>
                  </a:lnTo>
                  <a:lnTo>
                    <a:pt x="155" y="1517"/>
                  </a:lnTo>
                  <a:lnTo>
                    <a:pt x="125" y="1465"/>
                  </a:lnTo>
                  <a:lnTo>
                    <a:pt x="99" y="1412"/>
                  </a:lnTo>
                  <a:lnTo>
                    <a:pt x="77" y="1356"/>
                  </a:lnTo>
                  <a:lnTo>
                    <a:pt x="58" y="1300"/>
                  </a:lnTo>
                  <a:lnTo>
                    <a:pt x="43" y="1244"/>
                  </a:lnTo>
                  <a:lnTo>
                    <a:pt x="31" y="1189"/>
                  </a:lnTo>
                  <a:lnTo>
                    <a:pt x="20" y="1134"/>
                  </a:lnTo>
                  <a:lnTo>
                    <a:pt x="13" y="1080"/>
                  </a:lnTo>
                  <a:lnTo>
                    <a:pt x="7" y="1028"/>
                  </a:lnTo>
                  <a:lnTo>
                    <a:pt x="3" y="980"/>
                  </a:lnTo>
                  <a:lnTo>
                    <a:pt x="1" y="933"/>
                  </a:lnTo>
                  <a:lnTo>
                    <a:pt x="0" y="891"/>
                  </a:lnTo>
                  <a:lnTo>
                    <a:pt x="0" y="852"/>
                  </a:lnTo>
                  <a:lnTo>
                    <a:pt x="1" y="818"/>
                  </a:lnTo>
                  <a:lnTo>
                    <a:pt x="2" y="789"/>
                  </a:lnTo>
                  <a:lnTo>
                    <a:pt x="3" y="765"/>
                  </a:lnTo>
                  <a:lnTo>
                    <a:pt x="5" y="747"/>
                  </a:lnTo>
                  <a:lnTo>
                    <a:pt x="6" y="737"/>
                  </a:lnTo>
                  <a:lnTo>
                    <a:pt x="10" y="672"/>
                  </a:lnTo>
                  <a:lnTo>
                    <a:pt x="18" y="612"/>
                  </a:lnTo>
                  <a:lnTo>
                    <a:pt x="29" y="555"/>
                  </a:lnTo>
                  <a:lnTo>
                    <a:pt x="42" y="502"/>
                  </a:lnTo>
                  <a:lnTo>
                    <a:pt x="58" y="453"/>
                  </a:lnTo>
                  <a:lnTo>
                    <a:pt x="76" y="406"/>
                  </a:lnTo>
                  <a:lnTo>
                    <a:pt x="97" y="364"/>
                  </a:lnTo>
                  <a:lnTo>
                    <a:pt x="118" y="325"/>
                  </a:lnTo>
                  <a:lnTo>
                    <a:pt x="141" y="289"/>
                  </a:lnTo>
                  <a:lnTo>
                    <a:pt x="166" y="255"/>
                  </a:lnTo>
                  <a:lnTo>
                    <a:pt x="191" y="225"/>
                  </a:lnTo>
                  <a:lnTo>
                    <a:pt x="216" y="198"/>
                  </a:lnTo>
                  <a:lnTo>
                    <a:pt x="243" y="173"/>
                  </a:lnTo>
                  <a:lnTo>
                    <a:pt x="270" y="150"/>
                  </a:lnTo>
                  <a:lnTo>
                    <a:pt x="297" y="130"/>
                  </a:lnTo>
                  <a:lnTo>
                    <a:pt x="324" y="112"/>
                  </a:lnTo>
                  <a:lnTo>
                    <a:pt x="351" y="96"/>
                  </a:lnTo>
                  <a:lnTo>
                    <a:pt x="406" y="68"/>
                  </a:lnTo>
                  <a:lnTo>
                    <a:pt x="460" y="46"/>
                  </a:lnTo>
                  <a:lnTo>
                    <a:pt x="514" y="29"/>
                  </a:lnTo>
                  <a:lnTo>
                    <a:pt x="566" y="17"/>
                  </a:lnTo>
                  <a:lnTo>
                    <a:pt x="613" y="8"/>
                  </a:lnTo>
                  <a:lnTo>
                    <a:pt x="658" y="3"/>
                  </a:lnTo>
                  <a:lnTo>
                    <a:pt x="696" y="0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9" name="Freeform 212">
              <a:extLst>
                <a:ext uri="{FF2B5EF4-FFF2-40B4-BE49-F238E27FC236}">
                  <a16:creationId xmlns:a16="http://schemas.microsoft.com/office/drawing/2014/main" id="{09B14B07-D2B1-4808-97BB-9F5348B2AB91}"/>
                </a:ext>
              </a:extLst>
            </p:cNvPr>
            <p:cNvSpPr/>
            <p:nvPr/>
          </p:nvSpPr>
          <p:spPr bwMode="auto">
            <a:xfrm>
              <a:off x="1671638" y="5302250"/>
              <a:ext cx="458787" cy="249237"/>
            </a:xfrm>
            <a:custGeom>
              <a:avLst/>
              <a:gdLst>
                <a:gd name="T0" fmla="*/ 1041 w 2887"/>
                <a:gd name="T1" fmla="*/ 40 h 1572"/>
                <a:gd name="T2" fmla="*/ 1047 w 2887"/>
                <a:gd name="T3" fmla="*/ 141 h 1572"/>
                <a:gd name="T4" fmla="*/ 994 w 2887"/>
                <a:gd name="T5" fmla="*/ 189 h 1572"/>
                <a:gd name="T6" fmla="*/ 876 w 2887"/>
                <a:gd name="T7" fmla="*/ 260 h 1572"/>
                <a:gd name="T8" fmla="*/ 681 w 2887"/>
                <a:gd name="T9" fmla="*/ 358 h 1572"/>
                <a:gd name="T10" fmla="*/ 432 w 2887"/>
                <a:gd name="T11" fmla="*/ 451 h 1572"/>
                <a:gd name="T12" fmla="*/ 269 w 2887"/>
                <a:gd name="T13" fmla="*/ 541 h 1572"/>
                <a:gd name="T14" fmla="*/ 207 w 2887"/>
                <a:gd name="T15" fmla="*/ 688 h 1572"/>
                <a:gd name="T16" fmla="*/ 190 w 2887"/>
                <a:gd name="T17" fmla="*/ 860 h 1572"/>
                <a:gd name="T18" fmla="*/ 192 w 2887"/>
                <a:gd name="T19" fmla="*/ 988 h 1572"/>
                <a:gd name="T20" fmla="*/ 251 w 2887"/>
                <a:gd name="T21" fmla="*/ 1119 h 1572"/>
                <a:gd name="T22" fmla="*/ 462 w 2887"/>
                <a:gd name="T23" fmla="*/ 1211 h 1572"/>
                <a:gd name="T24" fmla="*/ 794 w 2887"/>
                <a:gd name="T25" fmla="*/ 1311 h 1572"/>
                <a:gd name="T26" fmla="*/ 1237 w 2887"/>
                <a:gd name="T27" fmla="*/ 1376 h 1572"/>
                <a:gd name="T28" fmla="*/ 1748 w 2887"/>
                <a:gd name="T29" fmla="*/ 1368 h 1572"/>
                <a:gd name="T30" fmla="*/ 2170 w 2887"/>
                <a:gd name="T31" fmla="*/ 1293 h 1572"/>
                <a:gd name="T32" fmla="*/ 2479 w 2887"/>
                <a:gd name="T33" fmla="*/ 1191 h 1572"/>
                <a:gd name="T34" fmla="*/ 2662 w 2887"/>
                <a:gd name="T35" fmla="*/ 1107 h 1572"/>
                <a:gd name="T36" fmla="*/ 2697 w 2887"/>
                <a:gd name="T37" fmla="*/ 950 h 1572"/>
                <a:gd name="T38" fmla="*/ 2694 w 2887"/>
                <a:gd name="T39" fmla="*/ 791 h 1572"/>
                <a:gd name="T40" fmla="*/ 2663 w 2887"/>
                <a:gd name="T41" fmla="*/ 625 h 1572"/>
                <a:gd name="T42" fmla="*/ 2572 w 2887"/>
                <a:gd name="T43" fmla="*/ 498 h 1572"/>
                <a:gd name="T44" fmla="*/ 2350 w 2887"/>
                <a:gd name="T45" fmla="*/ 416 h 1572"/>
                <a:gd name="T46" fmla="*/ 2119 w 2887"/>
                <a:gd name="T47" fmla="*/ 318 h 1572"/>
                <a:gd name="T48" fmla="*/ 1953 w 2887"/>
                <a:gd name="T49" fmla="*/ 227 h 1572"/>
                <a:gd name="T50" fmla="*/ 1873 w 2887"/>
                <a:gd name="T51" fmla="*/ 176 h 1572"/>
                <a:gd name="T52" fmla="*/ 1828 w 2887"/>
                <a:gd name="T53" fmla="*/ 101 h 1572"/>
                <a:gd name="T54" fmla="*/ 1877 w 2887"/>
                <a:gd name="T55" fmla="*/ 12 h 1572"/>
                <a:gd name="T56" fmla="*/ 1977 w 2887"/>
                <a:gd name="T57" fmla="*/ 18 h 1572"/>
                <a:gd name="T58" fmla="*/ 2035 w 2887"/>
                <a:gd name="T59" fmla="*/ 55 h 1572"/>
                <a:gd name="T60" fmla="*/ 2188 w 2887"/>
                <a:gd name="T61" fmla="*/ 141 h 1572"/>
                <a:gd name="T62" fmla="*/ 2408 w 2887"/>
                <a:gd name="T63" fmla="*/ 236 h 1572"/>
                <a:gd name="T64" fmla="*/ 2568 w 2887"/>
                <a:gd name="T65" fmla="*/ 285 h 1572"/>
                <a:gd name="T66" fmla="*/ 2745 w 2887"/>
                <a:gd name="T67" fmla="*/ 399 h 1572"/>
                <a:gd name="T68" fmla="*/ 2839 w 2887"/>
                <a:gd name="T69" fmla="*/ 557 h 1572"/>
                <a:gd name="T70" fmla="*/ 2878 w 2887"/>
                <a:gd name="T71" fmla="*/ 721 h 1572"/>
                <a:gd name="T72" fmla="*/ 2886 w 2887"/>
                <a:gd name="T73" fmla="*/ 855 h 1572"/>
                <a:gd name="T74" fmla="*/ 2887 w 2887"/>
                <a:gd name="T75" fmla="*/ 907 h 1572"/>
                <a:gd name="T76" fmla="*/ 2879 w 2887"/>
                <a:gd name="T77" fmla="*/ 1064 h 1572"/>
                <a:gd name="T78" fmla="*/ 2844 w 2887"/>
                <a:gd name="T79" fmla="*/ 1209 h 1572"/>
                <a:gd name="T80" fmla="*/ 2788 w 2887"/>
                <a:gd name="T81" fmla="*/ 1253 h 1572"/>
                <a:gd name="T82" fmla="*/ 2651 w 2887"/>
                <a:gd name="T83" fmla="*/ 1324 h 1572"/>
                <a:gd name="T84" fmla="*/ 2411 w 2887"/>
                <a:gd name="T85" fmla="*/ 1419 h 1572"/>
                <a:gd name="T86" fmla="*/ 2071 w 2887"/>
                <a:gd name="T87" fmla="*/ 1510 h 1572"/>
                <a:gd name="T88" fmla="*/ 1640 w 2887"/>
                <a:gd name="T89" fmla="*/ 1567 h 1572"/>
                <a:gd name="T90" fmla="*/ 1143 w 2887"/>
                <a:gd name="T91" fmla="*/ 1558 h 1572"/>
                <a:gd name="T92" fmla="*/ 718 w 2887"/>
                <a:gd name="T93" fmla="*/ 1488 h 1572"/>
                <a:gd name="T94" fmla="*/ 392 w 2887"/>
                <a:gd name="T95" fmla="*/ 1389 h 1572"/>
                <a:gd name="T96" fmla="*/ 177 w 2887"/>
                <a:gd name="T97" fmla="*/ 1295 h 1572"/>
                <a:gd name="T98" fmla="*/ 77 w 2887"/>
                <a:gd name="T99" fmla="*/ 1239 h 1572"/>
                <a:gd name="T100" fmla="*/ 27 w 2887"/>
                <a:gd name="T101" fmla="*/ 1164 h 1572"/>
                <a:gd name="T102" fmla="*/ 3 w 2887"/>
                <a:gd name="T103" fmla="*/ 994 h 1572"/>
                <a:gd name="T104" fmla="*/ 0 w 2887"/>
                <a:gd name="T105" fmla="*/ 873 h 1572"/>
                <a:gd name="T106" fmla="*/ 4 w 2887"/>
                <a:gd name="T107" fmla="*/ 780 h 1572"/>
                <a:gd name="T108" fmla="*/ 27 w 2887"/>
                <a:gd name="T109" fmla="*/ 624 h 1572"/>
                <a:gd name="T110" fmla="*/ 95 w 2887"/>
                <a:gd name="T111" fmla="*/ 459 h 1572"/>
                <a:gd name="T112" fmla="*/ 237 w 2887"/>
                <a:gd name="T113" fmla="*/ 322 h 1572"/>
                <a:gd name="T114" fmla="*/ 379 w 2887"/>
                <a:gd name="T115" fmla="*/ 269 h 1572"/>
                <a:gd name="T116" fmla="*/ 619 w 2887"/>
                <a:gd name="T117" fmla="*/ 179 h 1572"/>
                <a:gd name="T118" fmla="*/ 800 w 2887"/>
                <a:gd name="T119" fmla="*/ 85 h 1572"/>
                <a:gd name="T120" fmla="*/ 900 w 2887"/>
                <a:gd name="T121" fmla="*/ 24 h 1572"/>
                <a:gd name="T122" fmla="*/ 970 w 2887"/>
                <a:gd name="T123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87" h="1572">
                  <a:moveTo>
                    <a:pt x="970" y="0"/>
                  </a:moveTo>
                  <a:lnTo>
                    <a:pt x="991" y="3"/>
                  </a:lnTo>
                  <a:lnTo>
                    <a:pt x="1010" y="11"/>
                  </a:lnTo>
                  <a:lnTo>
                    <a:pt x="1027" y="24"/>
                  </a:lnTo>
                  <a:lnTo>
                    <a:pt x="1041" y="40"/>
                  </a:lnTo>
                  <a:lnTo>
                    <a:pt x="1053" y="59"/>
                  </a:lnTo>
                  <a:lnTo>
                    <a:pt x="1058" y="80"/>
                  </a:lnTo>
                  <a:lnTo>
                    <a:pt x="1059" y="100"/>
                  </a:lnTo>
                  <a:lnTo>
                    <a:pt x="1055" y="121"/>
                  </a:lnTo>
                  <a:lnTo>
                    <a:pt x="1047" y="141"/>
                  </a:lnTo>
                  <a:lnTo>
                    <a:pt x="1035" y="158"/>
                  </a:lnTo>
                  <a:lnTo>
                    <a:pt x="1018" y="173"/>
                  </a:lnTo>
                  <a:lnTo>
                    <a:pt x="1014" y="175"/>
                  </a:lnTo>
                  <a:lnTo>
                    <a:pt x="1006" y="181"/>
                  </a:lnTo>
                  <a:lnTo>
                    <a:pt x="994" y="189"/>
                  </a:lnTo>
                  <a:lnTo>
                    <a:pt x="977" y="199"/>
                  </a:lnTo>
                  <a:lnTo>
                    <a:pt x="956" y="212"/>
                  </a:lnTo>
                  <a:lnTo>
                    <a:pt x="934" y="226"/>
                  </a:lnTo>
                  <a:lnTo>
                    <a:pt x="906" y="243"/>
                  </a:lnTo>
                  <a:lnTo>
                    <a:pt x="876" y="260"/>
                  </a:lnTo>
                  <a:lnTo>
                    <a:pt x="842" y="279"/>
                  </a:lnTo>
                  <a:lnTo>
                    <a:pt x="806" y="298"/>
                  </a:lnTo>
                  <a:lnTo>
                    <a:pt x="766" y="317"/>
                  </a:lnTo>
                  <a:lnTo>
                    <a:pt x="725" y="338"/>
                  </a:lnTo>
                  <a:lnTo>
                    <a:pt x="681" y="358"/>
                  </a:lnTo>
                  <a:lnTo>
                    <a:pt x="635" y="378"/>
                  </a:lnTo>
                  <a:lnTo>
                    <a:pt x="587" y="398"/>
                  </a:lnTo>
                  <a:lnTo>
                    <a:pt x="536" y="416"/>
                  </a:lnTo>
                  <a:lnTo>
                    <a:pt x="484" y="434"/>
                  </a:lnTo>
                  <a:lnTo>
                    <a:pt x="432" y="451"/>
                  </a:lnTo>
                  <a:lnTo>
                    <a:pt x="377" y="466"/>
                  </a:lnTo>
                  <a:lnTo>
                    <a:pt x="344" y="479"/>
                  </a:lnTo>
                  <a:lnTo>
                    <a:pt x="315" y="497"/>
                  </a:lnTo>
                  <a:lnTo>
                    <a:pt x="290" y="518"/>
                  </a:lnTo>
                  <a:lnTo>
                    <a:pt x="269" y="541"/>
                  </a:lnTo>
                  <a:lnTo>
                    <a:pt x="251" y="566"/>
                  </a:lnTo>
                  <a:lnTo>
                    <a:pt x="237" y="594"/>
                  </a:lnTo>
                  <a:lnTo>
                    <a:pt x="224" y="624"/>
                  </a:lnTo>
                  <a:lnTo>
                    <a:pt x="214" y="655"/>
                  </a:lnTo>
                  <a:lnTo>
                    <a:pt x="207" y="688"/>
                  </a:lnTo>
                  <a:lnTo>
                    <a:pt x="200" y="721"/>
                  </a:lnTo>
                  <a:lnTo>
                    <a:pt x="196" y="755"/>
                  </a:lnTo>
                  <a:lnTo>
                    <a:pt x="193" y="791"/>
                  </a:lnTo>
                  <a:lnTo>
                    <a:pt x="191" y="825"/>
                  </a:lnTo>
                  <a:lnTo>
                    <a:pt x="190" y="860"/>
                  </a:lnTo>
                  <a:lnTo>
                    <a:pt x="189" y="868"/>
                  </a:lnTo>
                  <a:lnTo>
                    <a:pt x="189" y="877"/>
                  </a:lnTo>
                  <a:lnTo>
                    <a:pt x="189" y="911"/>
                  </a:lnTo>
                  <a:lnTo>
                    <a:pt x="190" y="949"/>
                  </a:lnTo>
                  <a:lnTo>
                    <a:pt x="192" y="988"/>
                  </a:lnTo>
                  <a:lnTo>
                    <a:pt x="195" y="1027"/>
                  </a:lnTo>
                  <a:lnTo>
                    <a:pt x="198" y="1063"/>
                  </a:lnTo>
                  <a:lnTo>
                    <a:pt x="203" y="1094"/>
                  </a:lnTo>
                  <a:lnTo>
                    <a:pt x="225" y="1106"/>
                  </a:lnTo>
                  <a:lnTo>
                    <a:pt x="251" y="1119"/>
                  </a:lnTo>
                  <a:lnTo>
                    <a:pt x="283" y="1136"/>
                  </a:lnTo>
                  <a:lnTo>
                    <a:pt x="320" y="1152"/>
                  </a:lnTo>
                  <a:lnTo>
                    <a:pt x="362" y="1172"/>
                  </a:lnTo>
                  <a:lnTo>
                    <a:pt x="409" y="1191"/>
                  </a:lnTo>
                  <a:lnTo>
                    <a:pt x="462" y="1211"/>
                  </a:lnTo>
                  <a:lnTo>
                    <a:pt x="519" y="1232"/>
                  </a:lnTo>
                  <a:lnTo>
                    <a:pt x="580" y="1252"/>
                  </a:lnTo>
                  <a:lnTo>
                    <a:pt x="647" y="1273"/>
                  </a:lnTo>
                  <a:lnTo>
                    <a:pt x="719" y="1293"/>
                  </a:lnTo>
                  <a:lnTo>
                    <a:pt x="794" y="1311"/>
                  </a:lnTo>
                  <a:lnTo>
                    <a:pt x="875" y="1328"/>
                  </a:lnTo>
                  <a:lnTo>
                    <a:pt x="959" y="1343"/>
                  </a:lnTo>
                  <a:lnTo>
                    <a:pt x="1047" y="1357"/>
                  </a:lnTo>
                  <a:lnTo>
                    <a:pt x="1140" y="1368"/>
                  </a:lnTo>
                  <a:lnTo>
                    <a:pt x="1237" y="1376"/>
                  </a:lnTo>
                  <a:lnTo>
                    <a:pt x="1339" y="1382"/>
                  </a:lnTo>
                  <a:lnTo>
                    <a:pt x="1444" y="1383"/>
                  </a:lnTo>
                  <a:lnTo>
                    <a:pt x="1549" y="1382"/>
                  </a:lnTo>
                  <a:lnTo>
                    <a:pt x="1651" y="1376"/>
                  </a:lnTo>
                  <a:lnTo>
                    <a:pt x="1748" y="1368"/>
                  </a:lnTo>
                  <a:lnTo>
                    <a:pt x="1841" y="1357"/>
                  </a:lnTo>
                  <a:lnTo>
                    <a:pt x="1929" y="1343"/>
                  </a:lnTo>
                  <a:lnTo>
                    <a:pt x="2014" y="1328"/>
                  </a:lnTo>
                  <a:lnTo>
                    <a:pt x="2095" y="1311"/>
                  </a:lnTo>
                  <a:lnTo>
                    <a:pt x="2170" y="1293"/>
                  </a:lnTo>
                  <a:lnTo>
                    <a:pt x="2241" y="1273"/>
                  </a:lnTo>
                  <a:lnTo>
                    <a:pt x="2307" y="1253"/>
                  </a:lnTo>
                  <a:lnTo>
                    <a:pt x="2369" y="1233"/>
                  </a:lnTo>
                  <a:lnTo>
                    <a:pt x="2426" y="1212"/>
                  </a:lnTo>
                  <a:lnTo>
                    <a:pt x="2479" y="1191"/>
                  </a:lnTo>
                  <a:lnTo>
                    <a:pt x="2525" y="1172"/>
                  </a:lnTo>
                  <a:lnTo>
                    <a:pt x="2568" y="1153"/>
                  </a:lnTo>
                  <a:lnTo>
                    <a:pt x="2604" y="1136"/>
                  </a:lnTo>
                  <a:lnTo>
                    <a:pt x="2636" y="1120"/>
                  </a:lnTo>
                  <a:lnTo>
                    <a:pt x="2662" y="1107"/>
                  </a:lnTo>
                  <a:lnTo>
                    <a:pt x="2682" y="1094"/>
                  </a:lnTo>
                  <a:lnTo>
                    <a:pt x="2688" y="1063"/>
                  </a:lnTo>
                  <a:lnTo>
                    <a:pt x="2692" y="1027"/>
                  </a:lnTo>
                  <a:lnTo>
                    <a:pt x="2695" y="989"/>
                  </a:lnTo>
                  <a:lnTo>
                    <a:pt x="2697" y="950"/>
                  </a:lnTo>
                  <a:lnTo>
                    <a:pt x="2697" y="911"/>
                  </a:lnTo>
                  <a:lnTo>
                    <a:pt x="2698" y="877"/>
                  </a:lnTo>
                  <a:lnTo>
                    <a:pt x="2697" y="860"/>
                  </a:lnTo>
                  <a:lnTo>
                    <a:pt x="2696" y="826"/>
                  </a:lnTo>
                  <a:lnTo>
                    <a:pt x="2694" y="791"/>
                  </a:lnTo>
                  <a:lnTo>
                    <a:pt x="2691" y="756"/>
                  </a:lnTo>
                  <a:lnTo>
                    <a:pt x="2687" y="722"/>
                  </a:lnTo>
                  <a:lnTo>
                    <a:pt x="2680" y="688"/>
                  </a:lnTo>
                  <a:lnTo>
                    <a:pt x="2673" y="656"/>
                  </a:lnTo>
                  <a:lnTo>
                    <a:pt x="2663" y="625"/>
                  </a:lnTo>
                  <a:lnTo>
                    <a:pt x="2650" y="595"/>
                  </a:lnTo>
                  <a:lnTo>
                    <a:pt x="2636" y="567"/>
                  </a:lnTo>
                  <a:lnTo>
                    <a:pt x="2617" y="541"/>
                  </a:lnTo>
                  <a:lnTo>
                    <a:pt x="2597" y="519"/>
                  </a:lnTo>
                  <a:lnTo>
                    <a:pt x="2572" y="498"/>
                  </a:lnTo>
                  <a:lnTo>
                    <a:pt x="2543" y="481"/>
                  </a:lnTo>
                  <a:lnTo>
                    <a:pt x="2510" y="466"/>
                  </a:lnTo>
                  <a:lnTo>
                    <a:pt x="2455" y="452"/>
                  </a:lnTo>
                  <a:lnTo>
                    <a:pt x="2401" y="435"/>
                  </a:lnTo>
                  <a:lnTo>
                    <a:pt x="2350" y="416"/>
                  </a:lnTo>
                  <a:lnTo>
                    <a:pt x="2300" y="398"/>
                  </a:lnTo>
                  <a:lnTo>
                    <a:pt x="2252" y="379"/>
                  </a:lnTo>
                  <a:lnTo>
                    <a:pt x="2205" y="359"/>
                  </a:lnTo>
                  <a:lnTo>
                    <a:pt x="2162" y="339"/>
                  </a:lnTo>
                  <a:lnTo>
                    <a:pt x="2119" y="318"/>
                  </a:lnTo>
                  <a:lnTo>
                    <a:pt x="2080" y="299"/>
                  </a:lnTo>
                  <a:lnTo>
                    <a:pt x="2044" y="279"/>
                  </a:lnTo>
                  <a:lnTo>
                    <a:pt x="2011" y="261"/>
                  </a:lnTo>
                  <a:lnTo>
                    <a:pt x="1980" y="244"/>
                  </a:lnTo>
                  <a:lnTo>
                    <a:pt x="1953" y="227"/>
                  </a:lnTo>
                  <a:lnTo>
                    <a:pt x="1929" y="213"/>
                  </a:lnTo>
                  <a:lnTo>
                    <a:pt x="1910" y="200"/>
                  </a:lnTo>
                  <a:lnTo>
                    <a:pt x="1893" y="190"/>
                  </a:lnTo>
                  <a:lnTo>
                    <a:pt x="1881" y="182"/>
                  </a:lnTo>
                  <a:lnTo>
                    <a:pt x="1873" y="176"/>
                  </a:lnTo>
                  <a:lnTo>
                    <a:pt x="1868" y="173"/>
                  </a:lnTo>
                  <a:lnTo>
                    <a:pt x="1852" y="158"/>
                  </a:lnTo>
                  <a:lnTo>
                    <a:pt x="1840" y="142"/>
                  </a:lnTo>
                  <a:lnTo>
                    <a:pt x="1831" y="122"/>
                  </a:lnTo>
                  <a:lnTo>
                    <a:pt x="1828" y="101"/>
                  </a:lnTo>
                  <a:lnTo>
                    <a:pt x="1829" y="81"/>
                  </a:lnTo>
                  <a:lnTo>
                    <a:pt x="1834" y="60"/>
                  </a:lnTo>
                  <a:lnTo>
                    <a:pt x="1845" y="41"/>
                  </a:lnTo>
                  <a:lnTo>
                    <a:pt x="1859" y="25"/>
                  </a:lnTo>
                  <a:lnTo>
                    <a:pt x="1877" y="12"/>
                  </a:lnTo>
                  <a:lnTo>
                    <a:pt x="1896" y="4"/>
                  </a:lnTo>
                  <a:lnTo>
                    <a:pt x="1917" y="1"/>
                  </a:lnTo>
                  <a:lnTo>
                    <a:pt x="1938" y="2"/>
                  </a:lnTo>
                  <a:lnTo>
                    <a:pt x="1957" y="7"/>
                  </a:lnTo>
                  <a:lnTo>
                    <a:pt x="1977" y="18"/>
                  </a:lnTo>
                  <a:lnTo>
                    <a:pt x="1980" y="20"/>
                  </a:lnTo>
                  <a:lnTo>
                    <a:pt x="1987" y="25"/>
                  </a:lnTo>
                  <a:lnTo>
                    <a:pt x="2000" y="32"/>
                  </a:lnTo>
                  <a:lnTo>
                    <a:pt x="2015" y="42"/>
                  </a:lnTo>
                  <a:lnTo>
                    <a:pt x="2035" y="55"/>
                  </a:lnTo>
                  <a:lnTo>
                    <a:pt x="2060" y="69"/>
                  </a:lnTo>
                  <a:lnTo>
                    <a:pt x="2086" y="86"/>
                  </a:lnTo>
                  <a:lnTo>
                    <a:pt x="2117" y="102"/>
                  </a:lnTo>
                  <a:lnTo>
                    <a:pt x="2150" y="121"/>
                  </a:lnTo>
                  <a:lnTo>
                    <a:pt x="2188" y="141"/>
                  </a:lnTo>
                  <a:lnTo>
                    <a:pt x="2227" y="159"/>
                  </a:lnTo>
                  <a:lnTo>
                    <a:pt x="2269" y="179"/>
                  </a:lnTo>
                  <a:lnTo>
                    <a:pt x="2313" y="198"/>
                  </a:lnTo>
                  <a:lnTo>
                    <a:pt x="2359" y="218"/>
                  </a:lnTo>
                  <a:lnTo>
                    <a:pt x="2408" y="236"/>
                  </a:lnTo>
                  <a:lnTo>
                    <a:pt x="2457" y="253"/>
                  </a:lnTo>
                  <a:lnTo>
                    <a:pt x="2508" y="269"/>
                  </a:lnTo>
                  <a:lnTo>
                    <a:pt x="2561" y="283"/>
                  </a:lnTo>
                  <a:lnTo>
                    <a:pt x="2564" y="284"/>
                  </a:lnTo>
                  <a:lnTo>
                    <a:pt x="2568" y="285"/>
                  </a:lnTo>
                  <a:lnTo>
                    <a:pt x="2611" y="303"/>
                  </a:lnTo>
                  <a:lnTo>
                    <a:pt x="2650" y="323"/>
                  </a:lnTo>
                  <a:lnTo>
                    <a:pt x="2685" y="346"/>
                  </a:lnTo>
                  <a:lnTo>
                    <a:pt x="2718" y="371"/>
                  </a:lnTo>
                  <a:lnTo>
                    <a:pt x="2745" y="399"/>
                  </a:lnTo>
                  <a:lnTo>
                    <a:pt x="2770" y="428"/>
                  </a:lnTo>
                  <a:lnTo>
                    <a:pt x="2791" y="459"/>
                  </a:lnTo>
                  <a:lnTo>
                    <a:pt x="2810" y="491"/>
                  </a:lnTo>
                  <a:lnTo>
                    <a:pt x="2826" y="524"/>
                  </a:lnTo>
                  <a:lnTo>
                    <a:pt x="2839" y="557"/>
                  </a:lnTo>
                  <a:lnTo>
                    <a:pt x="2851" y="590"/>
                  </a:lnTo>
                  <a:lnTo>
                    <a:pt x="2860" y="624"/>
                  </a:lnTo>
                  <a:lnTo>
                    <a:pt x="2867" y="657"/>
                  </a:lnTo>
                  <a:lnTo>
                    <a:pt x="2872" y="690"/>
                  </a:lnTo>
                  <a:lnTo>
                    <a:pt x="2878" y="721"/>
                  </a:lnTo>
                  <a:lnTo>
                    <a:pt x="2881" y="751"/>
                  </a:lnTo>
                  <a:lnTo>
                    <a:pt x="2883" y="780"/>
                  </a:lnTo>
                  <a:lnTo>
                    <a:pt x="2884" y="807"/>
                  </a:lnTo>
                  <a:lnTo>
                    <a:pt x="2885" y="832"/>
                  </a:lnTo>
                  <a:lnTo>
                    <a:pt x="2886" y="855"/>
                  </a:lnTo>
                  <a:lnTo>
                    <a:pt x="2886" y="864"/>
                  </a:lnTo>
                  <a:lnTo>
                    <a:pt x="2887" y="872"/>
                  </a:lnTo>
                  <a:lnTo>
                    <a:pt x="2887" y="874"/>
                  </a:lnTo>
                  <a:lnTo>
                    <a:pt x="2887" y="888"/>
                  </a:lnTo>
                  <a:lnTo>
                    <a:pt x="2887" y="907"/>
                  </a:lnTo>
                  <a:lnTo>
                    <a:pt x="2886" y="933"/>
                  </a:lnTo>
                  <a:lnTo>
                    <a:pt x="2886" y="962"/>
                  </a:lnTo>
                  <a:lnTo>
                    <a:pt x="2884" y="994"/>
                  </a:lnTo>
                  <a:lnTo>
                    <a:pt x="2882" y="1029"/>
                  </a:lnTo>
                  <a:lnTo>
                    <a:pt x="2879" y="1064"/>
                  </a:lnTo>
                  <a:lnTo>
                    <a:pt x="2875" y="1099"/>
                  </a:lnTo>
                  <a:lnTo>
                    <a:pt x="2868" y="1133"/>
                  </a:lnTo>
                  <a:lnTo>
                    <a:pt x="2861" y="1165"/>
                  </a:lnTo>
                  <a:lnTo>
                    <a:pt x="2853" y="1191"/>
                  </a:lnTo>
                  <a:lnTo>
                    <a:pt x="2844" y="1209"/>
                  </a:lnTo>
                  <a:lnTo>
                    <a:pt x="2831" y="1225"/>
                  </a:lnTo>
                  <a:lnTo>
                    <a:pt x="2817" y="1236"/>
                  </a:lnTo>
                  <a:lnTo>
                    <a:pt x="2812" y="1239"/>
                  </a:lnTo>
                  <a:lnTo>
                    <a:pt x="2802" y="1245"/>
                  </a:lnTo>
                  <a:lnTo>
                    <a:pt x="2788" y="1253"/>
                  </a:lnTo>
                  <a:lnTo>
                    <a:pt x="2769" y="1264"/>
                  </a:lnTo>
                  <a:lnTo>
                    <a:pt x="2746" y="1276"/>
                  </a:lnTo>
                  <a:lnTo>
                    <a:pt x="2720" y="1291"/>
                  </a:lnTo>
                  <a:lnTo>
                    <a:pt x="2688" y="1306"/>
                  </a:lnTo>
                  <a:lnTo>
                    <a:pt x="2651" y="1324"/>
                  </a:lnTo>
                  <a:lnTo>
                    <a:pt x="2612" y="1341"/>
                  </a:lnTo>
                  <a:lnTo>
                    <a:pt x="2568" y="1360"/>
                  </a:lnTo>
                  <a:lnTo>
                    <a:pt x="2519" y="1380"/>
                  </a:lnTo>
                  <a:lnTo>
                    <a:pt x="2467" y="1399"/>
                  </a:lnTo>
                  <a:lnTo>
                    <a:pt x="2411" y="1419"/>
                  </a:lnTo>
                  <a:lnTo>
                    <a:pt x="2351" y="1438"/>
                  </a:lnTo>
                  <a:lnTo>
                    <a:pt x="2287" y="1458"/>
                  </a:lnTo>
                  <a:lnTo>
                    <a:pt x="2219" y="1477"/>
                  </a:lnTo>
                  <a:lnTo>
                    <a:pt x="2146" y="1494"/>
                  </a:lnTo>
                  <a:lnTo>
                    <a:pt x="2071" y="1510"/>
                  </a:lnTo>
                  <a:lnTo>
                    <a:pt x="1992" y="1525"/>
                  </a:lnTo>
                  <a:lnTo>
                    <a:pt x="1910" y="1539"/>
                  </a:lnTo>
                  <a:lnTo>
                    <a:pt x="1823" y="1550"/>
                  </a:lnTo>
                  <a:lnTo>
                    <a:pt x="1734" y="1559"/>
                  </a:lnTo>
                  <a:lnTo>
                    <a:pt x="1640" y="1567"/>
                  </a:lnTo>
                  <a:lnTo>
                    <a:pt x="1544" y="1571"/>
                  </a:lnTo>
                  <a:lnTo>
                    <a:pt x="1444" y="1572"/>
                  </a:lnTo>
                  <a:lnTo>
                    <a:pt x="1341" y="1571"/>
                  </a:lnTo>
                  <a:lnTo>
                    <a:pt x="1240" y="1566"/>
                  </a:lnTo>
                  <a:lnTo>
                    <a:pt x="1143" y="1558"/>
                  </a:lnTo>
                  <a:lnTo>
                    <a:pt x="1050" y="1548"/>
                  </a:lnTo>
                  <a:lnTo>
                    <a:pt x="962" y="1536"/>
                  </a:lnTo>
                  <a:lnTo>
                    <a:pt x="876" y="1522"/>
                  </a:lnTo>
                  <a:lnTo>
                    <a:pt x="795" y="1506"/>
                  </a:lnTo>
                  <a:lnTo>
                    <a:pt x="718" y="1488"/>
                  </a:lnTo>
                  <a:lnTo>
                    <a:pt x="645" y="1469"/>
                  </a:lnTo>
                  <a:lnTo>
                    <a:pt x="575" y="1450"/>
                  </a:lnTo>
                  <a:lnTo>
                    <a:pt x="510" y="1430"/>
                  </a:lnTo>
                  <a:lnTo>
                    <a:pt x="449" y="1409"/>
                  </a:lnTo>
                  <a:lnTo>
                    <a:pt x="392" y="1389"/>
                  </a:lnTo>
                  <a:lnTo>
                    <a:pt x="341" y="1368"/>
                  </a:lnTo>
                  <a:lnTo>
                    <a:pt x="293" y="1349"/>
                  </a:lnTo>
                  <a:lnTo>
                    <a:pt x="250" y="1330"/>
                  </a:lnTo>
                  <a:lnTo>
                    <a:pt x="211" y="1311"/>
                  </a:lnTo>
                  <a:lnTo>
                    <a:pt x="177" y="1295"/>
                  </a:lnTo>
                  <a:lnTo>
                    <a:pt x="148" y="1279"/>
                  </a:lnTo>
                  <a:lnTo>
                    <a:pt x="123" y="1266"/>
                  </a:lnTo>
                  <a:lnTo>
                    <a:pt x="103" y="1254"/>
                  </a:lnTo>
                  <a:lnTo>
                    <a:pt x="88" y="1246"/>
                  </a:lnTo>
                  <a:lnTo>
                    <a:pt x="77" y="1239"/>
                  </a:lnTo>
                  <a:lnTo>
                    <a:pt x="72" y="1236"/>
                  </a:lnTo>
                  <a:lnTo>
                    <a:pt x="57" y="1225"/>
                  </a:lnTo>
                  <a:lnTo>
                    <a:pt x="44" y="1209"/>
                  </a:lnTo>
                  <a:lnTo>
                    <a:pt x="36" y="1191"/>
                  </a:lnTo>
                  <a:lnTo>
                    <a:pt x="27" y="1164"/>
                  </a:lnTo>
                  <a:lnTo>
                    <a:pt x="20" y="1133"/>
                  </a:lnTo>
                  <a:lnTo>
                    <a:pt x="13" y="1098"/>
                  </a:lnTo>
                  <a:lnTo>
                    <a:pt x="8" y="1063"/>
                  </a:lnTo>
                  <a:lnTo>
                    <a:pt x="5" y="1028"/>
                  </a:lnTo>
                  <a:lnTo>
                    <a:pt x="3" y="994"/>
                  </a:lnTo>
                  <a:lnTo>
                    <a:pt x="1" y="961"/>
                  </a:lnTo>
                  <a:lnTo>
                    <a:pt x="0" y="932"/>
                  </a:lnTo>
                  <a:lnTo>
                    <a:pt x="0" y="907"/>
                  </a:lnTo>
                  <a:lnTo>
                    <a:pt x="0" y="887"/>
                  </a:lnTo>
                  <a:lnTo>
                    <a:pt x="0" y="873"/>
                  </a:lnTo>
                  <a:lnTo>
                    <a:pt x="0" y="871"/>
                  </a:lnTo>
                  <a:lnTo>
                    <a:pt x="1" y="854"/>
                  </a:lnTo>
                  <a:lnTo>
                    <a:pt x="1" y="832"/>
                  </a:lnTo>
                  <a:lnTo>
                    <a:pt x="2" y="807"/>
                  </a:lnTo>
                  <a:lnTo>
                    <a:pt x="4" y="780"/>
                  </a:lnTo>
                  <a:lnTo>
                    <a:pt x="6" y="751"/>
                  </a:lnTo>
                  <a:lnTo>
                    <a:pt x="9" y="721"/>
                  </a:lnTo>
                  <a:lnTo>
                    <a:pt x="13" y="689"/>
                  </a:lnTo>
                  <a:lnTo>
                    <a:pt x="20" y="657"/>
                  </a:lnTo>
                  <a:lnTo>
                    <a:pt x="27" y="624"/>
                  </a:lnTo>
                  <a:lnTo>
                    <a:pt x="36" y="590"/>
                  </a:lnTo>
                  <a:lnTo>
                    <a:pt x="48" y="557"/>
                  </a:lnTo>
                  <a:lnTo>
                    <a:pt x="61" y="523"/>
                  </a:lnTo>
                  <a:lnTo>
                    <a:pt x="76" y="491"/>
                  </a:lnTo>
                  <a:lnTo>
                    <a:pt x="95" y="459"/>
                  </a:lnTo>
                  <a:lnTo>
                    <a:pt x="117" y="428"/>
                  </a:lnTo>
                  <a:lnTo>
                    <a:pt x="142" y="399"/>
                  </a:lnTo>
                  <a:lnTo>
                    <a:pt x="169" y="371"/>
                  </a:lnTo>
                  <a:lnTo>
                    <a:pt x="200" y="345"/>
                  </a:lnTo>
                  <a:lnTo>
                    <a:pt x="237" y="322"/>
                  </a:lnTo>
                  <a:lnTo>
                    <a:pt x="276" y="302"/>
                  </a:lnTo>
                  <a:lnTo>
                    <a:pt x="319" y="285"/>
                  </a:lnTo>
                  <a:lnTo>
                    <a:pt x="322" y="284"/>
                  </a:lnTo>
                  <a:lnTo>
                    <a:pt x="326" y="283"/>
                  </a:lnTo>
                  <a:lnTo>
                    <a:pt x="379" y="269"/>
                  </a:lnTo>
                  <a:lnTo>
                    <a:pt x="430" y="252"/>
                  </a:lnTo>
                  <a:lnTo>
                    <a:pt x="479" y="236"/>
                  </a:lnTo>
                  <a:lnTo>
                    <a:pt x="528" y="217"/>
                  </a:lnTo>
                  <a:lnTo>
                    <a:pt x="574" y="197"/>
                  </a:lnTo>
                  <a:lnTo>
                    <a:pt x="619" y="179"/>
                  </a:lnTo>
                  <a:lnTo>
                    <a:pt x="660" y="159"/>
                  </a:lnTo>
                  <a:lnTo>
                    <a:pt x="699" y="140"/>
                  </a:lnTo>
                  <a:lnTo>
                    <a:pt x="736" y="120"/>
                  </a:lnTo>
                  <a:lnTo>
                    <a:pt x="769" y="102"/>
                  </a:lnTo>
                  <a:lnTo>
                    <a:pt x="800" y="85"/>
                  </a:lnTo>
                  <a:lnTo>
                    <a:pt x="827" y="69"/>
                  </a:lnTo>
                  <a:lnTo>
                    <a:pt x="851" y="55"/>
                  </a:lnTo>
                  <a:lnTo>
                    <a:pt x="872" y="42"/>
                  </a:lnTo>
                  <a:lnTo>
                    <a:pt x="887" y="32"/>
                  </a:lnTo>
                  <a:lnTo>
                    <a:pt x="900" y="24"/>
                  </a:lnTo>
                  <a:lnTo>
                    <a:pt x="907" y="19"/>
                  </a:lnTo>
                  <a:lnTo>
                    <a:pt x="910" y="17"/>
                  </a:lnTo>
                  <a:lnTo>
                    <a:pt x="929" y="6"/>
                  </a:lnTo>
                  <a:lnTo>
                    <a:pt x="949" y="1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pic>
        <p:nvPicPr>
          <p:cNvPr id="20" name="图片 32">
            <a:extLst>
              <a:ext uri="{FF2B5EF4-FFF2-40B4-BE49-F238E27FC236}">
                <a16:creationId xmlns:a16="http://schemas.microsoft.com/office/drawing/2014/main" id="{871EA236-185A-45F9-957B-DAAA2C792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66" b="35615"/>
          <a:stretch>
            <a:fillRect/>
          </a:stretch>
        </p:blipFill>
        <p:spPr>
          <a:xfrm>
            <a:off x="207178" y="217360"/>
            <a:ext cx="2924382" cy="2107526"/>
          </a:xfrm>
          <a:prstGeom prst="rect">
            <a:avLst/>
          </a:prstGeom>
        </p:spPr>
      </p:pic>
      <p:sp>
        <p:nvSpPr>
          <p:cNvPr id="22" name="Freeform 59">
            <a:extLst>
              <a:ext uri="{FF2B5EF4-FFF2-40B4-BE49-F238E27FC236}">
                <a16:creationId xmlns:a16="http://schemas.microsoft.com/office/drawing/2014/main" id="{A4663BD4-3745-478B-BBCD-5BFCF4584D0E}"/>
              </a:ext>
            </a:extLst>
          </p:cNvPr>
          <p:cNvSpPr/>
          <p:nvPr/>
        </p:nvSpPr>
        <p:spPr bwMode="auto">
          <a:xfrm>
            <a:off x="10307602" y="4078454"/>
            <a:ext cx="938780" cy="816709"/>
          </a:xfrm>
          <a:custGeom>
            <a:avLst/>
            <a:gdLst>
              <a:gd name="T0" fmla="*/ 0 w 323"/>
              <a:gd name="T1" fmla="*/ 247 h 281"/>
              <a:gd name="T2" fmla="*/ 84 w 323"/>
              <a:gd name="T3" fmla="*/ 63 h 281"/>
              <a:gd name="T4" fmla="*/ 314 w 323"/>
              <a:gd name="T5" fmla="*/ 17 h 281"/>
              <a:gd name="T6" fmla="*/ 22 w 323"/>
              <a:gd name="T7" fmla="*/ 272 h 281"/>
              <a:gd name="T8" fmla="*/ 203 w 323"/>
              <a:gd name="T9" fmla="*/ 120 h 281"/>
              <a:gd name="T10" fmla="*/ 0 w 323"/>
              <a:gd name="T11" fmla="*/ 24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" h="281">
                <a:moveTo>
                  <a:pt x="0" y="247"/>
                </a:moveTo>
                <a:cubicBezTo>
                  <a:pt x="0" y="247"/>
                  <a:pt x="7" y="126"/>
                  <a:pt x="84" y="63"/>
                </a:cubicBezTo>
                <a:cubicBezTo>
                  <a:pt x="161" y="0"/>
                  <a:pt x="213" y="60"/>
                  <a:pt x="314" y="17"/>
                </a:cubicBezTo>
                <a:cubicBezTo>
                  <a:pt x="314" y="17"/>
                  <a:pt x="323" y="281"/>
                  <a:pt x="22" y="272"/>
                </a:cubicBezTo>
                <a:cubicBezTo>
                  <a:pt x="22" y="272"/>
                  <a:pt x="167" y="199"/>
                  <a:pt x="203" y="120"/>
                </a:cubicBezTo>
                <a:cubicBezTo>
                  <a:pt x="203" y="120"/>
                  <a:pt x="141" y="200"/>
                  <a:pt x="0" y="247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Freeform 60">
            <a:extLst>
              <a:ext uri="{FF2B5EF4-FFF2-40B4-BE49-F238E27FC236}">
                <a16:creationId xmlns:a16="http://schemas.microsoft.com/office/drawing/2014/main" id="{A41F84C6-2F76-4DFB-91A2-F04016882358}"/>
              </a:ext>
            </a:extLst>
          </p:cNvPr>
          <p:cNvSpPr/>
          <p:nvPr/>
        </p:nvSpPr>
        <p:spPr bwMode="auto">
          <a:xfrm>
            <a:off x="9313599" y="3731135"/>
            <a:ext cx="909715" cy="1107353"/>
          </a:xfrm>
          <a:custGeom>
            <a:avLst/>
            <a:gdLst>
              <a:gd name="T0" fmla="*/ 281 w 313"/>
              <a:gd name="T1" fmla="*/ 381 h 381"/>
              <a:gd name="T2" fmla="*/ 95 w 313"/>
              <a:gd name="T3" fmla="*/ 280 h 381"/>
              <a:gd name="T4" fmla="*/ 15 w 313"/>
              <a:gd name="T5" fmla="*/ 0 h 381"/>
              <a:gd name="T6" fmla="*/ 112 w 313"/>
              <a:gd name="T7" fmla="*/ 67 h 381"/>
              <a:gd name="T8" fmla="*/ 313 w 313"/>
              <a:gd name="T9" fmla="*/ 355 h 381"/>
              <a:gd name="T10" fmla="*/ 108 w 313"/>
              <a:gd name="T11" fmla="*/ 157 h 381"/>
              <a:gd name="T12" fmla="*/ 281 w 313"/>
              <a:gd name="T13" fmla="*/ 3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" h="381">
                <a:moveTo>
                  <a:pt x="281" y="381"/>
                </a:moveTo>
                <a:cubicBezTo>
                  <a:pt x="281" y="381"/>
                  <a:pt x="164" y="378"/>
                  <a:pt x="95" y="280"/>
                </a:cubicBezTo>
                <a:cubicBezTo>
                  <a:pt x="26" y="182"/>
                  <a:pt x="0" y="110"/>
                  <a:pt x="15" y="0"/>
                </a:cubicBezTo>
                <a:cubicBezTo>
                  <a:pt x="15" y="0"/>
                  <a:pt x="36" y="43"/>
                  <a:pt x="112" y="67"/>
                </a:cubicBezTo>
                <a:cubicBezTo>
                  <a:pt x="188" y="90"/>
                  <a:pt x="291" y="146"/>
                  <a:pt x="313" y="355"/>
                </a:cubicBezTo>
                <a:cubicBezTo>
                  <a:pt x="313" y="355"/>
                  <a:pt x="171" y="253"/>
                  <a:pt x="108" y="157"/>
                </a:cubicBezTo>
                <a:cubicBezTo>
                  <a:pt x="108" y="157"/>
                  <a:pt x="154" y="276"/>
                  <a:pt x="281" y="381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Freeform 61">
            <a:extLst>
              <a:ext uri="{FF2B5EF4-FFF2-40B4-BE49-F238E27FC236}">
                <a16:creationId xmlns:a16="http://schemas.microsoft.com/office/drawing/2014/main" id="{A46CB91D-DE2F-4F26-8071-1F72EC8406F4}"/>
              </a:ext>
            </a:extLst>
          </p:cNvPr>
          <p:cNvSpPr/>
          <p:nvPr/>
        </p:nvSpPr>
        <p:spPr bwMode="auto">
          <a:xfrm>
            <a:off x="10513959" y="3453569"/>
            <a:ext cx="717890" cy="619072"/>
          </a:xfrm>
          <a:custGeom>
            <a:avLst/>
            <a:gdLst>
              <a:gd name="T0" fmla="*/ 3 w 247"/>
              <a:gd name="T1" fmla="*/ 196 h 213"/>
              <a:gd name="T2" fmla="*/ 54 w 247"/>
              <a:gd name="T3" fmla="*/ 52 h 213"/>
              <a:gd name="T4" fmla="*/ 223 w 247"/>
              <a:gd name="T5" fmla="*/ 3 h 213"/>
              <a:gd name="T6" fmla="*/ 21 w 247"/>
              <a:gd name="T7" fmla="*/ 213 h 213"/>
              <a:gd name="T8" fmla="*/ 147 w 247"/>
              <a:gd name="T9" fmla="*/ 87 h 213"/>
              <a:gd name="T10" fmla="*/ 3 w 247"/>
              <a:gd name="T11" fmla="*/ 19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213">
                <a:moveTo>
                  <a:pt x="3" y="196"/>
                </a:moveTo>
                <a:cubicBezTo>
                  <a:pt x="3" y="196"/>
                  <a:pt x="0" y="105"/>
                  <a:pt x="54" y="52"/>
                </a:cubicBezTo>
                <a:cubicBezTo>
                  <a:pt x="108" y="0"/>
                  <a:pt x="150" y="42"/>
                  <a:pt x="223" y="3"/>
                </a:cubicBezTo>
                <a:cubicBezTo>
                  <a:pt x="223" y="3"/>
                  <a:pt x="247" y="200"/>
                  <a:pt x="21" y="213"/>
                </a:cubicBezTo>
                <a:cubicBezTo>
                  <a:pt x="21" y="213"/>
                  <a:pt x="125" y="149"/>
                  <a:pt x="147" y="87"/>
                </a:cubicBezTo>
                <a:cubicBezTo>
                  <a:pt x="147" y="87"/>
                  <a:pt x="105" y="151"/>
                  <a:pt x="3" y="196"/>
                </a:cubicBezTo>
                <a:close/>
              </a:path>
            </a:pathLst>
          </a:custGeom>
          <a:solidFill>
            <a:srgbClr val="F3C9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Freeform 62">
            <a:extLst>
              <a:ext uri="{FF2B5EF4-FFF2-40B4-BE49-F238E27FC236}">
                <a16:creationId xmlns:a16="http://schemas.microsoft.com/office/drawing/2014/main" id="{7AB9A117-7B88-47CC-8356-7CA314F85484}"/>
              </a:ext>
            </a:extLst>
          </p:cNvPr>
          <p:cNvSpPr/>
          <p:nvPr/>
        </p:nvSpPr>
        <p:spPr bwMode="auto">
          <a:xfrm>
            <a:off x="10386076" y="2715333"/>
            <a:ext cx="770206" cy="796364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Freeform 63">
            <a:extLst>
              <a:ext uri="{FF2B5EF4-FFF2-40B4-BE49-F238E27FC236}">
                <a16:creationId xmlns:a16="http://schemas.microsoft.com/office/drawing/2014/main" id="{C1266FC1-E387-4A45-A3A6-712981F189F7}"/>
              </a:ext>
            </a:extLst>
          </p:cNvPr>
          <p:cNvSpPr/>
          <p:nvPr/>
        </p:nvSpPr>
        <p:spPr bwMode="auto">
          <a:xfrm>
            <a:off x="9944296" y="3186177"/>
            <a:ext cx="558036" cy="1002722"/>
          </a:xfrm>
          <a:custGeom>
            <a:avLst/>
            <a:gdLst>
              <a:gd name="T0" fmla="*/ 109 w 192"/>
              <a:gd name="T1" fmla="*/ 345 h 345"/>
              <a:gd name="T2" fmla="*/ 15 w 192"/>
              <a:gd name="T3" fmla="*/ 217 h 345"/>
              <a:gd name="T4" fmla="*/ 51 w 192"/>
              <a:gd name="T5" fmla="*/ 0 h 345"/>
              <a:gd name="T6" fmla="*/ 95 w 192"/>
              <a:gd name="T7" fmla="*/ 77 h 345"/>
              <a:gd name="T8" fmla="*/ 139 w 192"/>
              <a:gd name="T9" fmla="*/ 338 h 345"/>
              <a:gd name="T10" fmla="*/ 64 w 192"/>
              <a:gd name="T11" fmla="*/ 137 h 345"/>
              <a:gd name="T12" fmla="*/ 109 w 192"/>
              <a:gd name="T1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345">
                <a:moveTo>
                  <a:pt x="109" y="345"/>
                </a:moveTo>
                <a:cubicBezTo>
                  <a:pt x="109" y="345"/>
                  <a:pt x="31" y="306"/>
                  <a:pt x="15" y="217"/>
                </a:cubicBezTo>
                <a:cubicBezTo>
                  <a:pt x="0" y="128"/>
                  <a:pt x="5" y="71"/>
                  <a:pt x="51" y="0"/>
                </a:cubicBezTo>
                <a:cubicBezTo>
                  <a:pt x="51" y="0"/>
                  <a:pt x="51" y="36"/>
                  <a:pt x="95" y="77"/>
                </a:cubicBezTo>
                <a:cubicBezTo>
                  <a:pt x="139" y="117"/>
                  <a:pt x="192" y="188"/>
                  <a:pt x="139" y="338"/>
                </a:cubicBezTo>
                <a:cubicBezTo>
                  <a:pt x="139" y="338"/>
                  <a:pt x="76" y="222"/>
                  <a:pt x="64" y="137"/>
                </a:cubicBezTo>
                <a:cubicBezTo>
                  <a:pt x="64" y="137"/>
                  <a:pt x="56" y="233"/>
                  <a:pt x="109" y="345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Freeform 64">
            <a:extLst>
              <a:ext uri="{FF2B5EF4-FFF2-40B4-BE49-F238E27FC236}">
                <a16:creationId xmlns:a16="http://schemas.microsoft.com/office/drawing/2014/main" id="{FB42AE18-CBDB-4863-B2E2-F0CAB611E9A9}"/>
              </a:ext>
            </a:extLst>
          </p:cNvPr>
          <p:cNvSpPr/>
          <p:nvPr/>
        </p:nvSpPr>
        <p:spPr bwMode="auto">
          <a:xfrm>
            <a:off x="9024447" y="5005436"/>
            <a:ext cx="1894999" cy="1505535"/>
          </a:xfrm>
          <a:custGeom>
            <a:avLst/>
            <a:gdLst>
              <a:gd name="T0" fmla="*/ 222 w 652"/>
              <a:gd name="T1" fmla="*/ 0 h 518"/>
              <a:gd name="T2" fmla="*/ 170 w 652"/>
              <a:gd name="T3" fmla="*/ 67 h 518"/>
              <a:gd name="T4" fmla="*/ 13 w 652"/>
              <a:gd name="T5" fmla="*/ 278 h 518"/>
              <a:gd name="T6" fmla="*/ 117 w 652"/>
              <a:gd name="T7" fmla="*/ 518 h 518"/>
              <a:gd name="T8" fmla="*/ 233 w 652"/>
              <a:gd name="T9" fmla="*/ 347 h 518"/>
              <a:gd name="T10" fmla="*/ 497 w 652"/>
              <a:gd name="T11" fmla="*/ 231 h 518"/>
              <a:gd name="T12" fmla="*/ 637 w 652"/>
              <a:gd name="T13" fmla="*/ 40 h 518"/>
              <a:gd name="T14" fmla="*/ 608 w 652"/>
              <a:gd name="T15" fmla="*/ 30 h 518"/>
              <a:gd name="T16" fmla="*/ 539 w 652"/>
              <a:gd name="T17" fmla="*/ 116 h 518"/>
              <a:gd name="T18" fmla="*/ 387 w 652"/>
              <a:gd name="T19" fmla="*/ 223 h 518"/>
              <a:gd name="T20" fmla="*/ 195 w 652"/>
              <a:gd name="T21" fmla="*/ 213 h 518"/>
              <a:gd name="T22" fmla="*/ 210 w 652"/>
              <a:gd name="T23" fmla="*/ 118 h 518"/>
              <a:gd name="T24" fmla="*/ 222 w 652"/>
              <a:gd name="T25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2" h="518">
                <a:moveTo>
                  <a:pt x="222" y="0"/>
                </a:moveTo>
                <a:cubicBezTo>
                  <a:pt x="222" y="0"/>
                  <a:pt x="226" y="20"/>
                  <a:pt x="170" y="67"/>
                </a:cubicBezTo>
                <a:cubicBezTo>
                  <a:pt x="113" y="114"/>
                  <a:pt x="26" y="197"/>
                  <a:pt x="13" y="278"/>
                </a:cubicBezTo>
                <a:cubicBezTo>
                  <a:pt x="0" y="359"/>
                  <a:pt x="35" y="430"/>
                  <a:pt x="117" y="518"/>
                </a:cubicBezTo>
                <a:cubicBezTo>
                  <a:pt x="117" y="518"/>
                  <a:pt x="116" y="391"/>
                  <a:pt x="233" y="347"/>
                </a:cubicBezTo>
                <a:cubicBezTo>
                  <a:pt x="350" y="303"/>
                  <a:pt x="427" y="295"/>
                  <a:pt x="497" y="231"/>
                </a:cubicBezTo>
                <a:cubicBezTo>
                  <a:pt x="568" y="167"/>
                  <a:pt x="623" y="55"/>
                  <a:pt x="637" y="40"/>
                </a:cubicBezTo>
                <a:cubicBezTo>
                  <a:pt x="652" y="25"/>
                  <a:pt x="628" y="23"/>
                  <a:pt x="608" y="30"/>
                </a:cubicBezTo>
                <a:cubicBezTo>
                  <a:pt x="588" y="37"/>
                  <a:pt x="561" y="83"/>
                  <a:pt x="539" y="116"/>
                </a:cubicBezTo>
                <a:cubicBezTo>
                  <a:pt x="516" y="149"/>
                  <a:pt x="477" y="190"/>
                  <a:pt x="387" y="223"/>
                </a:cubicBezTo>
                <a:cubicBezTo>
                  <a:pt x="297" y="256"/>
                  <a:pt x="240" y="244"/>
                  <a:pt x="195" y="213"/>
                </a:cubicBezTo>
                <a:cubicBezTo>
                  <a:pt x="150" y="182"/>
                  <a:pt x="193" y="135"/>
                  <a:pt x="210" y="118"/>
                </a:cubicBezTo>
                <a:cubicBezTo>
                  <a:pt x="227" y="100"/>
                  <a:pt x="279" y="56"/>
                  <a:pt x="222" y="0"/>
                </a:cubicBezTo>
                <a:close/>
              </a:path>
            </a:pathLst>
          </a:cu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6287184A-142C-4350-B5C5-A21B1473A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283678"/>
              </p:ext>
            </p:extLst>
          </p:nvPr>
        </p:nvGraphicFramePr>
        <p:xfrm>
          <a:off x="2866846" y="2129541"/>
          <a:ext cx="6438925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342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ACE43E8D-AF6F-4714-A1CF-B0A13A26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19" y="1336692"/>
            <a:ext cx="5550547" cy="126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E7B003-3701-4FEB-BCAB-95BC7C09678A}"/>
              </a:ext>
            </a:extLst>
          </p:cNvPr>
          <p:cNvSpPr/>
          <p:nvPr/>
        </p:nvSpPr>
        <p:spPr>
          <a:xfrm>
            <a:off x="2662848" y="476362"/>
            <a:ext cx="68663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Xây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dựng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</a:t>
            </a:r>
            <a:r>
              <a:rPr lang="vi-VN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ư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ơng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trình</a:t>
            </a:r>
            <a:endParaRPr lang="en-US" sz="5400" dirty="0"/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03FEFB80-6FEF-48F1-93F3-4D76886DB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83"/>
          <a:stretch>
            <a:fillRect/>
          </a:stretch>
        </p:blipFill>
        <p:spPr>
          <a:xfrm rot="5400000" flipH="1">
            <a:off x="9377519" y="-458853"/>
            <a:ext cx="2355628" cy="3273334"/>
          </a:xfrm>
          <a:prstGeom prst="rect">
            <a:avLst/>
          </a:prstGeom>
        </p:spPr>
      </p:pic>
      <p:pic>
        <p:nvPicPr>
          <p:cNvPr id="5" name="图片 32">
            <a:extLst>
              <a:ext uri="{FF2B5EF4-FFF2-40B4-BE49-F238E27FC236}">
                <a16:creationId xmlns:a16="http://schemas.microsoft.com/office/drawing/2014/main" id="{0794DC70-A40E-40D9-9446-84F104FBB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66" b="35615"/>
          <a:stretch>
            <a:fillRect/>
          </a:stretch>
        </p:blipFill>
        <p:spPr>
          <a:xfrm>
            <a:off x="220875" y="124051"/>
            <a:ext cx="2924382" cy="2107526"/>
          </a:xfrm>
          <a:prstGeom prst="rect">
            <a:avLst/>
          </a:prstGeom>
        </p:spPr>
      </p:pic>
      <p:sp>
        <p:nvSpPr>
          <p:cNvPr id="10" name="Oval 225">
            <a:extLst>
              <a:ext uri="{FF2B5EF4-FFF2-40B4-BE49-F238E27FC236}">
                <a16:creationId xmlns:a16="http://schemas.microsoft.com/office/drawing/2014/main" id="{8436C068-C5CC-428A-995A-8604CFDA4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07" y="5660084"/>
            <a:ext cx="806458" cy="802027"/>
          </a:xfrm>
          <a:prstGeom prst="ellipse">
            <a:avLst/>
          </a:prstGeom>
          <a:solidFill>
            <a:srgbClr val="90C9D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226">
            <a:extLst>
              <a:ext uri="{FF2B5EF4-FFF2-40B4-BE49-F238E27FC236}">
                <a16:creationId xmlns:a16="http://schemas.microsoft.com/office/drawing/2014/main" id="{0B4D23B8-BCE6-4490-A8AA-98C5CFA2409A}"/>
              </a:ext>
            </a:extLst>
          </p:cNvPr>
          <p:cNvSpPr>
            <a:spLocks noEditPoints="1"/>
          </p:cNvSpPr>
          <p:nvPr/>
        </p:nvSpPr>
        <p:spPr bwMode="auto">
          <a:xfrm>
            <a:off x="1102593" y="5801880"/>
            <a:ext cx="354487" cy="518437"/>
          </a:xfrm>
          <a:custGeom>
            <a:avLst/>
            <a:gdLst>
              <a:gd name="T0" fmla="*/ 23 w 80"/>
              <a:gd name="T1" fmla="*/ 101 h 117"/>
              <a:gd name="T2" fmla="*/ 24 w 80"/>
              <a:gd name="T3" fmla="*/ 107 h 117"/>
              <a:gd name="T4" fmla="*/ 29 w 80"/>
              <a:gd name="T5" fmla="*/ 110 h 117"/>
              <a:gd name="T6" fmla="*/ 30 w 80"/>
              <a:gd name="T7" fmla="*/ 114 h 117"/>
              <a:gd name="T8" fmla="*/ 40 w 80"/>
              <a:gd name="T9" fmla="*/ 117 h 117"/>
              <a:gd name="T10" fmla="*/ 50 w 80"/>
              <a:gd name="T11" fmla="*/ 114 h 117"/>
              <a:gd name="T12" fmla="*/ 51 w 80"/>
              <a:gd name="T13" fmla="*/ 110 h 117"/>
              <a:gd name="T14" fmla="*/ 56 w 80"/>
              <a:gd name="T15" fmla="*/ 107 h 117"/>
              <a:gd name="T16" fmla="*/ 57 w 80"/>
              <a:gd name="T17" fmla="*/ 101 h 117"/>
              <a:gd name="T18" fmla="*/ 40 w 80"/>
              <a:gd name="T19" fmla="*/ 104 h 117"/>
              <a:gd name="T20" fmla="*/ 23 w 80"/>
              <a:gd name="T21" fmla="*/ 101 h 117"/>
              <a:gd name="T22" fmla="*/ 21 w 80"/>
              <a:gd name="T23" fmla="*/ 90 h 117"/>
              <a:gd name="T24" fmla="*/ 22 w 80"/>
              <a:gd name="T25" fmla="*/ 96 h 117"/>
              <a:gd name="T26" fmla="*/ 40 w 80"/>
              <a:gd name="T27" fmla="*/ 99 h 117"/>
              <a:gd name="T28" fmla="*/ 58 w 80"/>
              <a:gd name="T29" fmla="*/ 96 h 117"/>
              <a:gd name="T30" fmla="*/ 59 w 80"/>
              <a:gd name="T31" fmla="*/ 90 h 117"/>
              <a:gd name="T32" fmla="*/ 40 w 80"/>
              <a:gd name="T33" fmla="*/ 93 h 117"/>
              <a:gd name="T34" fmla="*/ 21 w 80"/>
              <a:gd name="T35" fmla="*/ 90 h 117"/>
              <a:gd name="T36" fmla="*/ 40 w 80"/>
              <a:gd name="T37" fmla="*/ 0 h 117"/>
              <a:gd name="T38" fmla="*/ 0 w 80"/>
              <a:gd name="T39" fmla="*/ 40 h 117"/>
              <a:gd name="T40" fmla="*/ 19 w 80"/>
              <a:gd name="T41" fmla="*/ 74 h 117"/>
              <a:gd name="T42" fmla="*/ 21 w 80"/>
              <a:gd name="T43" fmla="*/ 84 h 117"/>
              <a:gd name="T44" fmla="*/ 40 w 80"/>
              <a:gd name="T45" fmla="*/ 88 h 117"/>
              <a:gd name="T46" fmla="*/ 59 w 80"/>
              <a:gd name="T47" fmla="*/ 84 h 117"/>
              <a:gd name="T48" fmla="*/ 61 w 80"/>
              <a:gd name="T49" fmla="*/ 74 h 117"/>
              <a:gd name="T50" fmla="*/ 80 w 80"/>
              <a:gd name="T51" fmla="*/ 40 h 117"/>
              <a:gd name="T52" fmla="*/ 40 w 80"/>
              <a:gd name="T53" fmla="*/ 0 h 117"/>
              <a:gd name="T54" fmla="*/ 55 w 80"/>
              <a:gd name="T55" fmla="*/ 70 h 117"/>
              <a:gd name="T56" fmla="*/ 54 w 80"/>
              <a:gd name="T57" fmla="*/ 79 h 117"/>
              <a:gd name="T58" fmla="*/ 40 w 80"/>
              <a:gd name="T59" fmla="*/ 81 h 117"/>
              <a:gd name="T60" fmla="*/ 26 w 80"/>
              <a:gd name="T61" fmla="*/ 79 h 117"/>
              <a:gd name="T62" fmla="*/ 25 w 80"/>
              <a:gd name="T63" fmla="*/ 70 h 117"/>
              <a:gd name="T64" fmla="*/ 7 w 80"/>
              <a:gd name="T65" fmla="*/ 40 h 117"/>
              <a:gd name="T66" fmla="*/ 40 w 80"/>
              <a:gd name="T67" fmla="*/ 7 h 117"/>
              <a:gd name="T68" fmla="*/ 73 w 80"/>
              <a:gd name="T69" fmla="*/ 40 h 117"/>
              <a:gd name="T70" fmla="*/ 55 w 80"/>
              <a:gd name="T71" fmla="*/ 70 h 117"/>
              <a:gd name="T72" fmla="*/ 49 w 80"/>
              <a:gd name="T73" fmla="*/ 55 h 117"/>
              <a:gd name="T74" fmla="*/ 40 w 80"/>
              <a:gd name="T75" fmla="*/ 39 h 117"/>
              <a:gd name="T76" fmla="*/ 31 w 80"/>
              <a:gd name="T77" fmla="*/ 55 h 117"/>
              <a:gd name="T78" fmla="*/ 27 w 80"/>
              <a:gd name="T79" fmla="*/ 47 h 117"/>
              <a:gd name="T80" fmla="*/ 22 w 80"/>
              <a:gd name="T81" fmla="*/ 50 h 117"/>
              <a:gd name="T82" fmla="*/ 31 w 80"/>
              <a:gd name="T83" fmla="*/ 69 h 117"/>
              <a:gd name="T84" fmla="*/ 40 w 80"/>
              <a:gd name="T85" fmla="*/ 52 h 117"/>
              <a:gd name="T86" fmla="*/ 49 w 80"/>
              <a:gd name="T87" fmla="*/ 69 h 117"/>
              <a:gd name="T88" fmla="*/ 58 w 80"/>
              <a:gd name="T89" fmla="*/ 50 h 117"/>
              <a:gd name="T90" fmla="*/ 53 w 80"/>
              <a:gd name="T91" fmla="*/ 47 h 117"/>
              <a:gd name="T92" fmla="*/ 49 w 80"/>
              <a:gd name="T93" fmla="*/ 55 h 117"/>
              <a:gd name="T94" fmla="*/ 40 w 80"/>
              <a:gd name="T95" fmla="*/ 12 h 117"/>
              <a:gd name="T96" fmla="*/ 38 w 80"/>
              <a:gd name="T97" fmla="*/ 14 h 117"/>
              <a:gd name="T98" fmla="*/ 40 w 80"/>
              <a:gd name="T99" fmla="*/ 17 h 117"/>
              <a:gd name="T100" fmla="*/ 64 w 80"/>
              <a:gd name="T101" fmla="*/ 40 h 117"/>
              <a:gd name="T102" fmla="*/ 66 w 80"/>
              <a:gd name="T103" fmla="*/ 42 h 117"/>
              <a:gd name="T104" fmla="*/ 68 w 80"/>
              <a:gd name="T105" fmla="*/ 40 h 117"/>
              <a:gd name="T106" fmla="*/ 40 w 80"/>
              <a:gd name="T107" fmla="*/ 1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7">
                <a:moveTo>
                  <a:pt x="23" y="101"/>
                </a:moveTo>
                <a:cubicBezTo>
                  <a:pt x="24" y="107"/>
                  <a:pt x="24" y="107"/>
                  <a:pt x="24" y="107"/>
                </a:cubicBezTo>
                <a:cubicBezTo>
                  <a:pt x="24" y="107"/>
                  <a:pt x="25" y="109"/>
                  <a:pt x="29" y="110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0" y="114"/>
                  <a:pt x="32" y="117"/>
                  <a:pt x="40" y="117"/>
                </a:cubicBezTo>
                <a:cubicBezTo>
                  <a:pt x="48" y="117"/>
                  <a:pt x="50" y="114"/>
                  <a:pt x="50" y="114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5" y="109"/>
                  <a:pt x="56" y="107"/>
                  <a:pt x="56" y="107"/>
                </a:cubicBezTo>
                <a:cubicBezTo>
                  <a:pt x="57" y="101"/>
                  <a:pt x="57" y="101"/>
                  <a:pt x="57" y="101"/>
                </a:cubicBezTo>
                <a:cubicBezTo>
                  <a:pt x="52" y="103"/>
                  <a:pt x="46" y="104"/>
                  <a:pt x="40" y="104"/>
                </a:cubicBezTo>
                <a:cubicBezTo>
                  <a:pt x="34" y="104"/>
                  <a:pt x="28" y="103"/>
                  <a:pt x="23" y="101"/>
                </a:cubicBezTo>
                <a:close/>
                <a:moveTo>
                  <a:pt x="21" y="90"/>
                </a:moveTo>
                <a:cubicBezTo>
                  <a:pt x="22" y="96"/>
                  <a:pt x="22" y="96"/>
                  <a:pt x="22" y="96"/>
                </a:cubicBezTo>
                <a:cubicBezTo>
                  <a:pt x="28" y="98"/>
                  <a:pt x="34" y="99"/>
                  <a:pt x="40" y="99"/>
                </a:cubicBezTo>
                <a:cubicBezTo>
                  <a:pt x="46" y="99"/>
                  <a:pt x="52" y="98"/>
                  <a:pt x="58" y="96"/>
                </a:cubicBezTo>
                <a:cubicBezTo>
                  <a:pt x="59" y="90"/>
                  <a:pt x="59" y="90"/>
                  <a:pt x="59" y="90"/>
                </a:cubicBezTo>
                <a:cubicBezTo>
                  <a:pt x="53" y="92"/>
                  <a:pt x="47" y="93"/>
                  <a:pt x="40" y="93"/>
                </a:cubicBezTo>
                <a:cubicBezTo>
                  <a:pt x="33" y="93"/>
                  <a:pt x="27" y="92"/>
                  <a:pt x="21" y="90"/>
                </a:cubicBez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7"/>
                  <a:pt x="19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6" y="87"/>
                  <a:pt x="33" y="88"/>
                  <a:pt x="40" y="88"/>
                </a:cubicBezTo>
                <a:cubicBezTo>
                  <a:pt x="47" y="88"/>
                  <a:pt x="54" y="87"/>
                  <a:pt x="59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2" y="67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70"/>
                </a:moveTo>
                <a:cubicBezTo>
                  <a:pt x="54" y="79"/>
                  <a:pt x="54" y="79"/>
                  <a:pt x="54" y="79"/>
                </a:cubicBezTo>
                <a:cubicBezTo>
                  <a:pt x="54" y="79"/>
                  <a:pt x="50" y="81"/>
                  <a:pt x="40" y="81"/>
                </a:cubicBezTo>
                <a:cubicBezTo>
                  <a:pt x="30" y="81"/>
                  <a:pt x="26" y="79"/>
                  <a:pt x="26" y="79"/>
                </a:cubicBezTo>
                <a:cubicBezTo>
                  <a:pt x="25" y="70"/>
                  <a:pt x="25" y="70"/>
                  <a:pt x="25" y="70"/>
                </a:cubicBezTo>
                <a:cubicBezTo>
                  <a:pt x="14" y="64"/>
                  <a:pt x="7" y="53"/>
                  <a:pt x="7" y="40"/>
                </a:cubicBezTo>
                <a:cubicBezTo>
                  <a:pt x="7" y="22"/>
                  <a:pt x="22" y="7"/>
                  <a:pt x="40" y="7"/>
                </a:cubicBezTo>
                <a:cubicBezTo>
                  <a:pt x="58" y="7"/>
                  <a:pt x="73" y="22"/>
                  <a:pt x="73" y="40"/>
                </a:cubicBezTo>
                <a:cubicBezTo>
                  <a:pt x="73" y="53"/>
                  <a:pt x="66" y="64"/>
                  <a:pt x="55" y="70"/>
                </a:cubicBezTo>
                <a:close/>
                <a:moveTo>
                  <a:pt x="49" y="55"/>
                </a:moveTo>
                <a:cubicBezTo>
                  <a:pt x="40" y="39"/>
                  <a:pt x="40" y="39"/>
                  <a:pt x="40" y="39"/>
                </a:cubicBezTo>
                <a:cubicBezTo>
                  <a:pt x="31" y="55"/>
                  <a:pt x="31" y="55"/>
                  <a:pt x="31" y="55"/>
                </a:cubicBezTo>
                <a:cubicBezTo>
                  <a:pt x="27" y="47"/>
                  <a:pt x="27" y="47"/>
                  <a:pt x="27" y="47"/>
                </a:cubicBezTo>
                <a:cubicBezTo>
                  <a:pt x="22" y="50"/>
                  <a:pt x="22" y="50"/>
                  <a:pt x="22" y="50"/>
                </a:cubicBezTo>
                <a:cubicBezTo>
                  <a:pt x="31" y="69"/>
                  <a:pt x="31" y="69"/>
                  <a:pt x="31" y="69"/>
                </a:cubicBezTo>
                <a:cubicBezTo>
                  <a:pt x="40" y="52"/>
                  <a:pt x="40" y="52"/>
                  <a:pt x="40" y="52"/>
                </a:cubicBezTo>
                <a:cubicBezTo>
                  <a:pt x="49" y="69"/>
                  <a:pt x="49" y="69"/>
                  <a:pt x="49" y="69"/>
                </a:cubicBezTo>
                <a:cubicBezTo>
                  <a:pt x="58" y="50"/>
                  <a:pt x="58" y="50"/>
                  <a:pt x="58" y="50"/>
                </a:cubicBezTo>
                <a:cubicBezTo>
                  <a:pt x="53" y="47"/>
                  <a:pt x="53" y="47"/>
                  <a:pt x="53" y="47"/>
                </a:cubicBezTo>
                <a:lnTo>
                  <a:pt x="49" y="55"/>
                </a:lnTo>
                <a:close/>
                <a:moveTo>
                  <a:pt x="40" y="12"/>
                </a:moveTo>
                <a:cubicBezTo>
                  <a:pt x="39" y="12"/>
                  <a:pt x="38" y="13"/>
                  <a:pt x="38" y="14"/>
                </a:cubicBezTo>
                <a:cubicBezTo>
                  <a:pt x="38" y="16"/>
                  <a:pt x="39" y="17"/>
                  <a:pt x="40" y="17"/>
                </a:cubicBezTo>
                <a:cubicBezTo>
                  <a:pt x="53" y="17"/>
                  <a:pt x="64" y="27"/>
                  <a:pt x="64" y="40"/>
                </a:cubicBezTo>
                <a:cubicBezTo>
                  <a:pt x="64" y="41"/>
                  <a:pt x="65" y="42"/>
                  <a:pt x="66" y="42"/>
                </a:cubicBezTo>
                <a:cubicBezTo>
                  <a:pt x="67" y="42"/>
                  <a:pt x="68" y="41"/>
                  <a:pt x="68" y="40"/>
                </a:cubicBezTo>
                <a:cubicBezTo>
                  <a:pt x="68" y="25"/>
                  <a:pt x="55" y="12"/>
                  <a:pt x="40" y="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ea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DEA9093D-9825-4435-A4A5-F3A62E45C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863007"/>
              </p:ext>
            </p:extLst>
          </p:nvPr>
        </p:nvGraphicFramePr>
        <p:xfrm>
          <a:off x="2422864" y="2137761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311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5D8CDC81-B2B3-43C1-8836-BBF914A2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19" y="1336692"/>
            <a:ext cx="5550547" cy="126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235AC1-6DD8-4AE4-AD7F-A9E568B35E19}"/>
              </a:ext>
            </a:extLst>
          </p:cNvPr>
          <p:cNvSpPr/>
          <p:nvPr/>
        </p:nvSpPr>
        <p:spPr>
          <a:xfrm>
            <a:off x="2710240" y="445229"/>
            <a:ext cx="68663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Xây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dựng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</a:t>
            </a:r>
            <a:r>
              <a:rPr lang="vi-VN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ư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ơng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trình</a:t>
            </a:r>
            <a:endParaRPr lang="en-US" sz="5400" dirty="0"/>
          </a:p>
        </p:txBody>
      </p:sp>
      <p:pic>
        <p:nvPicPr>
          <p:cNvPr id="5" name="图片 32">
            <a:extLst>
              <a:ext uri="{FF2B5EF4-FFF2-40B4-BE49-F238E27FC236}">
                <a16:creationId xmlns:a16="http://schemas.microsoft.com/office/drawing/2014/main" id="{4B0C2167-6CC2-49EC-8FC9-54DEF6D67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66" b="35615"/>
          <a:stretch>
            <a:fillRect/>
          </a:stretch>
        </p:blipFill>
        <p:spPr>
          <a:xfrm>
            <a:off x="220875" y="124051"/>
            <a:ext cx="2924382" cy="2107526"/>
          </a:xfrm>
          <a:prstGeom prst="rect">
            <a:avLst/>
          </a:prstGeom>
        </p:spPr>
      </p:pic>
      <p:pic>
        <p:nvPicPr>
          <p:cNvPr id="6" name="图片 7">
            <a:extLst>
              <a:ext uri="{FF2B5EF4-FFF2-40B4-BE49-F238E27FC236}">
                <a16:creationId xmlns:a16="http://schemas.microsoft.com/office/drawing/2014/main" id="{A13E2793-DEFD-4486-BE53-4173FFCEE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83"/>
          <a:stretch>
            <a:fillRect/>
          </a:stretch>
        </p:blipFill>
        <p:spPr>
          <a:xfrm rot="5400000" flipH="1">
            <a:off x="9377519" y="-458853"/>
            <a:ext cx="2355628" cy="3273334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3657792-0802-4F3A-A44A-53031F763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08" y="2061279"/>
            <a:ext cx="7945369" cy="386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3">
            <a:extLst>
              <a:ext uri="{FF2B5EF4-FFF2-40B4-BE49-F238E27FC236}">
                <a16:creationId xmlns:a16="http://schemas.microsoft.com/office/drawing/2014/main" id="{08523151-1F97-41A0-A1C7-D61EBF99E837}"/>
              </a:ext>
            </a:extLst>
          </p:cNvPr>
          <p:cNvSpPr/>
          <p:nvPr/>
        </p:nvSpPr>
        <p:spPr>
          <a:xfrm>
            <a:off x="5980707" y="3616488"/>
            <a:ext cx="609600" cy="2423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06DDF-15CC-47EF-9F83-36C30B378C4F}"/>
              </a:ext>
            </a:extLst>
          </p:cNvPr>
          <p:cNvSpPr txBox="1"/>
          <p:nvPr/>
        </p:nvSpPr>
        <p:spPr>
          <a:xfrm>
            <a:off x="7099192" y="3510013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Thông tin nhân khẩu</a:t>
            </a:r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4C7DC4B2-D142-49A0-B784-2AA1990428CE}"/>
              </a:ext>
            </a:extLst>
          </p:cNvPr>
          <p:cNvSpPr/>
          <p:nvPr/>
        </p:nvSpPr>
        <p:spPr>
          <a:xfrm>
            <a:off x="5932337" y="5314025"/>
            <a:ext cx="609600" cy="2423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E36F0-95AB-4F49-A70B-338F5E1441D5}"/>
              </a:ext>
            </a:extLst>
          </p:cNvPr>
          <p:cNvSpPr txBox="1"/>
          <p:nvPr/>
        </p:nvSpPr>
        <p:spPr>
          <a:xfrm>
            <a:off x="7123707" y="5250517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Danh sách nhân khẩu</a:t>
            </a:r>
          </a:p>
        </p:txBody>
      </p:sp>
    </p:spTree>
    <p:extLst>
      <p:ext uri="{BB962C8B-B14F-4D97-AF65-F5344CB8AC3E}">
        <p14:creationId xmlns:p14="http://schemas.microsoft.com/office/powerpoint/2010/main" val="223238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27287" y="310500"/>
            <a:ext cx="6866303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Xây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dựng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</a:t>
            </a:r>
            <a:r>
              <a:rPr lang="vi-VN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ư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ơng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trình</a:t>
            </a:r>
            <a:endParaRPr lang="en-US" sz="5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117" y="1189037"/>
            <a:ext cx="5550547" cy="126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13DD63-40C1-4AA2-B8AF-12A8F3F4E8FA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8911168" y="3486150"/>
            <a:ext cx="16565" cy="179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4939A0-85F8-4363-A783-73AE9C21CBEF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>
            <a:off x="3416628" y="3486151"/>
            <a:ext cx="0" cy="176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92413-5004-4696-98A7-E70FA66A499C}"/>
              </a:ext>
            </a:extLst>
          </p:cNvPr>
          <p:cNvCxnSpPr>
            <a:stCxn id="20" idx="2"/>
            <a:endCxn id="16" idx="0"/>
          </p:cNvCxnSpPr>
          <p:nvPr/>
        </p:nvCxnSpPr>
        <p:spPr>
          <a:xfrm>
            <a:off x="6142567" y="3486151"/>
            <a:ext cx="0" cy="2609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7">
            <a:extLst>
              <a:ext uri="{FF2B5EF4-FFF2-40B4-BE49-F238E27FC236}">
                <a16:creationId xmlns:a16="http://schemas.microsoft.com/office/drawing/2014/main" id="{1CF80752-BA97-4381-AE96-B5E594E37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678" y="2914650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 thao tác Thêm</a:t>
            </a:r>
            <a:endParaRPr lang="en-US" altLang="en-US" sz="1300" dirty="0">
              <a:latin typeface="Arial" panose="020B0604020202020204" pitchFamily="34" charset="0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9677FB0D-0950-4738-896D-59EF1537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7" y="6095169"/>
            <a:ext cx="533221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endParaRPr lang="en-US" altLang="en-US" sz="1300"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32A6E-1C7E-4F3C-BB30-D15D06A0E778}"/>
              </a:ext>
            </a:extLst>
          </p:cNvPr>
          <p:cNvCxnSpPr>
            <a:stCxn id="29" idx="2"/>
            <a:endCxn id="16" idx="1"/>
          </p:cNvCxnSpPr>
          <p:nvPr/>
        </p:nvCxnSpPr>
        <p:spPr>
          <a:xfrm>
            <a:off x="3416628" y="5819091"/>
            <a:ext cx="2459328" cy="561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82CEE4EE-5BF7-4EF1-81CE-4B2FC968B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007" y="3642526"/>
            <a:ext cx="1492578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thông tin nhân khẩu mới</a:t>
            </a:r>
            <a:endParaRPr lang="en-US" altLang="en-US" sz="1300" dirty="0">
              <a:latin typeface="Arial" panose="020B0604020202020204" pitchFamily="34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2F0A5469-BE1E-403C-9B6B-78C45D07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007" y="4493707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 dirty="0">
                <a:latin typeface="Times New Roman" pitchFamily="18" charset="0"/>
                <a:cs typeface="Times New Roman" pitchFamily="18" charset="0"/>
              </a:rPr>
              <a:t>Flag = “add’’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25CA21F6-7DFA-455B-8A01-37DA05A5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617" y="2914650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 thao tác Sửa</a:t>
            </a:r>
            <a:endParaRPr lang="en-US" altLang="en-US" sz="1300" dirty="0"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408485B-AA21-4983-9571-00EE70322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617" y="4493707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= “edit”</a:t>
            </a:r>
            <a:endParaRPr lang="en-US" altLang="en-US" sz="1300" dirty="0">
              <a:latin typeface="Arial" panose="020B0604020202020204" pitchFamily="34" charset="0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BB5DBD48-23F8-4958-B12A-93314DF8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489" y="3642526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nhập lại thông tin</a:t>
            </a:r>
            <a:endParaRPr lang="en-US" altLang="en-US" sz="1300" dirty="0">
              <a:latin typeface="Arial" panose="020B0604020202020204" pitchFamily="34" charset="0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8008C481-1A6F-44E7-87A4-1B5C7EC60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17" y="2914650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 thao tác Xóa</a:t>
            </a:r>
            <a:endParaRPr lang="en-US" altLang="en-US" sz="1300" dirty="0">
              <a:latin typeface="Arial" panose="020B0604020202020204" pitchFamily="34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2ABD5C41-5B62-44CB-B786-30111B9AE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1828800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nhân khẩu</a:t>
            </a:r>
            <a:endParaRPr lang="en-US" altLang="en-US" sz="1300" dirty="0"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16E24C-A91B-4C77-AF52-9AAB9499C05E}"/>
              </a:ext>
            </a:extLst>
          </p:cNvPr>
          <p:cNvCxnSpPr>
            <a:stCxn id="24" idx="2"/>
            <a:endCxn id="20" idx="0"/>
          </p:cNvCxnSpPr>
          <p:nvPr/>
        </p:nvCxnSpPr>
        <p:spPr>
          <a:xfrm flipH="1">
            <a:off x="6142568" y="2400300"/>
            <a:ext cx="1413933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8024C1-3D69-41C9-8726-F8967914BA9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7556501" y="2400300"/>
            <a:ext cx="1354667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D9D39B-4355-4B88-94F4-C34A1915608B}"/>
              </a:ext>
            </a:extLst>
          </p:cNvPr>
          <p:cNvCxnSpPr>
            <a:stCxn id="30" idx="2"/>
            <a:endCxn id="16" idx="3"/>
          </p:cNvCxnSpPr>
          <p:nvPr/>
        </p:nvCxnSpPr>
        <p:spPr>
          <a:xfrm flipH="1">
            <a:off x="6409178" y="5848805"/>
            <a:ext cx="2518555" cy="53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F01F3C-3977-4D9A-A2AA-40D4DB3FDE48}"/>
              </a:ext>
            </a:extLst>
          </p:cNvPr>
          <p:cNvSpPr txBox="1"/>
          <p:nvPr/>
        </p:nvSpPr>
        <p:spPr>
          <a:xfrm>
            <a:off x="3221056" y="184271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Flag = 0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007C8BC5-D08F-4EC9-ACDE-04A97492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678" y="5247591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 dirty="0">
                <a:latin typeface="Times New Roman" pitchFamily="18" charset="0"/>
                <a:cs typeface="Times New Roman" pitchFamily="18" charset="0"/>
              </a:rPr>
              <a:t>Thêm vào cuối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BC05BB72-BF83-42BB-9B8A-3BC8D5289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782" y="5277304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 dirty="0">
                <a:latin typeface="Times New Roman" pitchFamily="18" charset="0"/>
                <a:cs typeface="Times New Roman" pitchFamily="18" charset="0"/>
              </a:rPr>
              <a:t>Xóa phần tử đó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E2BF3EC-C92F-4F81-8715-4605A8F9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17" y="4493707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= “Delete”</a:t>
            </a:r>
            <a:endParaRPr lang="en-US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r="43866" b="35615"/>
          <a:stretch>
            <a:fillRect/>
          </a:stretch>
        </p:blipFill>
        <p:spPr>
          <a:xfrm>
            <a:off x="469450" y="178474"/>
            <a:ext cx="2924382" cy="21075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783"/>
          <a:stretch>
            <a:fillRect/>
          </a:stretch>
        </p:blipFill>
        <p:spPr>
          <a:xfrm rot="5400000" flipH="1">
            <a:off x="9377519" y="-261480"/>
            <a:ext cx="2355628" cy="32733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27" y="1571307"/>
            <a:ext cx="5550547" cy="12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31169" y="-1799479"/>
            <a:ext cx="1182674" cy="1273318"/>
          </a:xfrm>
          <a:prstGeom prst="rect">
            <a:avLst/>
          </a:prstGeom>
          <a:solidFill>
            <a:srgbClr val="90C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3843" y="-1799479"/>
            <a:ext cx="1182674" cy="1273318"/>
          </a:xfrm>
          <a:prstGeom prst="rect">
            <a:avLst/>
          </a:prstGeom>
          <a:solidFill>
            <a:srgbClr val="F3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79748" y="502361"/>
            <a:ext cx="6866303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Xây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dựng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</a:t>
            </a:r>
            <a:r>
              <a:rPr lang="vi-VN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ư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ơng</a:t>
            </a:r>
            <a:r>
              <a:rPr lang="en-US" sz="5400" b="1" dirty="0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5400" b="1" dirty="0" err="1">
                <a:solidFill>
                  <a:srgbClr val="03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trình</a:t>
            </a:r>
            <a:endParaRPr lang="en-US" sz="54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80F7D68-EBF9-463C-ABE1-54E1B5828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47" y="1988540"/>
            <a:ext cx="3877732" cy="39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A30DAB69-7E4D-4104-9A7A-645DAC2B8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84" y="1988540"/>
            <a:ext cx="4076700" cy="39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3E3455-D041-46F5-B822-D0FC2558FC17}"/>
              </a:ext>
            </a:extLst>
          </p:cNvPr>
          <p:cNvSpPr txBox="1"/>
          <p:nvPr/>
        </p:nvSpPr>
        <p:spPr>
          <a:xfrm>
            <a:off x="2470204" y="619436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thêm đầu, thêm cuối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A5A7-B39F-44B3-A981-EF85BEF96484}"/>
              </a:ext>
            </a:extLst>
          </p:cNvPr>
          <p:cNvSpPr txBox="1"/>
          <p:nvPr/>
        </p:nvSpPr>
        <p:spPr>
          <a:xfrm>
            <a:off x="7423610" y="6194361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xóa 1 phần tử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游ゴシック Light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408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主题​​</vt:lpstr>
      <vt:lpstr>XÂY DỰNG CHƯƠNG TRÌNH  QUẢN LÝ NHÂN KHẨU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minh tuấn nguyễn</cp:lastModifiedBy>
  <cp:revision>86</cp:revision>
  <dcterms:created xsi:type="dcterms:W3CDTF">2018-04-20T14:32:00Z</dcterms:created>
  <dcterms:modified xsi:type="dcterms:W3CDTF">2019-12-13T08:04:35Z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