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95" autoAdjust="0"/>
    <p:restoredTop sz="94660"/>
  </p:normalViewPr>
  <p:slideViewPr>
    <p:cSldViewPr>
      <p:cViewPr varScale="1">
        <p:scale>
          <a:sx n="68" d="100"/>
          <a:sy n="68" d="100"/>
        </p:scale>
        <p:origin x="7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CA948-5A49-4450-923C-43CAD62BB4C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5BD9-77CB-4C27-A7EC-D2A8AA10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1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35BD9-77CB-4C27-A7EC-D2A8AA10DA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E00-FFFF-4167-80EE-74A8BE14303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EDB91D4-EA0C-4DF8-905A-02AC2329DC0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2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E00-FFFF-4167-80EE-74A8BE14303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91D4-EA0C-4DF8-905A-02AC2329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6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E00-FFFF-4167-80EE-74A8BE14303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91D4-EA0C-4DF8-905A-02AC2329DC0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22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E00-FFFF-4167-80EE-74A8BE14303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91D4-EA0C-4DF8-905A-02AC2329DC0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88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E00-FFFF-4167-80EE-74A8BE14303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91D4-EA0C-4DF8-905A-02AC2329DC0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1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E00-FFFF-4167-80EE-74A8BE14303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91D4-EA0C-4DF8-905A-02AC2329DC0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85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E00-FFFF-4167-80EE-74A8BE14303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91D4-EA0C-4DF8-905A-02AC2329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3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E00-FFFF-4167-80EE-74A8BE14303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91D4-EA0C-4DF8-905A-02AC2329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1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E00-FFFF-4167-80EE-74A8BE14303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91D4-EA0C-4DF8-905A-02AC2329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E00-FFFF-4167-80EE-74A8BE14303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91D4-EA0C-4DF8-905A-02AC2329DC0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8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A18FAE00-FFFF-4167-80EE-74A8BE14303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91D4-EA0C-4DF8-905A-02AC2329DC0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3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FAE00-FFFF-4167-80EE-74A8BE14303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EDB91D4-EA0C-4DF8-905A-02AC2329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67387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911422"/>
            <a:ext cx="3962400" cy="2095502"/>
          </a:xfrm>
        </p:spPr>
        <p:txBody>
          <a:bodyPr>
            <a:normAutofit fontScale="92500" lnSpcReduction="20000"/>
          </a:bodyPr>
          <a:lstStyle/>
          <a:p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18110086</a:t>
            </a:r>
          </a:p>
          <a:p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Bửu</a:t>
            </a: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18110096</a:t>
            </a:r>
          </a:p>
          <a:p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18110155</a:t>
            </a:r>
          </a:p>
          <a:p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8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18110193</a:t>
            </a:r>
          </a:p>
          <a:p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8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18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18110228</a:t>
            </a:r>
          </a:p>
          <a:p>
            <a:endParaRPr lang="en-US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91D4-EA0C-4DF8-905A-02AC2329DC09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1016" y="2659559"/>
            <a:ext cx="579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/>
              <a:t>Quản</a:t>
            </a:r>
            <a:r>
              <a:rPr lang="en-US" sz="4400" b="1" dirty="0"/>
              <a:t> </a:t>
            </a:r>
            <a:r>
              <a:rPr lang="en-US" sz="4400" b="1" dirty="0" err="1"/>
              <a:t>lý</a:t>
            </a:r>
            <a:r>
              <a:rPr lang="en-US" sz="4400" b="1" dirty="0"/>
              <a:t> </a:t>
            </a:r>
            <a:r>
              <a:rPr lang="en-US" sz="4400" b="1" dirty="0" err="1"/>
              <a:t>tiệm</a:t>
            </a:r>
            <a:r>
              <a:rPr lang="en-US" sz="4400" b="1" dirty="0"/>
              <a:t> </a:t>
            </a:r>
            <a:r>
              <a:rPr lang="en-US" sz="4400" b="1" dirty="0" err="1"/>
              <a:t>sách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23621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1129843"/>
            <a:ext cx="2943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Khung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Dashboard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27" y="2209800"/>
            <a:ext cx="5732145" cy="339534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11050DD-015A-4C93-AEFC-408E827D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304800"/>
            <a:ext cx="4648200" cy="715962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Thiết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kế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giao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diện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4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129843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Khung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Search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27" y="2133600"/>
            <a:ext cx="5732145" cy="322008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FAD5BB-4193-4495-85A1-45499186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304800"/>
            <a:ext cx="4648200" cy="715962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Thiết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kế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giao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diện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5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129843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Khung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Bill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27" y="2438400"/>
            <a:ext cx="5274945" cy="29102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475A41-9A43-4E70-8117-F6743D9E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304800"/>
            <a:ext cx="4648200" cy="715962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Thiết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kế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giao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diện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87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093113"/>
            <a:ext cx="407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Khung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ManageResources</a:t>
            </a:r>
            <a:endParaRPr lang="en-US" sz="2400" b="1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61" y="2133600"/>
            <a:ext cx="5580380" cy="313118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E431533-785A-4AB0-913B-ED6744AD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304800"/>
            <a:ext cx="4648200" cy="715962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Thiết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kế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giao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diện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115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85" y="1858963"/>
            <a:ext cx="5580380" cy="3140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3035" y="1196821"/>
            <a:ext cx="398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Khung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ManageCustomer</a:t>
            </a:r>
            <a:endParaRPr lang="en-US" sz="2400" b="1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DF7DA5-146F-4B7D-BC54-4D6619D5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304800"/>
            <a:ext cx="4648200" cy="715962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Thiết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kế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giao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diện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485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129843"/>
            <a:ext cx="407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Khung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ManageResources</a:t>
            </a:r>
            <a:endParaRPr lang="en-US" sz="2400" b="1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82" y="2057400"/>
            <a:ext cx="5580380" cy="27736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B8D977E-E373-4BFD-B1F6-62CDE26E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304800"/>
            <a:ext cx="4648200" cy="715962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Thiết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kế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giao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diện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05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3B26518-1AE3-4910-BA55-C5C2FA9F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143000"/>
            <a:ext cx="5791200" cy="76200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ThựC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hiện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ĐỀ TÀI</a:t>
            </a:r>
          </a:p>
        </p:txBody>
      </p:sp>
    </p:spTree>
    <p:extLst>
      <p:ext uri="{BB962C8B-B14F-4D97-AF65-F5344CB8AC3E}">
        <p14:creationId xmlns:p14="http://schemas.microsoft.com/office/powerpoint/2010/main" val="186612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12984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Ưu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điểm</a:t>
            </a:r>
            <a:endParaRPr lang="en-US" sz="2400" b="1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047008"/>
            <a:ext cx="70866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mền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lý</a:t>
            </a:r>
            <a:r>
              <a:rPr lang="vi-VN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sách hoạt động được với một số chức năng cơ bản.</a:t>
            </a:r>
            <a:endParaRPr lang="en-US" sz="24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- </a:t>
            </a:r>
            <a:r>
              <a:rPr lang="vi-VN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Giao diện gần gũi, dễ sử dụng.</a:t>
            </a:r>
            <a:endParaRPr lang="en-US" sz="24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- Dung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khá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nhẹ</a:t>
            </a:r>
            <a:endParaRPr lang="en-US" sz="24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- </a:t>
            </a:r>
            <a:r>
              <a:rPr lang="vi-VN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hương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ổn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cầu</a:t>
            </a:r>
            <a:endParaRPr lang="en-US" sz="24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55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129843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Hạn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chế</a:t>
            </a:r>
            <a:endParaRPr lang="en-US" sz="2400" b="1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905000"/>
            <a:ext cx="75438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- </a:t>
            </a:r>
            <a:r>
              <a:rPr lang="vi-VN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Trong quá trình thực hiện đồ án, do thiếu hiểu biết về ngôn ngữ lập trình và kiến thức về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liệu</a:t>
            </a:r>
            <a:r>
              <a:rPr lang="vi-VN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, nên gặp nhiều khó khăn và có nhiều sai sót lẫn thiếu sót trong chương trình.</a:t>
            </a:r>
            <a:endParaRPr lang="en-US" sz="24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- G</a:t>
            </a:r>
            <a:r>
              <a:rPr lang="vi-VN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iao diện chưa thực sự bắt mắt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hút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. 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Còn</a:t>
            </a:r>
            <a:r>
              <a:rPr lang="vi-VN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thiếu sót nhiều chức năng.</a:t>
            </a:r>
            <a:endParaRPr lang="en-US" sz="24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50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129843"/>
            <a:ext cx="2840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Hướng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triển</a:t>
            </a:r>
            <a:endParaRPr lang="en-US" sz="2400" b="1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752600"/>
            <a:ext cx="830580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- </a:t>
            </a:r>
            <a:r>
              <a:rPr lang="vi-VN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Cập nhật thêm cho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mềm</a:t>
            </a:r>
            <a:r>
              <a:rPr lang="vi-VN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nhiều tính năng khác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excel,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vẽ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,…)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- </a:t>
            </a:r>
            <a:r>
              <a:rPr lang="vi-VN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Để phù hợp hơn với nhu cầu người dùng,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mềm</a:t>
            </a:r>
            <a:r>
              <a:rPr lang="vi-VN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cần được tối ưu hóa về nhiều mặt.</a:t>
            </a:r>
            <a:endParaRPr lang="en-US" sz="24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- </a:t>
            </a:r>
            <a:r>
              <a:rPr lang="vi-VN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Xây dựng giao diện được bắt mắt hơn</a:t>
            </a:r>
            <a:endParaRPr lang="en-US" sz="24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936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328" y="1219200"/>
            <a:ext cx="6571343" cy="104923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THUYẾT TRÌNH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2667000"/>
            <a:ext cx="4876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1. GIỚI THIỆU ĐỀ TÀI</a:t>
            </a:r>
          </a:p>
          <a:p>
            <a:endParaRPr lang="en-US" sz="32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2. THỰC HIỆN ĐỀ TÀI</a:t>
            </a:r>
          </a:p>
          <a:p>
            <a:endParaRPr lang="en-US" sz="32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3. KẾT QUẢ</a:t>
            </a:r>
          </a:p>
        </p:txBody>
      </p:sp>
    </p:spTree>
    <p:extLst>
      <p:ext uri="{BB962C8B-B14F-4D97-AF65-F5344CB8AC3E}">
        <p14:creationId xmlns:p14="http://schemas.microsoft.com/office/powerpoint/2010/main" val="152379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9EC619-EE3B-4C80-8F97-2B44E6D3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76600"/>
            <a:ext cx="8077200" cy="182880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Cám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ơn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thầy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b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	</a:t>
            </a:r>
            <a:r>
              <a:rPr lang="en-US" sz="3600" b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bạn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đã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lắng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nghe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28651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143000"/>
            <a:ext cx="5791200" cy="762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GIỚI THIỆU ĐỀ TÀI</a:t>
            </a:r>
          </a:p>
        </p:txBody>
      </p:sp>
    </p:spTree>
    <p:extLst>
      <p:ext uri="{BB962C8B-B14F-4D97-AF65-F5344CB8AC3E}">
        <p14:creationId xmlns:p14="http://schemas.microsoft.com/office/powerpoint/2010/main" val="358343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994794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tiệm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sách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cách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dễ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dàng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an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toàn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bằng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nghệ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220387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Đảm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bảo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trách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nhiệm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nhập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972" y="4076648"/>
            <a:ext cx="739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Nắm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bắt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được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thông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tin,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tình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trạng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về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mặt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tiệm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cách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nhanh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chóng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94477A-8F3F-4D3F-89E6-E0E91277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8981"/>
            <a:ext cx="5791200" cy="762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GIỚI THIỆU ĐỀ TÀI</a:t>
            </a:r>
          </a:p>
        </p:txBody>
      </p:sp>
    </p:spTree>
    <p:extLst>
      <p:ext uri="{BB962C8B-B14F-4D97-AF65-F5344CB8AC3E}">
        <p14:creationId xmlns:p14="http://schemas.microsoft.com/office/powerpoint/2010/main" val="389067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090238"/>
            <a:ext cx="4666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chương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5336" y="2172503"/>
            <a:ext cx="4517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thông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tin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khách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hàng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8138" y="3082751"/>
            <a:ext cx="4237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thông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tin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đơn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hàng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1268" y="3993000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thông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tin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E4938D-0AAC-4533-A3D1-C314857BE864}"/>
              </a:ext>
            </a:extLst>
          </p:cNvPr>
          <p:cNvSpPr txBox="1">
            <a:spLocks/>
          </p:cNvSpPr>
          <p:nvPr/>
        </p:nvSpPr>
        <p:spPr>
          <a:xfrm>
            <a:off x="267286" y="328238"/>
            <a:ext cx="579120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GIỚI THIỆU ĐỀ TÀI</a:t>
            </a:r>
          </a:p>
        </p:txBody>
      </p:sp>
    </p:spTree>
    <p:extLst>
      <p:ext uri="{BB962C8B-B14F-4D97-AF65-F5344CB8AC3E}">
        <p14:creationId xmlns:p14="http://schemas.microsoft.com/office/powerpoint/2010/main" val="68604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C2C967-3AC8-42A8-8520-4319DF47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143000"/>
            <a:ext cx="5791200" cy="76200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ThựC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hiện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ĐỀ TÀI</a:t>
            </a:r>
          </a:p>
        </p:txBody>
      </p:sp>
    </p:spTree>
    <p:extLst>
      <p:ext uri="{BB962C8B-B14F-4D97-AF65-F5344CB8AC3E}">
        <p14:creationId xmlns:p14="http://schemas.microsoft.com/office/powerpoint/2010/main" val="193792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43400" y="383401"/>
            <a:ext cx="4648200" cy="715962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Cơ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sở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dữ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liệu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219200"/>
            <a:ext cx="1997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Mô</a:t>
            </a:r>
            <a:r>
              <a:rPr lang="en-US" sz="2200" b="1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hình</a:t>
            </a:r>
            <a:r>
              <a:rPr lang="en-US" sz="2200" b="1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ERD</a:t>
            </a: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BE4472F7-5034-4F99-B682-D967915BC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162800" cy="391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21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129843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Database Diagram</a:t>
            </a:r>
          </a:p>
        </p:txBody>
      </p:sp>
      <p:pic>
        <p:nvPicPr>
          <p:cNvPr id="1026" name="Picture 2" descr="Không có mô tả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734171" cy="451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48CF4E4-8586-4CFF-9869-0ED5B3B4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383401"/>
            <a:ext cx="4648200" cy="715962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Cơ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sở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dữ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liệu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83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67200" y="304800"/>
            <a:ext cx="4648200" cy="715962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Thiết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kế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giao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diện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129843"/>
            <a:ext cx="204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Khung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login</a:t>
            </a: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2" y="1360675"/>
            <a:ext cx="3533775" cy="459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07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135</TotalTime>
  <Words>420</Words>
  <Application>Microsoft Office PowerPoint</Application>
  <PresentationFormat>On-screen Show (4:3)</PresentationFormat>
  <Paragraphs>60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Gill Sans MT</vt:lpstr>
      <vt:lpstr>Tahoma</vt:lpstr>
      <vt:lpstr>Times New Roman</vt:lpstr>
      <vt:lpstr>Gallery</vt:lpstr>
      <vt:lpstr>Đồ án Hệ quản trị cơ sở dữ liệu</vt:lpstr>
      <vt:lpstr>NỘI DUNG THUYẾT TRÌNH</vt:lpstr>
      <vt:lpstr>GIỚI THIỆU ĐỀ TÀI</vt:lpstr>
      <vt:lpstr>GIỚI THIỆU ĐỀ TÀI</vt:lpstr>
      <vt:lpstr>PowerPoint Presentation</vt:lpstr>
      <vt:lpstr>ThựC hiện ĐỀ TÀI</vt:lpstr>
      <vt:lpstr>Cơ sở dữ liệu</vt:lpstr>
      <vt:lpstr>Cơ sở dữ liệu</vt:lpstr>
      <vt:lpstr>Thiết kế giao diện</vt:lpstr>
      <vt:lpstr>Thiết kế giao diện</vt:lpstr>
      <vt:lpstr>Thiết kế giao diện</vt:lpstr>
      <vt:lpstr>Thiết kế giao diện</vt:lpstr>
      <vt:lpstr>Thiết kế giao diện</vt:lpstr>
      <vt:lpstr>Thiết kế giao diện</vt:lpstr>
      <vt:lpstr>Thiết kế giao diện</vt:lpstr>
      <vt:lpstr>ThựC hiện ĐỀ TÀI</vt:lpstr>
      <vt:lpstr>PowerPoint Presentation</vt:lpstr>
      <vt:lpstr>PowerPoint Presentation</vt:lpstr>
      <vt:lpstr>PowerPoint Presentation</vt:lpstr>
      <vt:lpstr>Cám ơn thầy   và các bạn đã lắng nghe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Hệ quản trị cơ sở dữ liệu</dc:title>
  <dc:creator>ACER</dc:creator>
  <cp:lastModifiedBy>Admin</cp:lastModifiedBy>
  <cp:revision>11</cp:revision>
  <dcterms:created xsi:type="dcterms:W3CDTF">2021-01-06T03:18:16Z</dcterms:created>
  <dcterms:modified xsi:type="dcterms:W3CDTF">2021-01-06T05:53:05Z</dcterms:modified>
</cp:coreProperties>
</file>