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c40c9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c40c9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191f56ac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191f56ac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191f56ac7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191f56ac7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191f56ac7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191f56ac7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127e65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d127e65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84319875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84319875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 Plan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Step1 : Attack the weakest point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3391975" y="853296"/>
            <a:ext cx="2096700" cy="146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6025050" y="853296"/>
            <a:ext cx="2096700" cy="14637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797950" y="853296"/>
            <a:ext cx="2096700" cy="1463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cxnSp>
        <p:nvCxnSpPr>
          <p:cNvPr id="64" name="Google Shape;64;p14"/>
          <p:cNvCxnSpPr>
            <a:stCxn id="63" idx="0"/>
            <a:endCxn id="61" idx="2"/>
          </p:cNvCxnSpPr>
          <p:nvPr/>
        </p:nvCxnSpPr>
        <p:spPr>
          <a:xfrm rot="10800000">
            <a:off x="7073400" y="2316910"/>
            <a:ext cx="0" cy="13740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5573400" y="2775575"/>
            <a:ext cx="30000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Attack SMB (file share)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Step2 : Find some information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3391975" y="692707"/>
            <a:ext cx="2096700" cy="162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025050" y="692707"/>
            <a:ext cx="2096700" cy="162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758900" y="692707"/>
            <a:ext cx="2096700" cy="162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cxnSp>
        <p:nvCxnSpPr>
          <p:cNvPr id="75" name="Google Shape;75;p15"/>
          <p:cNvCxnSpPr>
            <a:stCxn id="74" idx="0"/>
            <a:endCxn id="72" idx="2"/>
          </p:cNvCxnSpPr>
          <p:nvPr/>
        </p:nvCxnSpPr>
        <p:spPr>
          <a:xfrm rot="10800000">
            <a:off x="7073400" y="2316910"/>
            <a:ext cx="0" cy="137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2051025" y="2443575"/>
            <a:ext cx="48765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Find &lt;WinSCP is connecting SSH server of DBA_PC&gt;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And, Kali can find its ID/Password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7" name="Google Shape;77;p15"/>
          <p:cNvCxnSpPr>
            <a:stCxn id="78" idx="1"/>
            <a:endCxn id="79" idx="3"/>
          </p:cNvCxnSpPr>
          <p:nvPr/>
        </p:nvCxnSpPr>
        <p:spPr>
          <a:xfrm rot="10800000">
            <a:off x="5040600" y="2065481"/>
            <a:ext cx="15243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 txBox="1"/>
          <p:nvPr/>
        </p:nvSpPr>
        <p:spPr>
          <a:xfrm>
            <a:off x="6564900" y="1864031"/>
            <a:ext cx="1017000" cy="40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WinSCP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3754750" y="1864025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server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Step3 : Connect to DBA PC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391975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6025050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797950" y="572693"/>
            <a:ext cx="2096700" cy="174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6564900" y="1864031"/>
            <a:ext cx="10170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WinSCP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3754750" y="1864025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server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203400" y="1218413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 rot="10800000">
            <a:off x="7073400" y="2316910"/>
            <a:ext cx="0" cy="137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93;p16"/>
          <p:cNvCxnSpPr/>
          <p:nvPr/>
        </p:nvCxnSpPr>
        <p:spPr>
          <a:xfrm rot="10800000">
            <a:off x="5464925" y="2306323"/>
            <a:ext cx="1569900" cy="135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Step4 : Find some information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391975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025050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797950" y="572693"/>
            <a:ext cx="2096700" cy="174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564900" y="1864031"/>
            <a:ext cx="10170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WinSCP</a:t>
            </a:r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3754750" y="1864025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server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 rot="10800000">
            <a:off x="5464925" y="2306323"/>
            <a:ext cx="1569900" cy="135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7"/>
          <p:cNvSpPr txBox="1"/>
          <p:nvPr/>
        </p:nvSpPr>
        <p:spPr>
          <a:xfrm>
            <a:off x="3754750" y="1218413"/>
            <a:ext cx="1285800" cy="40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HeidiSQL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203400" y="1218413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cxnSp>
        <p:nvCxnSpPr>
          <p:cNvPr id="108" name="Google Shape;108;p17"/>
          <p:cNvCxnSpPr>
            <a:stCxn id="106" idx="1"/>
            <a:endCxn id="107" idx="3"/>
          </p:cNvCxnSpPr>
          <p:nvPr/>
        </p:nvCxnSpPr>
        <p:spPr>
          <a:xfrm rot="10800000">
            <a:off x="2489350" y="1419863"/>
            <a:ext cx="1265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" name="Google Shape;109;p17"/>
          <p:cNvSpPr txBox="1"/>
          <p:nvPr/>
        </p:nvSpPr>
        <p:spPr>
          <a:xfrm>
            <a:off x="1104375" y="2509625"/>
            <a:ext cx="46083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Find &lt;HeidiSQL is connecting MariaDB of DB server&gt;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And, we can get its ID/Password using Kali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0" name="Google Shape;110;p17"/>
          <p:cNvCxnSpPr/>
          <p:nvPr/>
        </p:nvCxnSpPr>
        <p:spPr>
          <a:xfrm rot="10800000">
            <a:off x="7073400" y="2316910"/>
            <a:ext cx="0" cy="137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Step5 : Make a similar environment like DBA PC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391975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025050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8"/>
          <p:cNvSpPr txBox="1"/>
          <p:nvPr/>
        </p:nvSpPr>
        <p:spPr>
          <a:xfrm>
            <a:off x="797950" y="572693"/>
            <a:ext cx="2096700" cy="1744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119" name="Google Shape;119;p18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6564900" y="1864031"/>
            <a:ext cx="10170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WinSCP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3754750" y="1864025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server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1761650" y="3690900"/>
            <a:ext cx="3726900" cy="1054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Windows</a:t>
            </a:r>
            <a:endParaRPr/>
          </a:p>
        </p:txBody>
      </p:sp>
      <p:sp>
        <p:nvSpPr>
          <p:cNvPr id="123" name="Google Shape;123;p18"/>
          <p:cNvSpPr txBox="1"/>
          <p:nvPr/>
        </p:nvSpPr>
        <p:spPr>
          <a:xfrm>
            <a:off x="3754750" y="1218413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HeidiSQL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1203400" y="1218413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605625" y="2941250"/>
            <a:ext cx="3726900" cy="61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Install Fake HeidiSQL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in your PC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 rot="10800000">
            <a:off x="7073400" y="2316910"/>
            <a:ext cx="0" cy="137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18"/>
          <p:cNvCxnSpPr/>
          <p:nvPr/>
        </p:nvCxnSpPr>
        <p:spPr>
          <a:xfrm rot="10800000">
            <a:off x="5488550" y="2299110"/>
            <a:ext cx="1569900" cy="135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8" name="Google Shape;128;p18"/>
          <p:cNvSpPr txBox="1"/>
          <p:nvPr/>
        </p:nvSpPr>
        <p:spPr>
          <a:xfrm>
            <a:off x="3754750" y="3805250"/>
            <a:ext cx="15699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HeidiSQL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Step6 : Connect to DB Server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3391975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DBA PC (10.0.2.6)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025050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Vulnerable PC(Win7)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(10.0.2.7)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797950" y="572693"/>
            <a:ext cx="2096700" cy="1744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 Server (10.0.2.5)</a:t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6025050" y="3690910"/>
            <a:ext cx="2096700" cy="1054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Kali (10.0.2.4)</a:t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6564900" y="1864031"/>
            <a:ext cx="10170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WinSCP</a:t>
            </a:r>
            <a:endParaRPr/>
          </a:p>
        </p:txBody>
      </p:sp>
      <p:sp>
        <p:nvSpPr>
          <p:cNvPr id="139" name="Google Shape;139;p19"/>
          <p:cNvSpPr txBox="1"/>
          <p:nvPr/>
        </p:nvSpPr>
        <p:spPr>
          <a:xfrm>
            <a:off x="3754750" y="1864025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server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1761650" y="3690900"/>
            <a:ext cx="3726900" cy="1054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 Windows</a:t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3754750" y="1218413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HeidiSQL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1203400" y="1218413"/>
            <a:ext cx="12858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MariaDB</a:t>
            </a:r>
            <a:endParaRPr/>
          </a:p>
        </p:txBody>
      </p:sp>
      <p:sp>
        <p:nvSpPr>
          <p:cNvPr id="143" name="Google Shape;143;p19"/>
          <p:cNvSpPr txBox="1"/>
          <p:nvPr/>
        </p:nvSpPr>
        <p:spPr>
          <a:xfrm>
            <a:off x="291925" y="2860975"/>
            <a:ext cx="37269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Connect DB using Fake HeidiSQL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44" name="Google Shape;144;p19"/>
          <p:cNvCxnSpPr/>
          <p:nvPr/>
        </p:nvCxnSpPr>
        <p:spPr>
          <a:xfrm rot="10800000">
            <a:off x="7073400" y="2316910"/>
            <a:ext cx="0" cy="137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5" name="Google Shape;145;p19"/>
          <p:cNvCxnSpPr/>
          <p:nvPr/>
        </p:nvCxnSpPr>
        <p:spPr>
          <a:xfrm rot="10800000">
            <a:off x="5488550" y="2299110"/>
            <a:ext cx="1569900" cy="135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19"/>
          <p:cNvSpPr txBox="1"/>
          <p:nvPr/>
        </p:nvSpPr>
        <p:spPr>
          <a:xfrm>
            <a:off x="3754750" y="3805250"/>
            <a:ext cx="1569900" cy="40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Fake HeidiSQL</a:t>
            </a:r>
            <a:endParaRPr/>
          </a:p>
        </p:txBody>
      </p:sp>
      <p:cxnSp>
        <p:nvCxnSpPr>
          <p:cNvPr id="147" name="Google Shape;147;p19"/>
          <p:cNvCxnSpPr/>
          <p:nvPr/>
        </p:nvCxnSpPr>
        <p:spPr>
          <a:xfrm rot="10800000">
            <a:off x="2489100" y="1621475"/>
            <a:ext cx="1282800" cy="2194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242</Words>
  <Application>Microsoft Office PowerPoint</Application>
  <PresentationFormat>On-screen Show (16:9)</PresentationFormat>
  <Paragraphs>72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Attack Plan</vt:lpstr>
      <vt:lpstr>Step1 : Attack the weakest point</vt:lpstr>
      <vt:lpstr>Step2 : Find some information</vt:lpstr>
      <vt:lpstr>Step3 : Connect to DBA PC</vt:lpstr>
      <vt:lpstr>Step4 : Find some information </vt:lpstr>
      <vt:lpstr>Step5 : Make a similar environment like DBA PC</vt:lpstr>
      <vt:lpstr>Step6 : Connect to DB Server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Attack Plan</dc:title>
  <cp:lastModifiedBy>DELL-PC</cp:lastModifiedBy>
  <cp:revision>1</cp:revision>
  <dcterms:modified xsi:type="dcterms:W3CDTF">2024-04-15T13:53:07Z</dcterms:modified>
</cp:coreProperties>
</file>