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3" r:id="rId3"/>
    <p:sldId id="258" r:id="rId4"/>
    <p:sldId id="280" r:id="rId5"/>
    <p:sldId id="282" r:id="rId6"/>
    <p:sldId id="281" r:id="rId7"/>
    <p:sldId id="289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61" r:id="rId17"/>
    <p:sldId id="292" r:id="rId18"/>
    <p:sldId id="285" r:id="rId19"/>
    <p:sldId id="286" r:id="rId20"/>
    <p:sldId id="287" r:id="rId21"/>
    <p:sldId id="288" r:id="rId22"/>
    <p:sldId id="290" r:id="rId23"/>
    <p:sldId id="257" r:id="rId24"/>
    <p:sldId id="259" r:id="rId25"/>
    <p:sldId id="260" r:id="rId26"/>
    <p:sldId id="270" r:id="rId27"/>
    <p:sldId id="271" r:id="rId28"/>
    <p:sldId id="272" r:id="rId29"/>
    <p:sldId id="275" r:id="rId30"/>
    <p:sldId id="273" r:id="rId31"/>
    <p:sldId id="274" r:id="rId32"/>
    <p:sldId id="276" r:id="rId33"/>
    <p:sldId id="277" r:id="rId34"/>
    <p:sldId id="278" r:id="rId35"/>
    <p:sldId id="279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061" autoAdjust="0"/>
  </p:normalViewPr>
  <p:slideViewPr>
    <p:cSldViewPr snapToGrid="0">
      <p:cViewPr varScale="1">
        <p:scale>
          <a:sx n="85" d="100"/>
          <a:sy n="8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E3F3-C8E4-41CD-989D-A0C887867BA4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5E403-27B2-431A-A03B-B1E4F63B8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https://kunalmaurya.hashnode.dev/day-7-understanding-package-manager-and-systemctl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5E403-27B2-431A-A03B-B1E4F63B89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9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7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1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8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7908-7EE2-4C83-8081-3AC54D5B3A0E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4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8C7908-7EE2-4C83-8081-3AC54D5B3A0E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BED149-4A8E-4B16-B6D1-D3B35EA835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@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ü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v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9E57-F307-ECD2-9AF9-870A6329A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dirty="0"/>
              <a:t>L</a:t>
            </a:r>
            <a:r>
              <a:rPr lang="en-US"/>
              <a:t>inux-cơ </a:t>
            </a:r>
            <a:r>
              <a:rPr lang="en-US" dirty="0" err="1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1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DBA01A-F844-4E32-DE51-A737DA4F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51F9A-B87C-28E7-C0DD-F270D206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address translation (NAT):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Internet.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Oracle VM VirtualBox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ẽ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lượng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máy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ảo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giống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router</a:t>
            </a:r>
          </a:p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Nhược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Tuy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nhiên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máy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bên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ngoài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máy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ảo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do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thiết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lập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</a:rPr>
              <a:t>port forwarding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4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C671-B390-4CF9-EC6A-44006625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port forwarding </a:t>
            </a:r>
            <a:r>
              <a:rPr lang="en-US" dirty="0" err="1"/>
              <a:t>cho</a:t>
            </a:r>
            <a:r>
              <a:rPr lang="en-US" dirty="0"/>
              <a:t>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B52C-2BAF-5986-CF95-913DDF20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port forwarding, virtual box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(SSH, web,…)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port forwarding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8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FF48-54AA-4EB9-558C-8046A254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6913F29-675F-4E21-6134-90B621BDD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24" y="1846263"/>
            <a:ext cx="7388678" cy="4022725"/>
          </a:xfrm>
        </p:spPr>
      </p:pic>
    </p:spTree>
    <p:extLst>
      <p:ext uri="{BB962C8B-B14F-4D97-AF65-F5344CB8AC3E}">
        <p14:creationId xmlns:p14="http://schemas.microsoft.com/office/powerpoint/2010/main" val="202839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DF85-559A-B2EB-CF7F-6847B62B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 </a:t>
            </a:r>
            <a:r>
              <a:rPr lang="en-US" dirty="0" err="1"/>
              <a:t>và</a:t>
            </a:r>
            <a:r>
              <a:rPr lang="en-US" dirty="0"/>
              <a:t> internal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75FA-759E-4C64-06CA-D504121F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Bridge network: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interface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lvl="1"/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/>
              <a:t>Internal network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0D79-EF3E-F08E-BC2D-8820899A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only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F343-3BF1-99D6-4358-3F887EEB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bridged </a:t>
            </a:r>
            <a:r>
              <a:rPr lang="en-US" dirty="0" err="1"/>
              <a:t>và</a:t>
            </a:r>
            <a:r>
              <a:rPr lang="en-US" dirty="0"/>
              <a:t> internal</a:t>
            </a:r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bridged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4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2539-7BB9-3DF2-23CB-E63E43F5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5" name="Content Placeholder 4" descr="A table with white squares and black text&#10;&#10;Description automatically generated">
            <a:extLst>
              <a:ext uri="{FF2B5EF4-FFF2-40B4-BE49-F238E27FC236}">
                <a16:creationId xmlns:a16="http://schemas.microsoft.com/office/drawing/2014/main" id="{F40FD089-16FB-5948-2A59-55C113EC8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23" y="1982815"/>
            <a:ext cx="10013794" cy="2923014"/>
          </a:xfrm>
        </p:spPr>
      </p:pic>
    </p:spTree>
    <p:extLst>
      <p:ext uri="{BB962C8B-B14F-4D97-AF65-F5344CB8AC3E}">
        <p14:creationId xmlns:p14="http://schemas.microsoft.com/office/powerpoint/2010/main" val="110195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4876-565A-48D1-FB3B-C087F34A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8F2B-1CE1-C0B7-7E12-E04FC89D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Hai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</a:t>
            </a:r>
          </a:p>
          <a:p>
            <a:r>
              <a:rPr lang="en-US" dirty="0" err="1"/>
              <a:t>Cần</a:t>
            </a:r>
            <a:r>
              <a:rPr lang="en-US" dirty="0"/>
              <a:t> ping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blue square with black lines&#10;&#10;Description automatically generated">
            <a:extLst>
              <a:ext uri="{FF2B5EF4-FFF2-40B4-BE49-F238E27FC236}">
                <a16:creationId xmlns:a16="http://schemas.microsoft.com/office/drawing/2014/main" id="{9D38CE7B-78B4-EC17-9603-8471F2A2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27" y="3857414"/>
            <a:ext cx="6526306" cy="27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6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3075-5B28-0A7E-5A24-0EB9CB4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8CFA-877C-9A60-7FB1-1DA729BD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431332" cy="43399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nạ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Quy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/23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23 bit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/n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nạ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hết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bit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/23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11111111.11111111.1111111</a:t>
            </a:r>
            <a:r>
              <a:rPr lang="en-US" dirty="0"/>
              <a:t>0.00000000 -&gt; 255.255.254.0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0.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10.10.10.0/23.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23 bit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32-23=9. </a:t>
            </a:r>
            <a:r>
              <a:rPr lang="en-US" dirty="0" err="1"/>
              <a:t>Các</a:t>
            </a:r>
            <a:r>
              <a:rPr lang="en-US" dirty="0"/>
              <a:t> bit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bá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hết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10.10.10.0/23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bá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10.10.11.255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bit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50968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FEAF-9023-F6D1-C2EE-30D86BA7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(distro Debian)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3969-6BD3-C151-AFA8-F5BFECC1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dirty="0"/>
              <a:t>L</a:t>
            </a:r>
            <a:r>
              <a:rPr lang="en-US"/>
              <a:t>inux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ip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ifconfig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/network/interfaces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r>
              <a:rPr lang="en-US" sz="3300" dirty="0"/>
              <a:t>auto &lt;</a:t>
            </a:r>
            <a:r>
              <a:rPr lang="en-US" sz="3300" dirty="0" err="1"/>
              <a:t>tên</a:t>
            </a:r>
            <a:r>
              <a:rPr lang="en-US" sz="3300" dirty="0"/>
              <a:t> interface&gt;</a:t>
            </a:r>
          </a:p>
          <a:p>
            <a:pPr lvl="1"/>
            <a:r>
              <a:rPr lang="en-US" sz="3300" dirty="0" err="1"/>
              <a:t>iface</a:t>
            </a:r>
            <a:r>
              <a:rPr lang="en-US" sz="3300" dirty="0"/>
              <a:t> </a:t>
            </a:r>
            <a:r>
              <a:rPr lang="en-US" sz="3300" dirty="0" err="1"/>
              <a:t>inet</a:t>
            </a:r>
            <a:r>
              <a:rPr lang="en-US" sz="3300" dirty="0"/>
              <a:t> &lt;</a:t>
            </a:r>
            <a:r>
              <a:rPr lang="en-US" sz="3300" dirty="0" err="1"/>
              <a:t>tên</a:t>
            </a:r>
            <a:r>
              <a:rPr lang="en-US" sz="3300" dirty="0"/>
              <a:t> interface&gt; static</a:t>
            </a:r>
          </a:p>
          <a:p>
            <a:pPr lvl="2"/>
            <a:r>
              <a:rPr lang="en-US" sz="3300" dirty="0"/>
              <a:t>address &lt;</a:t>
            </a:r>
            <a:r>
              <a:rPr lang="en-US" sz="3300" dirty="0" err="1"/>
              <a:t>địa</a:t>
            </a:r>
            <a:r>
              <a:rPr lang="en-US" sz="3300" dirty="0"/>
              <a:t> </a:t>
            </a:r>
            <a:r>
              <a:rPr lang="en-US" sz="3300" dirty="0" err="1"/>
              <a:t>chỉ</a:t>
            </a:r>
            <a:r>
              <a:rPr lang="en-US" sz="3300" dirty="0"/>
              <a:t> </a:t>
            </a:r>
            <a:r>
              <a:rPr lang="en-US" sz="3300" dirty="0" err="1"/>
              <a:t>ip</a:t>
            </a:r>
            <a:r>
              <a:rPr lang="en-US" sz="3300" dirty="0"/>
              <a:t>&gt;</a:t>
            </a:r>
          </a:p>
          <a:p>
            <a:pPr lvl="2"/>
            <a:r>
              <a:rPr lang="en-US" sz="3300" dirty="0"/>
              <a:t>netmask &lt;</a:t>
            </a:r>
            <a:r>
              <a:rPr lang="en-US" sz="3300" dirty="0" err="1"/>
              <a:t>mặt</a:t>
            </a:r>
            <a:r>
              <a:rPr lang="en-US" sz="3300" dirty="0"/>
              <a:t> </a:t>
            </a:r>
            <a:r>
              <a:rPr lang="en-US" sz="3300" dirty="0" err="1"/>
              <a:t>nạ</a:t>
            </a:r>
            <a:r>
              <a:rPr lang="en-US" sz="3300" dirty="0"/>
              <a:t>&gt;</a:t>
            </a:r>
          </a:p>
          <a:p>
            <a:r>
              <a:rPr lang="en-US" sz="3300" dirty="0" err="1"/>
              <a:t>Khởi</a:t>
            </a:r>
            <a:r>
              <a:rPr lang="en-US" sz="3300" dirty="0"/>
              <a:t> </a:t>
            </a:r>
            <a:r>
              <a:rPr lang="en-US" sz="3300" dirty="0" err="1"/>
              <a:t>động</a:t>
            </a:r>
            <a:r>
              <a:rPr lang="en-US" sz="3300" dirty="0"/>
              <a:t> </a:t>
            </a:r>
            <a:r>
              <a:rPr lang="en-US" sz="3300" dirty="0" err="1"/>
              <a:t>lại</a:t>
            </a:r>
            <a:r>
              <a:rPr lang="en-US" sz="3300" dirty="0"/>
              <a:t> card </a:t>
            </a:r>
            <a:r>
              <a:rPr lang="en-US" sz="3300" dirty="0" err="1"/>
              <a:t>mạng</a:t>
            </a:r>
            <a:r>
              <a:rPr lang="en-US" sz="3300" dirty="0"/>
              <a:t> </a:t>
            </a:r>
            <a:r>
              <a:rPr lang="en-US" sz="3300" dirty="0" err="1"/>
              <a:t>để</a:t>
            </a:r>
            <a:r>
              <a:rPr lang="en-US" sz="3300" dirty="0"/>
              <a:t> </a:t>
            </a:r>
            <a:r>
              <a:rPr lang="en-US" sz="3300" dirty="0" err="1"/>
              <a:t>nhận</a:t>
            </a:r>
            <a:r>
              <a:rPr lang="en-US" sz="3300" dirty="0"/>
              <a:t> </a:t>
            </a:r>
            <a:r>
              <a:rPr lang="en-US" sz="3300" dirty="0" err="1"/>
              <a:t>địa</a:t>
            </a:r>
            <a:r>
              <a:rPr lang="en-US" sz="3300" dirty="0"/>
              <a:t> </a:t>
            </a:r>
            <a:r>
              <a:rPr lang="en-US" sz="3300" dirty="0" err="1"/>
              <a:t>chỉ</a:t>
            </a:r>
            <a:endParaRPr lang="en-US" sz="3300" dirty="0"/>
          </a:p>
          <a:p>
            <a:pPr lvl="1"/>
            <a:r>
              <a:rPr lang="en-US" sz="3300" dirty="0"/>
              <a:t>$</a:t>
            </a:r>
            <a:r>
              <a:rPr lang="en-US" sz="3300" dirty="0" err="1"/>
              <a:t>sudo</a:t>
            </a:r>
            <a:r>
              <a:rPr lang="en-US" sz="3300" dirty="0"/>
              <a:t> </a:t>
            </a:r>
            <a:r>
              <a:rPr lang="en-US" sz="3300" dirty="0" err="1"/>
              <a:t>ifdown</a:t>
            </a:r>
            <a:r>
              <a:rPr lang="en-US" sz="3300" dirty="0"/>
              <a:t> &lt;</a:t>
            </a:r>
            <a:r>
              <a:rPr lang="en-US" sz="3300" dirty="0" err="1"/>
              <a:t>tên</a:t>
            </a:r>
            <a:r>
              <a:rPr lang="en-US" sz="3300" dirty="0"/>
              <a:t> interface&gt;</a:t>
            </a:r>
          </a:p>
          <a:p>
            <a:pPr lvl="1"/>
            <a:r>
              <a:rPr lang="en-US" sz="3300" dirty="0"/>
              <a:t>$</a:t>
            </a:r>
            <a:r>
              <a:rPr lang="en-US" sz="3300" dirty="0" err="1"/>
              <a:t>sudo</a:t>
            </a:r>
            <a:r>
              <a:rPr lang="en-US" sz="3300" dirty="0"/>
              <a:t> </a:t>
            </a:r>
            <a:r>
              <a:rPr lang="en-US" sz="3300" dirty="0" err="1"/>
              <a:t>ifup</a:t>
            </a:r>
            <a:r>
              <a:rPr lang="en-US" sz="3300" dirty="0"/>
              <a:t> &lt;</a:t>
            </a:r>
            <a:r>
              <a:rPr lang="en-US" sz="3300" dirty="0" err="1"/>
              <a:t>tên</a:t>
            </a:r>
            <a:r>
              <a:rPr lang="en-US" sz="3300" dirty="0"/>
              <a:t> interface&gt;</a:t>
            </a:r>
          </a:p>
          <a:p>
            <a:pPr lvl="2"/>
            <a:r>
              <a:rPr lang="en-US" sz="3300" dirty="0" err="1"/>
              <a:t>Nếu</a:t>
            </a:r>
            <a:r>
              <a:rPr lang="en-US" sz="3300" dirty="0"/>
              <a:t> </a:t>
            </a:r>
            <a:r>
              <a:rPr lang="en-US" sz="3300" dirty="0" err="1"/>
              <a:t>không</a:t>
            </a:r>
            <a:r>
              <a:rPr lang="en-US" sz="3300" dirty="0"/>
              <a:t> </a:t>
            </a:r>
            <a:r>
              <a:rPr lang="en-US" sz="3300" dirty="0" err="1"/>
              <a:t>có</a:t>
            </a:r>
            <a:r>
              <a:rPr lang="en-US" sz="3300" dirty="0"/>
              <a:t> </a:t>
            </a:r>
            <a:r>
              <a:rPr lang="en-US" sz="3300" dirty="0" err="1"/>
              <a:t>lệnh</a:t>
            </a:r>
            <a:r>
              <a:rPr lang="en-US" sz="3300" dirty="0"/>
              <a:t> </a:t>
            </a:r>
            <a:r>
              <a:rPr lang="en-US" sz="3300" dirty="0" err="1"/>
              <a:t>ifdown</a:t>
            </a:r>
            <a:r>
              <a:rPr lang="en-US" sz="3300" dirty="0"/>
              <a:t>/</a:t>
            </a:r>
            <a:r>
              <a:rPr lang="en-US" sz="3300" dirty="0" err="1"/>
              <a:t>ifup</a:t>
            </a:r>
            <a:r>
              <a:rPr lang="en-US" sz="3300" dirty="0"/>
              <a:t> </a:t>
            </a:r>
            <a:r>
              <a:rPr lang="en-US" sz="3300" dirty="0" err="1"/>
              <a:t>thì</a:t>
            </a:r>
            <a:r>
              <a:rPr lang="en-US" sz="3300" dirty="0"/>
              <a:t> </a:t>
            </a:r>
            <a:r>
              <a:rPr lang="en-US" sz="3300" dirty="0" err="1"/>
              <a:t>cài</a:t>
            </a:r>
            <a:r>
              <a:rPr lang="en-US" sz="3300" dirty="0"/>
              <a:t> </a:t>
            </a:r>
            <a:r>
              <a:rPr lang="en-US" sz="3300" dirty="0" err="1"/>
              <a:t>gói</a:t>
            </a:r>
            <a:r>
              <a:rPr lang="en-US" sz="3300" dirty="0"/>
              <a:t> </a:t>
            </a:r>
            <a:r>
              <a:rPr lang="en-US" sz="3300" dirty="0" err="1"/>
              <a:t>ifupdown</a:t>
            </a:r>
            <a:r>
              <a:rPr lang="en-US" sz="3300" dirty="0"/>
              <a:t>: $</a:t>
            </a:r>
            <a:r>
              <a:rPr lang="en-US" sz="3300" dirty="0" err="1">
                <a:solidFill>
                  <a:srgbClr val="00B050"/>
                </a:solidFill>
              </a:rPr>
              <a:t>sudo</a:t>
            </a:r>
            <a:r>
              <a:rPr lang="en-US" sz="3300" dirty="0">
                <a:solidFill>
                  <a:srgbClr val="00B050"/>
                </a:solidFill>
              </a:rPr>
              <a:t> yum install </a:t>
            </a:r>
            <a:r>
              <a:rPr lang="en-US" sz="3300" dirty="0" err="1">
                <a:solidFill>
                  <a:srgbClr val="00B050"/>
                </a:solidFill>
              </a:rPr>
              <a:t>ifupdown</a:t>
            </a:r>
            <a:endParaRPr lang="en-US" sz="3300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5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F3B6-5842-2022-092C-3C0CF348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file /</a:t>
            </a:r>
            <a:r>
              <a:rPr lang="en-US" dirty="0" err="1"/>
              <a:t>etc</a:t>
            </a:r>
            <a:r>
              <a:rPr lang="en-US" dirty="0"/>
              <a:t>/network/interfaces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C72736C-0971-5FB0-9B1C-A041A3CC4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10" y="2137687"/>
            <a:ext cx="9116290" cy="3714467"/>
          </a:xfrm>
        </p:spPr>
      </p:pic>
    </p:spTree>
    <p:extLst>
      <p:ext uri="{BB962C8B-B14F-4D97-AF65-F5344CB8AC3E}">
        <p14:creationId xmlns:p14="http://schemas.microsoft.com/office/powerpoint/2010/main" val="256375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9F12-88A2-FE79-91CC-26DC2253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CBF2-F609-EF65-FB96-94898DD0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distro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vi, nano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virtualbox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lvl="1"/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Httpd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scp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03D3-C01E-0E19-24AC-0F971D36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(Centos)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AEC6-1C42-8214-EE6E-A09114AC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nano </a:t>
            </a:r>
            <a:r>
              <a:rPr lang="en-US" b="0" i="0" dirty="0">
                <a:solidFill>
                  <a:srgbClr val="111111"/>
                </a:solidFill>
                <a:effectLst/>
                <a:latin typeface="Menlo"/>
              </a:rPr>
              <a:t>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enlo"/>
              </a:rPr>
              <a:t>etc</a:t>
            </a:r>
            <a:r>
              <a:rPr lang="en-US" b="0" i="0" dirty="0">
                <a:solidFill>
                  <a:srgbClr val="111111"/>
                </a:solidFill>
                <a:effectLst/>
                <a:latin typeface="Menlo"/>
              </a:rPr>
              <a:t>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enlo"/>
              </a:rPr>
              <a:t>sysconfig</a:t>
            </a:r>
            <a:r>
              <a:rPr lang="en-US" b="0" i="0" dirty="0">
                <a:solidFill>
                  <a:srgbClr val="111111"/>
                </a:solidFill>
                <a:effectLst/>
                <a:latin typeface="Menlo"/>
              </a:rPr>
              <a:t>/network-scripts/ifcfg-enp0s9</a:t>
            </a:r>
          </a:p>
          <a:p>
            <a:r>
              <a:rPr lang="en-US" dirty="0">
                <a:solidFill>
                  <a:srgbClr val="111111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111111"/>
                </a:solidFill>
                <a:latin typeface="Menlo"/>
              </a:rPr>
              <a:t>systemctl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  restart network</a:t>
            </a:r>
            <a:endParaRPr lang="en-US" b="0" i="0" dirty="0">
              <a:solidFill>
                <a:srgbClr val="111111"/>
              </a:solidFill>
              <a:effectLst/>
              <a:latin typeface="Menlo"/>
            </a:endParaRP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CD23FF-938F-E9EB-55AC-D580AE728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6" y="1737360"/>
            <a:ext cx="5326335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7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A486-AB8F-8619-E182-56726401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E44C-8994-8320-45E4-BE5FE7EC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$ping &lt;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80E2270-BEDE-78FB-A100-82DF3B1AB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7" y="2295071"/>
            <a:ext cx="9445302" cy="47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2ECD9-DE46-EE66-66AA-47820CAA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3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6ECA-E57F-7282-2E50-EF5B4A65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distro </a:t>
            </a:r>
            <a:r>
              <a:rPr lang="en-US" dirty="0" err="1"/>
              <a:t>Redhat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AB1D-A80A-4725-01C7-241DC88D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yum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__Inter_a64ecd"/>
              </a:rPr>
              <a:t>Yellowdog</a:t>
            </a:r>
            <a:r>
              <a:rPr lang="en-US" b="0" i="0" dirty="0">
                <a:solidFill>
                  <a:srgbClr val="111111"/>
                </a:solidFill>
                <a:effectLst/>
                <a:latin typeface="__Inter_a64ecd"/>
              </a:rPr>
              <a:t> Updater, Modified)</a:t>
            </a:r>
          </a:p>
          <a:p>
            <a:r>
              <a:rPr lang="en-US" dirty="0" err="1">
                <a:solidFill>
                  <a:srgbClr val="111111"/>
                </a:solidFill>
                <a:latin typeface="__Inter_a64ecd"/>
              </a:rPr>
              <a:t>Lưu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ý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các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hoạt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động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quản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lý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gói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phải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thực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hiện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với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quyền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root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hoặc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superuser (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sudo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)</a:t>
            </a:r>
            <a:endParaRPr lang="en-US" b="0" i="0" dirty="0">
              <a:solidFill>
                <a:srgbClr val="111111"/>
              </a:solidFill>
              <a:effectLst/>
              <a:latin typeface="__Inter_a64ecd"/>
            </a:endParaRPr>
          </a:p>
          <a:p>
            <a:r>
              <a:rPr lang="en-US" dirty="0" err="1">
                <a:solidFill>
                  <a:srgbClr val="111111"/>
                </a:solidFill>
                <a:latin typeface="__Inter_a64ecd"/>
              </a:rPr>
              <a:t>Ví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dụ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: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__Inter_a64ecd"/>
              </a:rPr>
              <a:t> $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sudo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yum install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wireshark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//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cài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đặt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wireshark</a:t>
            </a:r>
            <a:endParaRPr lang="en-US" dirty="0">
              <a:solidFill>
                <a:srgbClr val="111111"/>
              </a:solidFill>
              <a:latin typeface="__Inter_a64ecd"/>
            </a:endParaRPr>
          </a:p>
          <a:p>
            <a:pPr lvl="1"/>
            <a:r>
              <a:rPr lang="en-US" dirty="0">
                <a:solidFill>
                  <a:srgbClr val="111111"/>
                </a:solidFill>
                <a:latin typeface="__Inter_a64ecd"/>
              </a:rPr>
              <a:t>$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sudo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yum update //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cập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nhật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danh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sách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các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gói</a:t>
            </a:r>
            <a:endParaRPr lang="en-US" dirty="0">
              <a:solidFill>
                <a:srgbClr val="111111"/>
              </a:solidFill>
              <a:latin typeface="__Inter_a64ecd"/>
            </a:endParaRPr>
          </a:p>
          <a:p>
            <a:pPr lvl="1"/>
            <a:r>
              <a:rPr lang="en-US" dirty="0">
                <a:solidFill>
                  <a:srgbClr val="111111"/>
                </a:solidFill>
                <a:latin typeface="__Inter_a64ecd"/>
              </a:rPr>
              <a:t>$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sudo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yum remove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wireshark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//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gỡ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cài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đặt</a:t>
            </a:r>
            <a:r>
              <a:rPr lang="en-US" dirty="0">
                <a:solidFill>
                  <a:srgbClr val="111111"/>
                </a:solidFill>
                <a:latin typeface="__Inter_a64ecd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__Inter_a64ecd"/>
              </a:rPr>
              <a:t>wireshark</a:t>
            </a:r>
            <a:endParaRPr lang="en-US" dirty="0">
              <a:solidFill>
                <a:srgbClr val="111111"/>
              </a:solidFill>
              <a:latin typeface="__Inter_a64ecd"/>
            </a:endParaRPr>
          </a:p>
          <a:p>
            <a:endParaRPr lang="en-US" dirty="0">
              <a:solidFill>
                <a:srgbClr val="111111"/>
              </a:solidFill>
              <a:latin typeface="__Inter_a64ecd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2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1CD8-3CF8-C2A1-EA11-57D58583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distro Debian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F924-12F2-3EC8-7A94-F0893AA0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apt-get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wireshark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apt-get remove </a:t>
            </a:r>
            <a:r>
              <a:rPr lang="en-US" dirty="0" err="1"/>
              <a:t>wireshark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1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1199-15F2-FCA9-260B-28E008EE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6E3F-C9DA-76B1-9C7C-D1879C06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  <a:p>
            <a:r>
              <a:rPr lang="en-US" dirty="0"/>
              <a:t>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6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1250-563A-156E-E22B-6E542BBF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F32B-B304-67A4-9D57-D56F6C27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xa an </a:t>
            </a:r>
            <a:r>
              <a:rPr lang="en-US" dirty="0" err="1"/>
              <a:t>toàn</a:t>
            </a:r>
            <a:endParaRPr lang="en-US" dirty="0"/>
          </a:p>
          <a:p>
            <a:r>
              <a:rPr lang="en-US" dirty="0"/>
              <a:t>SSH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SSH server </a:t>
            </a:r>
            <a:r>
              <a:rPr lang="en-US" dirty="0" err="1"/>
              <a:t>trên</a:t>
            </a:r>
            <a:r>
              <a:rPr lang="en-US" dirty="0"/>
              <a:t> Centos:</a:t>
            </a:r>
          </a:p>
          <a:p>
            <a:pPr marL="0" indent="0">
              <a:buNone/>
            </a:pPr>
            <a:r>
              <a:rPr lang="en-US" dirty="0"/>
              <a:t>#yum install </a:t>
            </a:r>
            <a:r>
              <a:rPr lang="en-US" dirty="0" err="1"/>
              <a:t>openssh</a:t>
            </a:r>
            <a:r>
              <a:rPr lang="en-US" dirty="0"/>
              <a:t>-server</a:t>
            </a:r>
          </a:p>
          <a:p>
            <a:pPr marL="0" indent="0">
              <a:buNone/>
            </a:pPr>
            <a:r>
              <a:rPr lang="en-US" dirty="0"/>
              <a:t>#service </a:t>
            </a:r>
            <a:r>
              <a:rPr lang="en-US" dirty="0" err="1"/>
              <a:t>sshd</a:t>
            </a:r>
            <a:r>
              <a:rPr lang="en-US" dirty="0"/>
              <a:t> start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SSH client </a:t>
            </a:r>
            <a:r>
              <a:rPr lang="en-US" dirty="0" err="1"/>
              <a:t>trên</a:t>
            </a:r>
            <a:r>
              <a:rPr lang="en-US" dirty="0"/>
              <a:t> Centos:</a:t>
            </a:r>
          </a:p>
          <a:p>
            <a:pPr marL="0" indent="0">
              <a:buNone/>
            </a:pPr>
            <a:r>
              <a:rPr lang="en-US" dirty="0"/>
              <a:t>#yum install </a:t>
            </a:r>
            <a:r>
              <a:rPr lang="en-US" dirty="0" err="1"/>
              <a:t>openssh</a:t>
            </a:r>
            <a:r>
              <a:rPr lang="en-US" dirty="0"/>
              <a:t>-client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3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3333-6C6D-5792-96DA-B74C8B70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xa </a:t>
            </a:r>
            <a:r>
              <a:rPr lang="en-US" dirty="0" err="1"/>
              <a:t>với</a:t>
            </a:r>
            <a:r>
              <a:rPr lang="en-US" dirty="0"/>
              <a:t>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A6C8-159E-15F9-C909-31DCD87B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Sử dụng login name của người dùng cục bộ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vi-VN" dirty="0"/>
              <a:t>ssh </a:t>
            </a:r>
            <a:r>
              <a:rPr lang="en-US" dirty="0"/>
              <a:t>[username]@[domainname]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ssh</a:t>
            </a:r>
            <a:r>
              <a:rPr lang="en-US" dirty="0"/>
              <a:t> [username]@[ip </a:t>
            </a:r>
            <a:r>
              <a:rPr lang="en-US" dirty="0" err="1"/>
              <a:t>của</a:t>
            </a:r>
            <a:r>
              <a:rPr lang="en-US" dirty="0"/>
              <a:t> server]</a:t>
            </a:r>
          </a:p>
          <a:p>
            <a:pPr lvl="2"/>
            <a:r>
              <a:rPr lang="en-US" dirty="0"/>
              <a:t>Username: username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</a:t>
            </a:r>
          </a:p>
          <a:p>
            <a:pPr lvl="2"/>
            <a:r>
              <a:rPr lang="en-US" dirty="0" err="1"/>
              <a:t>Domainname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server </a:t>
            </a:r>
            <a:r>
              <a:rPr lang="en-US" dirty="0" err="1"/>
              <a:t>trong</a:t>
            </a:r>
            <a:r>
              <a:rPr lang="en-US" dirty="0"/>
              <a:t> file /</a:t>
            </a:r>
            <a:r>
              <a:rPr lang="en-US" dirty="0" err="1"/>
              <a:t>etc</a:t>
            </a:r>
            <a:r>
              <a:rPr lang="en-US" dirty="0"/>
              <a:t>/hostname</a:t>
            </a:r>
          </a:p>
          <a:p>
            <a:pPr lvl="1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SSH </a:t>
            </a:r>
            <a:r>
              <a:rPr lang="en-US" dirty="0" err="1"/>
              <a:t>có</a:t>
            </a:r>
            <a:r>
              <a:rPr lang="en-US" dirty="0"/>
              <a:t> username </a:t>
            </a:r>
            <a:r>
              <a:rPr lang="en-US" dirty="0" err="1"/>
              <a:t>là</a:t>
            </a:r>
            <a:r>
              <a:rPr lang="en-US" dirty="0"/>
              <a:t> user1,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server </a:t>
            </a:r>
            <a:r>
              <a:rPr lang="en-US" dirty="0" err="1"/>
              <a:t>là</a:t>
            </a:r>
            <a:r>
              <a:rPr lang="en-US" dirty="0"/>
              <a:t> 192.168.1.1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ssh</a:t>
            </a:r>
            <a:r>
              <a:rPr lang="en-US" dirty="0"/>
              <a:t> user1@192.168.1.1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9C2D-85A5-1FFB-FE56-3F56B051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3169-218E-7735-4247-14B2BFCA6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8148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Trên</a:t>
            </a:r>
            <a:r>
              <a:rPr lang="en-US" dirty="0"/>
              <a:t> client</a:t>
            </a:r>
          </a:p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$</a:t>
            </a:r>
            <a:r>
              <a:rPr lang="en-US" dirty="0" err="1"/>
              <a:t>ssh</a:t>
            </a:r>
            <a:r>
              <a:rPr lang="en-US" dirty="0"/>
              <a:t> [username]@[địa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server]</a:t>
            </a:r>
          </a:p>
          <a:p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r>
              <a:rPr lang="en-US" dirty="0" err="1"/>
              <a:t>Nhập</a:t>
            </a:r>
            <a:r>
              <a:rPr lang="en-US" dirty="0"/>
              <a:t> Yes</a:t>
            </a:r>
          </a:p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username</a:t>
            </a:r>
          </a:p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username </a:t>
            </a:r>
            <a:r>
              <a:rPr lang="en-US" dirty="0" err="1"/>
              <a:t>trên</a:t>
            </a:r>
            <a:r>
              <a:rPr lang="en-US" dirty="0"/>
              <a:t> server</a:t>
            </a:r>
          </a:p>
          <a:p>
            <a:endParaRPr lang="en-US" dirty="0"/>
          </a:p>
        </p:txBody>
      </p:sp>
      <p:pic>
        <p:nvPicPr>
          <p:cNvPr id="4" name="Content Placeholder 7" descr="A black and red text&#10;&#10;Description automatically generated">
            <a:extLst>
              <a:ext uri="{FF2B5EF4-FFF2-40B4-BE49-F238E27FC236}">
                <a16:creationId xmlns:a16="http://schemas.microsoft.com/office/drawing/2014/main" id="{9F29D191-C2C6-455C-36FB-6169D0339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66" y="2179301"/>
            <a:ext cx="563445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92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233E-D623-A481-E2E2-E9230EFB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D5CC-47E0-EBE5-EAD1-6CBFCFEC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xa an </a:t>
            </a:r>
            <a:r>
              <a:rPr lang="en-US" dirty="0" err="1"/>
              <a:t>toàn</a:t>
            </a:r>
            <a:endParaRPr lang="en-US" dirty="0"/>
          </a:p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terminal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copy </a:t>
            </a:r>
            <a:r>
              <a:rPr lang="en-US" dirty="0" err="1"/>
              <a:t>lệnh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ssh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copy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421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80C8-43F0-F291-4985-2EBC933D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Hiểu</a:t>
            </a:r>
            <a:r>
              <a:rPr lang="en-US" dirty="0"/>
              <a:t> distro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D08A-EB41-11E7-9AE3-1C0188EA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distro (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)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2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/>
              <a:t>RedHat: Centos</a:t>
            </a:r>
          </a:p>
          <a:p>
            <a:r>
              <a:rPr lang="en-US" dirty="0"/>
              <a:t>Debian: Ubuntu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9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E209-B5BE-C0AE-8D53-77445E24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file/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xa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755A-E927-D47D-99DE-9EDEE6EE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SSH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file/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</a:p>
          <a:p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copy file/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SSH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file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xa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scp</a:t>
            </a:r>
            <a:r>
              <a:rPr lang="en-US" dirty="0"/>
              <a:t> username@[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xa]:[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$</a:t>
            </a:r>
            <a:r>
              <a:rPr lang="en-US" dirty="0" err="1"/>
              <a:t>scp</a:t>
            </a:r>
            <a:r>
              <a:rPr lang="en-US" dirty="0"/>
              <a:t> root@10.10.110.20:/root/tool.exe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49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4B29-7893-B685-647F-203E71AE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file/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xa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scp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5429-30E8-6BFE-F2DF-94AF47E8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copy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r>
              <a:rPr lang="en-US" dirty="0" err="1"/>
              <a:t>scp</a:t>
            </a:r>
            <a:r>
              <a:rPr lang="en-US" dirty="0"/>
              <a:t> [options] username1@source_host:directory1/filename1 username2@destination_host:directory2/</a:t>
            </a:r>
          </a:p>
          <a:p>
            <a:r>
              <a:rPr lang="en-US" dirty="0" err="1"/>
              <a:t>Nếu</a:t>
            </a:r>
            <a:r>
              <a:rPr lang="en-US" dirty="0"/>
              <a:t> copy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options </a:t>
            </a:r>
            <a:r>
              <a:rPr lang="en-US" dirty="0" err="1"/>
              <a:t>là</a:t>
            </a:r>
            <a:r>
              <a:rPr lang="en-US" dirty="0"/>
              <a:t> –r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file log.txt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sang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xa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phantich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user1</a:t>
            </a:r>
          </a:p>
          <a:p>
            <a:r>
              <a:rPr lang="en-US" dirty="0"/>
              <a:t>$</a:t>
            </a:r>
            <a:r>
              <a:rPr lang="en-US" dirty="0" err="1"/>
              <a:t>scp</a:t>
            </a:r>
            <a:r>
              <a:rPr lang="en-US" dirty="0"/>
              <a:t> ~/log.txt user1@192.168.1.1:~/</a:t>
            </a:r>
            <a:r>
              <a:rPr lang="en-US" dirty="0" err="1"/>
              <a:t>phantich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0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EA31-F6B1-BE8A-7400-7C0F40D5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4B66-E425-ECBD-ECEB-E3625711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Putty</a:t>
            </a:r>
          </a:p>
          <a:p>
            <a:pPr lvl="1"/>
            <a:r>
              <a:rPr lang="en-US" dirty="0"/>
              <a:t>Plink (Putty link): Putty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lvl="1"/>
            <a:r>
              <a:rPr lang="en-US" dirty="0" err="1"/>
              <a:t>SecurityCRT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34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740E-C7B9-758F-F65E-1DE4D449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EF95-6128-3C84-E298-ACE9ECB3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</a:t>
            </a:r>
          </a:p>
          <a:p>
            <a:pPr lvl="1"/>
            <a:r>
              <a:rPr lang="en-US" err="1"/>
              <a:t>Gói</a:t>
            </a:r>
            <a:r>
              <a:rPr lang="en-US"/>
              <a:t> apache2 </a:t>
            </a:r>
            <a:r>
              <a:rPr lang="en-US" dirty="0" err="1"/>
              <a:t>trên</a:t>
            </a:r>
            <a:r>
              <a:rPr lang="en-US" dirty="0"/>
              <a:t> distro Debian</a:t>
            </a:r>
          </a:p>
          <a:p>
            <a:pPr lvl="1"/>
            <a:r>
              <a:rPr lang="en-US" dirty="0" err="1"/>
              <a:t>Gói</a:t>
            </a:r>
            <a:r>
              <a:rPr lang="en-US" dirty="0"/>
              <a:t> httpd </a:t>
            </a:r>
            <a:r>
              <a:rPr lang="en-US" dirty="0" err="1"/>
              <a:t>trên</a:t>
            </a:r>
            <a:r>
              <a:rPr lang="en-US" dirty="0"/>
              <a:t> distro </a:t>
            </a:r>
            <a:r>
              <a:rPr lang="en-US" dirty="0" err="1"/>
              <a:t>Redhat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err="1"/>
              <a:t>Centos</a:t>
            </a:r>
            <a:r>
              <a:rPr lang="en-US"/>
              <a:t>, cài </a:t>
            </a:r>
            <a:r>
              <a:rPr lang="en-US" dirty="0"/>
              <a:t>httpd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yum install httpd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httpd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httpd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85BE2-3179-7A05-071C-F98338B3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D149-4A8E-4B16-B6D1-D3B35EA835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54C2-D5A2-1DF9-634D-4DC17AD3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file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httpd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8B7C-3AE8-87FE-E8C4-19015BD2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/httpd/conf/</a:t>
            </a:r>
            <a:r>
              <a:rPr lang="en-US" dirty="0" err="1"/>
              <a:t>httpd.conf</a:t>
            </a:r>
            <a:r>
              <a:rPr lang="en-US" dirty="0"/>
              <a:t>: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/>
              <a:t>/var/log/httpd/</a:t>
            </a:r>
            <a:r>
              <a:rPr lang="en-US" dirty="0" err="1"/>
              <a:t>error_log</a:t>
            </a:r>
            <a:r>
              <a:rPr lang="en-US" dirty="0"/>
              <a:t>: file log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 server</a:t>
            </a:r>
          </a:p>
          <a:p>
            <a:r>
              <a:rPr lang="en-US" dirty="0"/>
              <a:t>/var/www/html: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html </a:t>
            </a:r>
            <a:r>
              <a:rPr lang="en-US" dirty="0" err="1"/>
              <a:t>cho</a:t>
            </a:r>
            <a:r>
              <a:rPr lang="en-US" dirty="0"/>
              <a:t> website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index.html</a:t>
            </a:r>
          </a:p>
        </p:txBody>
      </p:sp>
    </p:spTree>
    <p:extLst>
      <p:ext uri="{BB962C8B-B14F-4D97-AF65-F5344CB8AC3E}">
        <p14:creationId xmlns:p14="http://schemas.microsoft.com/office/powerpoint/2010/main" val="360086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57EB-07BC-64EF-8C48-7E830315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503D-47BE-0292-4FFE-911DA49C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website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vi, nano, </a:t>
            </a:r>
            <a:r>
              <a:rPr lang="en-US" dirty="0" err="1"/>
              <a:t>gedit</a:t>
            </a:r>
            <a:r>
              <a:rPr lang="en-US" dirty="0"/>
              <a:t>, …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echo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 lvl="1"/>
            <a:r>
              <a:rPr lang="en-US" dirty="0"/>
              <a:t>$echo “Hello NTU” &gt;&gt; /var/www/html/index.html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A90965-AA24-9EF8-E5BD-3AA764E45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79" y="4034268"/>
            <a:ext cx="5131064" cy="1943200"/>
          </a:xfrm>
          <a:prstGeom prst="rect">
            <a:avLst/>
          </a:prstGeom>
        </p:spPr>
      </p:pic>
      <p:pic>
        <p:nvPicPr>
          <p:cNvPr id="7" name="Picture 6" descr="A green and white box with numbers&#10;&#10;Description automatically generated">
            <a:extLst>
              <a:ext uri="{FF2B5EF4-FFF2-40B4-BE49-F238E27FC236}">
                <a16:creationId xmlns:a16="http://schemas.microsoft.com/office/drawing/2014/main" id="{6D72CD4A-E284-741B-3670-DA9138E14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77" y="4453390"/>
            <a:ext cx="4380602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6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Questions &amp; Answers - Git, GitHub - vgizy notes">
            <a:extLst>
              <a:ext uri="{FF2B5EF4-FFF2-40B4-BE49-F238E27FC236}">
                <a16:creationId xmlns:a16="http://schemas.microsoft.com/office/drawing/2014/main" id="{A5E7A54E-73ED-3315-31B7-D642EBB9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3" y="1284193"/>
            <a:ext cx="5691188" cy="402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3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7171-E461-93C2-8417-3C2F9F3D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vi,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D7EB-9965-D226-753C-CE5C7B8D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…</a:t>
            </a:r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vi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vi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user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/>
              <a:t>. </a:t>
            </a:r>
            <a:r>
              <a:rPr lang="en-US">
                <a:solidFill>
                  <a:srgbClr val="00B050"/>
                </a:solidFill>
              </a:rPr>
              <a:t>vi</a:t>
            </a:r>
            <a:r>
              <a:rPr lang="en-US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/>
              <a:t>distro </a:t>
            </a:r>
            <a:r>
              <a:rPr lang="en-US" dirty="0"/>
              <a:t>L</a:t>
            </a:r>
            <a:r>
              <a:rPr lang="en-US"/>
              <a:t>inux. </a:t>
            </a:r>
            <a:r>
              <a:rPr lang="en-US">
                <a:solidFill>
                  <a:srgbClr val="00B050"/>
                </a:solidFill>
              </a:rPr>
              <a:t>vi</a:t>
            </a:r>
            <a:r>
              <a:rPr lang="en-US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</a:t>
            </a:r>
          </a:p>
          <a:p>
            <a:r>
              <a:rPr lang="en-US" dirty="0"/>
              <a:t>Nano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yum install nano</a:t>
            </a:r>
          </a:p>
        </p:txBody>
      </p:sp>
    </p:spTree>
    <p:extLst>
      <p:ext uri="{BB962C8B-B14F-4D97-AF65-F5344CB8AC3E}">
        <p14:creationId xmlns:p14="http://schemas.microsoft.com/office/powerpoint/2010/main" val="159559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D41F-1FAC-2A70-C5F1-509788E0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04CE-7064-19D3-F866-9BA73A77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: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endParaRPr lang="en-US" dirty="0"/>
          </a:p>
          <a:p>
            <a:r>
              <a:rPr lang="en-US" dirty="0" err="1"/>
              <a:t>Lưu</a:t>
            </a:r>
            <a:r>
              <a:rPr lang="en-US" dirty="0"/>
              <a:t>: Ctrl + O</a:t>
            </a:r>
          </a:p>
          <a:p>
            <a:r>
              <a:rPr lang="en-US" dirty="0" err="1"/>
              <a:t>Thoát</a:t>
            </a:r>
            <a:r>
              <a:rPr lang="en-US" dirty="0"/>
              <a:t>: Ctrl + X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)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 Ctrl + w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err="1"/>
              <a:t>nhập</a:t>
            </a:r>
            <a:r>
              <a:rPr lang="en-US"/>
              <a:t> chuỗi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enter.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Ctrl + w</a:t>
            </a:r>
          </a:p>
        </p:txBody>
      </p:sp>
    </p:spTree>
    <p:extLst>
      <p:ext uri="{BB962C8B-B14F-4D97-AF65-F5344CB8AC3E}">
        <p14:creationId xmlns:p14="http://schemas.microsoft.com/office/powerpoint/2010/main" val="393734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0EF7-CB01-0F90-E82D-362A971B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EC3F-971D-90C0-798A-A4A9CF62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Insert: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text,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lvl="1"/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file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copy, cut, past,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, </a:t>
            </a:r>
            <a:r>
              <a:rPr lang="en-US"/>
              <a:t>…nhấn phím </a:t>
            </a:r>
            <a:r>
              <a:rPr lang="en-US" dirty="0">
                <a:solidFill>
                  <a:srgbClr val="00B050"/>
                </a:solidFill>
              </a:rPr>
              <a:t>esc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/&lt;&lt;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&gt;&gt;,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lùi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lệnh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S</a:t>
            </a:r>
            <a:r>
              <a:rPr lang="en-US"/>
              <a:t>ử </a:t>
            </a:r>
            <a:r>
              <a:rPr lang="en-US" dirty="0" err="1"/>
              <a:t>dụng</a:t>
            </a:r>
            <a:r>
              <a:rPr lang="en-US" dirty="0"/>
              <a:t> :</a:t>
            </a:r>
            <a:r>
              <a:rPr lang="en-US" dirty="0">
                <a:solidFill>
                  <a:srgbClr val="00B050"/>
                </a:solidFill>
              </a:rPr>
              <a:t>q!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:</a:t>
            </a:r>
            <a:r>
              <a:rPr lang="en-US" dirty="0" err="1">
                <a:solidFill>
                  <a:srgbClr val="00B050"/>
                </a:solidFill>
              </a:rPr>
              <a:t>wq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thoát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AAB0D-2298-0627-2997-F7BB15A7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4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CF37-AA56-5E45-80C3-662A94D2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card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EE4622-50E2-D24B-F0B9-B889A9BE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63304"/>
            <a:ext cx="4937760" cy="736282"/>
          </a:xfrm>
        </p:spPr>
        <p:txBody>
          <a:bodyPr/>
          <a:lstStyle/>
          <a:p>
            <a:r>
              <a:rPr lang="en-US" dirty="0"/>
              <a:t>Virtual box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15C6-8322-E078-4FE6-71447E25C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Nat</a:t>
            </a:r>
          </a:p>
          <a:p>
            <a:r>
              <a:rPr lang="en-US" dirty="0"/>
              <a:t>Bridge</a:t>
            </a:r>
          </a:p>
          <a:p>
            <a:r>
              <a:rPr lang="en-US" dirty="0"/>
              <a:t>Host only</a:t>
            </a:r>
          </a:p>
          <a:p>
            <a:r>
              <a:rPr lang="en-US" dirty="0"/>
              <a:t>Internal network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B4BCBA-F997-8CAD-D349-E948B7D2B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VMware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E00DA-B5B7-5F72-A4DC-02A9CA143A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Nat</a:t>
            </a:r>
          </a:p>
          <a:p>
            <a:r>
              <a:rPr lang="en-US" dirty="0"/>
              <a:t>Bridge</a:t>
            </a:r>
          </a:p>
          <a:p>
            <a:r>
              <a:rPr lang="en-US" dirty="0"/>
              <a:t>Host only</a:t>
            </a:r>
          </a:p>
          <a:p>
            <a:r>
              <a:rPr lang="en-US" dirty="0"/>
              <a:t>Lan segment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8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404CBE-7F5F-D6E0-4CAF-A1278E9C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mode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E4D74C-64B6-9D9A-34D6-81A21095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01220-137C-DBFB-8B64-A393FBCA0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64" y="1757857"/>
            <a:ext cx="5504108" cy="43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0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</TotalTime>
  <Words>1550</Words>
  <Application>Microsoft Office PowerPoint</Application>
  <PresentationFormat>Widescreen</PresentationFormat>
  <Paragraphs>179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__Inter_a64ecd</vt:lpstr>
      <vt:lpstr>Menlo</vt:lpstr>
      <vt:lpstr>Arial</vt:lpstr>
      <vt:lpstr>Calibri</vt:lpstr>
      <vt:lpstr>Calibri Light</vt:lpstr>
      <vt:lpstr>Verdana</vt:lpstr>
      <vt:lpstr>Wingdings</vt:lpstr>
      <vt:lpstr>Retrospect</vt:lpstr>
      <vt:lpstr>Làm việc với hệ điều hành Linux-cơ bản</vt:lpstr>
      <vt:lpstr>Nội dung</vt:lpstr>
      <vt:lpstr>Hiểu distro</vt:lpstr>
      <vt:lpstr>Sử dụng vi, nano</vt:lpstr>
      <vt:lpstr>nano</vt:lpstr>
      <vt:lpstr>vi</vt:lpstr>
      <vt:lpstr>Thiết lập mạng giữa các máy ảo</vt:lpstr>
      <vt:lpstr>Các loại card mạng khi ảo hóa</vt:lpstr>
      <vt:lpstr>Các mode mạng trên virtualbox</vt:lpstr>
      <vt:lpstr>Virtualbox</vt:lpstr>
      <vt:lpstr>Cấu hình port forwarding cho NAT</vt:lpstr>
      <vt:lpstr>Ví dụ</vt:lpstr>
      <vt:lpstr>Bridge network và internal network</vt:lpstr>
      <vt:lpstr>Host only network</vt:lpstr>
      <vt:lpstr>Các chế độ mạng</vt:lpstr>
      <vt:lpstr>Thiết lập mạng khi ảo hóa</vt:lpstr>
      <vt:lpstr>Địa chỉ IPv4</vt:lpstr>
      <vt:lpstr>Cấu hình và kiểm tra địa chỉ ip (distro Debian)</vt:lpstr>
      <vt:lpstr>Ví dụ cấu hình file /etc/network/interfaces</vt:lpstr>
      <vt:lpstr>Cấu hình và kiểm tra địa chỉ ip (Centos)</vt:lpstr>
      <vt:lpstr>Kiểm tra mạng giữa các máy</vt:lpstr>
      <vt:lpstr>Cài đặt gói</vt:lpstr>
      <vt:lpstr>Cài đặt gói đối với distro Redhat</vt:lpstr>
      <vt:lpstr>Quản lý gói đối với distro Debian</vt:lpstr>
      <vt:lpstr>Cài đặt một số dịch vụ</vt:lpstr>
      <vt:lpstr>SSH</vt:lpstr>
      <vt:lpstr>Đăng nhập từ xa với SSH</vt:lpstr>
      <vt:lpstr>Ví dụ</vt:lpstr>
      <vt:lpstr>Lợi ích khi dùng SSH</vt:lpstr>
      <vt:lpstr>Copy file/thư mục từ xa với scp</vt:lpstr>
      <vt:lpstr>Copy file/thư mục từ xa với scp (tt)</vt:lpstr>
      <vt:lpstr>Một số công cụ</vt:lpstr>
      <vt:lpstr>Dịch vụ web</vt:lpstr>
      <vt:lpstr>Một số file quan trọng khi cấu hình httpd</vt:lpstr>
      <vt:lpstr>Tạo một trang web đơn giản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Can Thi</dc:creator>
  <cp:lastModifiedBy>VAN NAM PHAM</cp:lastModifiedBy>
  <cp:revision>46</cp:revision>
  <dcterms:created xsi:type="dcterms:W3CDTF">2023-10-30T14:37:18Z</dcterms:created>
  <dcterms:modified xsi:type="dcterms:W3CDTF">2023-11-10T14:43:23Z</dcterms:modified>
</cp:coreProperties>
</file>