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c40c9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c40c9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5fdc56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5fdc56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05fdc56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05fdc56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5fdc566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5fdc56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5fdc566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5fdc566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Connection Route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connection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</a:t>
            </a:r>
            <a:r>
              <a:rPr lang="en"/>
              <a:t> (10.0.2.4)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97950" y="3690900"/>
            <a:ext cx="36999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07500" y="2692438"/>
            <a:ext cx="223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Direct </a:t>
            </a:r>
            <a:r>
              <a:rPr lang="en">
                <a:solidFill>
                  <a:srgbClr val="FF0000"/>
                </a:solidFill>
              </a:rPr>
              <a:t>Connect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03400" y="3815677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67" name="Google Shape;67;p14"/>
          <p:cNvCxnSpPr>
            <a:stCxn id="66" idx="0"/>
            <a:endCxn id="68" idx="2"/>
          </p:cNvCxnSpPr>
          <p:nvPr/>
        </p:nvCxnSpPr>
        <p:spPr>
          <a:xfrm rot="10800000">
            <a:off x="1918600" y="1621177"/>
            <a:ext cx="0" cy="2194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1203400" y="1218425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754750" y="1218425"/>
            <a:ext cx="15699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r>
              <a:rPr lang="en"/>
              <a:t> HeidiSQL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FW has blocked your 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97950" y="3690900"/>
            <a:ext cx="36999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203400" y="3815677"/>
            <a:ext cx="14304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81" name="Google Shape;81;p15"/>
          <p:cNvCxnSpPr>
            <a:stCxn id="80" idx="0"/>
            <a:endCxn id="82" idx="2"/>
          </p:cNvCxnSpPr>
          <p:nvPr/>
        </p:nvCxnSpPr>
        <p:spPr>
          <a:xfrm rot="10800000">
            <a:off x="1918600" y="1621177"/>
            <a:ext cx="0" cy="2194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1203400" y="1218425"/>
            <a:ext cx="14304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754750" y="1218425"/>
            <a:ext cx="15699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HeidiSQL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rot="10800000">
            <a:off x="1748950" y="2859925"/>
            <a:ext cx="33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another route via Kali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97950" y="3690900"/>
            <a:ext cx="36999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203400" y="3815677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96" name="Google Shape;96;p16"/>
          <p:cNvCxnSpPr>
            <a:stCxn id="95" idx="3"/>
            <a:endCxn id="97" idx="1"/>
          </p:cNvCxnSpPr>
          <p:nvPr/>
        </p:nvCxnSpPr>
        <p:spPr>
          <a:xfrm>
            <a:off x="2633800" y="4017127"/>
            <a:ext cx="3586200" cy="320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203400" y="1218425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754750" y="1218425"/>
            <a:ext cx="15699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HeidiSQL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219900" y="4135900"/>
            <a:ext cx="5652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  <p:cxnSp>
        <p:nvCxnSpPr>
          <p:cNvPr id="100" name="Google Shape;100;p16"/>
          <p:cNvCxnSpPr>
            <a:stCxn id="97" idx="1"/>
            <a:endCxn id="98" idx="3"/>
          </p:cNvCxnSpPr>
          <p:nvPr/>
        </p:nvCxnSpPr>
        <p:spPr>
          <a:xfrm rot="10800000">
            <a:off x="2633700" y="1419850"/>
            <a:ext cx="3586200" cy="2917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FW has allowed only DBA-PC to connect to DB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97950" y="3690900"/>
            <a:ext cx="36999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203400" y="3815677"/>
            <a:ext cx="14304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112" name="Google Shape;112;p17"/>
          <p:cNvCxnSpPr>
            <a:stCxn id="113" idx="1"/>
            <a:endCxn id="114" idx="3"/>
          </p:cNvCxnSpPr>
          <p:nvPr/>
        </p:nvCxnSpPr>
        <p:spPr>
          <a:xfrm rot="10800000">
            <a:off x="2633700" y="1419850"/>
            <a:ext cx="3586200" cy="2917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1203400" y="1218425"/>
            <a:ext cx="14304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754750" y="1218425"/>
            <a:ext cx="15699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HeidiSQL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 flipH="1">
            <a:off x="4270750" y="2772375"/>
            <a:ext cx="274500" cy="2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11" idx="3"/>
            <a:endCxn id="113" idx="1"/>
          </p:cNvCxnSpPr>
          <p:nvPr/>
        </p:nvCxnSpPr>
        <p:spPr>
          <a:xfrm>
            <a:off x="2633800" y="4017127"/>
            <a:ext cx="3586200" cy="320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219900" y="4135900"/>
            <a:ext cx="5652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new route via </a:t>
            </a:r>
            <a:r>
              <a:rPr lang="en"/>
              <a:t>DBA-PC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97950" y="3690900"/>
            <a:ext cx="3699900" cy="10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203400" y="3815677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129" name="Google Shape;129;p18"/>
          <p:cNvCxnSpPr>
            <a:stCxn id="130" idx="1"/>
            <a:endCxn id="131" idx="3"/>
          </p:cNvCxnSpPr>
          <p:nvPr/>
        </p:nvCxnSpPr>
        <p:spPr>
          <a:xfrm rot="10800000">
            <a:off x="2633650" y="1419825"/>
            <a:ext cx="1121100" cy="53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1203400" y="1218425"/>
            <a:ext cx="14304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754750" y="1218425"/>
            <a:ext cx="1569900" cy="4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HeidiSQL</a:t>
            </a:r>
            <a:endParaRPr/>
          </a:p>
        </p:txBody>
      </p:sp>
      <p:cxnSp>
        <p:nvCxnSpPr>
          <p:cNvPr id="133" name="Google Shape;133;p18"/>
          <p:cNvCxnSpPr>
            <a:stCxn id="128" idx="3"/>
            <a:endCxn id="130" idx="1"/>
          </p:cNvCxnSpPr>
          <p:nvPr/>
        </p:nvCxnSpPr>
        <p:spPr>
          <a:xfrm flipH="1" rot="10800000">
            <a:off x="2633800" y="1958827"/>
            <a:ext cx="1121100" cy="205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 txBox="1"/>
          <p:nvPr/>
        </p:nvSpPr>
        <p:spPr>
          <a:xfrm>
            <a:off x="3754750" y="1757475"/>
            <a:ext cx="565200" cy="4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