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6" r:id="rId3"/>
    <p:sldId id="258" r:id="rId4"/>
    <p:sldId id="265" r:id="rId5"/>
    <p:sldId id="267" r:id="rId6"/>
    <p:sldId id="259" r:id="rId7"/>
    <p:sldId id="261"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C5D761-62DF-45F8-ACC4-028B52FC1593}"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8584D-0AAD-4F58-8C73-644C154853C5}" type="slidenum">
              <a:rPr lang="en-US" smtClean="0"/>
              <a:t>‹#›</a:t>
            </a:fld>
            <a:endParaRPr lang="en-US"/>
          </a:p>
        </p:txBody>
      </p:sp>
    </p:spTree>
    <p:extLst>
      <p:ext uri="{BB962C8B-B14F-4D97-AF65-F5344CB8AC3E}">
        <p14:creationId xmlns:p14="http://schemas.microsoft.com/office/powerpoint/2010/main" val="2725064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C5D761-62DF-45F8-ACC4-028B52FC1593}"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8584D-0AAD-4F58-8C73-644C154853C5}" type="slidenum">
              <a:rPr lang="en-US" smtClean="0"/>
              <a:t>‹#›</a:t>
            </a:fld>
            <a:endParaRPr lang="en-US"/>
          </a:p>
        </p:txBody>
      </p:sp>
    </p:spTree>
    <p:extLst>
      <p:ext uri="{BB962C8B-B14F-4D97-AF65-F5344CB8AC3E}">
        <p14:creationId xmlns:p14="http://schemas.microsoft.com/office/powerpoint/2010/main" val="633098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C5D761-62DF-45F8-ACC4-028B52FC1593}"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8584D-0AAD-4F58-8C73-644C154853C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11166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C5D761-62DF-45F8-ACC4-028B52FC1593}"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8584D-0AAD-4F58-8C73-644C154853C5}" type="slidenum">
              <a:rPr lang="en-US" smtClean="0"/>
              <a:t>‹#›</a:t>
            </a:fld>
            <a:endParaRPr lang="en-US"/>
          </a:p>
        </p:txBody>
      </p:sp>
    </p:spTree>
    <p:extLst>
      <p:ext uri="{BB962C8B-B14F-4D97-AF65-F5344CB8AC3E}">
        <p14:creationId xmlns:p14="http://schemas.microsoft.com/office/powerpoint/2010/main" val="3326988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C5D761-62DF-45F8-ACC4-028B52FC1593}"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8584D-0AAD-4F58-8C73-644C154853C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28927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C5D761-62DF-45F8-ACC4-028B52FC1593}"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8584D-0AAD-4F58-8C73-644C154853C5}" type="slidenum">
              <a:rPr lang="en-US" smtClean="0"/>
              <a:t>‹#›</a:t>
            </a:fld>
            <a:endParaRPr lang="en-US"/>
          </a:p>
        </p:txBody>
      </p:sp>
    </p:spTree>
    <p:extLst>
      <p:ext uri="{BB962C8B-B14F-4D97-AF65-F5344CB8AC3E}">
        <p14:creationId xmlns:p14="http://schemas.microsoft.com/office/powerpoint/2010/main" val="4215046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C5D761-62DF-45F8-ACC4-028B52FC1593}"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8584D-0AAD-4F58-8C73-644C154853C5}" type="slidenum">
              <a:rPr lang="en-US" smtClean="0"/>
              <a:t>‹#›</a:t>
            </a:fld>
            <a:endParaRPr lang="en-US"/>
          </a:p>
        </p:txBody>
      </p:sp>
    </p:spTree>
    <p:extLst>
      <p:ext uri="{BB962C8B-B14F-4D97-AF65-F5344CB8AC3E}">
        <p14:creationId xmlns:p14="http://schemas.microsoft.com/office/powerpoint/2010/main" val="685231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C5D761-62DF-45F8-ACC4-028B52FC1593}"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8584D-0AAD-4F58-8C73-644C154853C5}" type="slidenum">
              <a:rPr lang="en-US" smtClean="0"/>
              <a:t>‹#›</a:t>
            </a:fld>
            <a:endParaRPr lang="en-US"/>
          </a:p>
        </p:txBody>
      </p:sp>
    </p:spTree>
    <p:extLst>
      <p:ext uri="{BB962C8B-B14F-4D97-AF65-F5344CB8AC3E}">
        <p14:creationId xmlns:p14="http://schemas.microsoft.com/office/powerpoint/2010/main" val="2756762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C5D761-62DF-45F8-ACC4-028B52FC1593}"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8584D-0AAD-4F58-8C73-644C154853C5}" type="slidenum">
              <a:rPr lang="en-US" smtClean="0"/>
              <a:t>‹#›</a:t>
            </a:fld>
            <a:endParaRPr lang="en-US"/>
          </a:p>
        </p:txBody>
      </p:sp>
    </p:spTree>
    <p:extLst>
      <p:ext uri="{BB962C8B-B14F-4D97-AF65-F5344CB8AC3E}">
        <p14:creationId xmlns:p14="http://schemas.microsoft.com/office/powerpoint/2010/main" val="3224403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C5D761-62DF-45F8-ACC4-028B52FC1593}"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8584D-0AAD-4F58-8C73-644C154853C5}" type="slidenum">
              <a:rPr lang="en-US" smtClean="0"/>
              <a:t>‹#›</a:t>
            </a:fld>
            <a:endParaRPr lang="en-US"/>
          </a:p>
        </p:txBody>
      </p:sp>
    </p:spTree>
    <p:extLst>
      <p:ext uri="{BB962C8B-B14F-4D97-AF65-F5344CB8AC3E}">
        <p14:creationId xmlns:p14="http://schemas.microsoft.com/office/powerpoint/2010/main" val="2950634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C5D761-62DF-45F8-ACC4-028B52FC1593}" type="datetimeFigureOut">
              <a:rPr lang="en-US" smtClean="0"/>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58584D-0AAD-4F58-8C73-644C154853C5}" type="slidenum">
              <a:rPr lang="en-US" smtClean="0"/>
              <a:t>‹#›</a:t>
            </a:fld>
            <a:endParaRPr lang="en-US"/>
          </a:p>
        </p:txBody>
      </p:sp>
    </p:spTree>
    <p:extLst>
      <p:ext uri="{BB962C8B-B14F-4D97-AF65-F5344CB8AC3E}">
        <p14:creationId xmlns:p14="http://schemas.microsoft.com/office/powerpoint/2010/main" val="2115688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C5D761-62DF-45F8-ACC4-028B52FC1593}" type="datetimeFigureOut">
              <a:rPr lang="en-US" smtClean="0"/>
              <a:t>11/28/2016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58584D-0AAD-4F58-8C73-644C154853C5}" type="slidenum">
              <a:rPr lang="en-US" smtClean="0"/>
              <a:t>‹#›</a:t>
            </a:fld>
            <a:endParaRPr lang="en-US"/>
          </a:p>
        </p:txBody>
      </p:sp>
    </p:spTree>
    <p:extLst>
      <p:ext uri="{BB962C8B-B14F-4D97-AF65-F5344CB8AC3E}">
        <p14:creationId xmlns:p14="http://schemas.microsoft.com/office/powerpoint/2010/main" val="3383907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C5D761-62DF-45F8-ACC4-028B52FC1593}" type="datetimeFigureOut">
              <a:rPr lang="en-US" smtClean="0"/>
              <a:t>11/28/2016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58584D-0AAD-4F58-8C73-644C154853C5}" type="slidenum">
              <a:rPr lang="en-US" smtClean="0"/>
              <a:t>‹#›</a:t>
            </a:fld>
            <a:endParaRPr lang="en-US"/>
          </a:p>
        </p:txBody>
      </p:sp>
    </p:spTree>
    <p:extLst>
      <p:ext uri="{BB962C8B-B14F-4D97-AF65-F5344CB8AC3E}">
        <p14:creationId xmlns:p14="http://schemas.microsoft.com/office/powerpoint/2010/main" val="312722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C5D761-62DF-45F8-ACC4-028B52FC1593}" type="datetimeFigureOut">
              <a:rPr lang="en-US" smtClean="0"/>
              <a:t>11/28/2016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58584D-0AAD-4F58-8C73-644C154853C5}" type="slidenum">
              <a:rPr lang="en-US" smtClean="0"/>
              <a:t>‹#›</a:t>
            </a:fld>
            <a:endParaRPr lang="en-US"/>
          </a:p>
        </p:txBody>
      </p:sp>
    </p:spTree>
    <p:extLst>
      <p:ext uri="{BB962C8B-B14F-4D97-AF65-F5344CB8AC3E}">
        <p14:creationId xmlns:p14="http://schemas.microsoft.com/office/powerpoint/2010/main" val="3509455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C5D761-62DF-45F8-ACC4-028B52FC1593}" type="datetimeFigureOut">
              <a:rPr lang="en-US" smtClean="0"/>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58584D-0AAD-4F58-8C73-644C154853C5}" type="slidenum">
              <a:rPr lang="en-US" smtClean="0"/>
              <a:t>‹#›</a:t>
            </a:fld>
            <a:endParaRPr lang="en-US"/>
          </a:p>
        </p:txBody>
      </p:sp>
    </p:spTree>
    <p:extLst>
      <p:ext uri="{BB962C8B-B14F-4D97-AF65-F5344CB8AC3E}">
        <p14:creationId xmlns:p14="http://schemas.microsoft.com/office/powerpoint/2010/main" val="2789143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C5D761-62DF-45F8-ACC4-028B52FC1593}" type="datetimeFigureOut">
              <a:rPr lang="en-US" smtClean="0"/>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58584D-0AAD-4F58-8C73-644C154853C5}" type="slidenum">
              <a:rPr lang="en-US" smtClean="0"/>
              <a:t>‹#›</a:t>
            </a:fld>
            <a:endParaRPr lang="en-US"/>
          </a:p>
        </p:txBody>
      </p:sp>
    </p:spTree>
    <p:extLst>
      <p:ext uri="{BB962C8B-B14F-4D97-AF65-F5344CB8AC3E}">
        <p14:creationId xmlns:p14="http://schemas.microsoft.com/office/powerpoint/2010/main" val="3764544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3C5D761-62DF-45F8-ACC4-028B52FC1593}" type="datetimeFigureOut">
              <a:rPr lang="en-US" smtClean="0"/>
              <a:t>11/28/2016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358584D-0AAD-4F58-8C73-644C154853C5}" type="slidenum">
              <a:rPr lang="en-US" smtClean="0"/>
              <a:t>‹#›</a:t>
            </a:fld>
            <a:endParaRPr lang="en-US"/>
          </a:p>
        </p:txBody>
      </p:sp>
    </p:spTree>
    <p:extLst>
      <p:ext uri="{BB962C8B-B14F-4D97-AF65-F5344CB8AC3E}">
        <p14:creationId xmlns:p14="http://schemas.microsoft.com/office/powerpoint/2010/main" val="295604608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www.netdirectautosales.com/used/2013-ford-f-150-4x4-supercrew-xlt-433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352062"/>
            <a:ext cx="7766936" cy="2698774"/>
          </a:xfrm>
        </p:spPr>
        <p:txBody>
          <a:bodyPr/>
          <a:lstStyle/>
          <a:p>
            <a:r>
              <a:rPr lang="en-US" sz="8000" dirty="0" err="1" smtClean="0"/>
              <a:t>Nehmedia</a:t>
            </a:r>
            <a:r>
              <a:rPr lang="en-US" sz="8000" dirty="0" smtClean="0"/>
              <a:t> Assignment</a:t>
            </a:r>
            <a:endParaRPr lang="en-US" sz="8000" dirty="0"/>
          </a:p>
        </p:txBody>
      </p:sp>
      <p:sp>
        <p:nvSpPr>
          <p:cNvPr id="3" name="Subtitle 2"/>
          <p:cNvSpPr>
            <a:spLocks noGrp="1"/>
          </p:cNvSpPr>
          <p:nvPr>
            <p:ph type="subTitle" idx="1"/>
          </p:nvPr>
        </p:nvSpPr>
        <p:spPr>
          <a:xfrm>
            <a:off x="1507067" y="4212492"/>
            <a:ext cx="7766936" cy="935240"/>
          </a:xfrm>
        </p:spPr>
        <p:txBody>
          <a:bodyPr/>
          <a:lstStyle/>
          <a:p>
            <a:r>
              <a:rPr lang="en-US" dirty="0" smtClean="0"/>
              <a:t>By: Tuan (Tony) Tran</a:t>
            </a:r>
            <a:endParaRPr lang="en-US" dirty="0"/>
          </a:p>
        </p:txBody>
      </p:sp>
    </p:spTree>
    <p:extLst>
      <p:ext uri="{BB962C8B-B14F-4D97-AF65-F5344CB8AC3E}">
        <p14:creationId xmlns:p14="http://schemas.microsoft.com/office/powerpoint/2010/main" val="2681385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3723"/>
          </a:xfrm>
        </p:spPr>
        <p:txBody>
          <a:bodyPr/>
          <a:lstStyle/>
          <a:p>
            <a:r>
              <a:rPr lang="en-US" dirty="0" smtClean="0"/>
              <a:t>Task 1 Requirement</a:t>
            </a:r>
            <a:endParaRPr lang="en-US" dirty="0"/>
          </a:p>
        </p:txBody>
      </p:sp>
      <p:sp>
        <p:nvSpPr>
          <p:cNvPr id="4" name="Text Placeholder 3"/>
          <p:cNvSpPr txBox="1">
            <a:spLocks/>
          </p:cNvSpPr>
          <p:nvPr/>
        </p:nvSpPr>
        <p:spPr>
          <a:xfrm>
            <a:off x="677334" y="1690076"/>
            <a:ext cx="8458851" cy="4882661"/>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Write a script (using Nightmare, </a:t>
            </a:r>
            <a:r>
              <a:rPr lang="en-US" dirty="0" err="1" smtClean="0"/>
              <a:t>PhantomJS</a:t>
            </a:r>
            <a:r>
              <a:rPr lang="en-US" dirty="0" smtClean="0"/>
              <a:t>, </a:t>
            </a:r>
            <a:r>
              <a:rPr lang="en-US" dirty="0" err="1" smtClean="0"/>
              <a:t>CasperJS</a:t>
            </a:r>
            <a:r>
              <a:rPr lang="en-US" dirty="0" smtClean="0"/>
              <a:t>, Selenium, or any environment of your choice) to do the following:</a:t>
            </a:r>
          </a:p>
          <a:p>
            <a:endParaRPr lang="en-US" dirty="0" smtClean="0"/>
          </a:p>
          <a:p>
            <a:r>
              <a:rPr lang="en-US" dirty="0" smtClean="0"/>
              <a:t>* Navigate to </a:t>
            </a:r>
            <a:r>
              <a:rPr lang="en-US" dirty="0" err="1" smtClean="0"/>
              <a:t>htt</a:t>
            </a:r>
            <a:r>
              <a:rPr lang="en-US" dirty="0" smtClean="0"/>
              <a:t>[s://www.netdirectautosales.com/inventory/</a:t>
            </a:r>
            <a:br>
              <a:rPr lang="en-US" dirty="0" smtClean="0"/>
            </a:br>
            <a:r>
              <a:rPr lang="en-US" dirty="0" smtClean="0"/>
              <a:t>*For each item in the “Make” filter on the left (for example, “Chevrolet”, “Dodge”, “Ford”, </a:t>
            </a:r>
            <a:r>
              <a:rPr lang="en-US" dirty="0" err="1" smtClean="0"/>
              <a:t>etc</a:t>
            </a:r>
            <a:r>
              <a:rPr lang="en-US" dirty="0" smtClean="0"/>
              <a:t>) click that item, and then count the number of time its label appears in the first page of search results.</a:t>
            </a:r>
          </a:p>
          <a:p>
            <a:endParaRPr lang="en-US" dirty="0" smtClean="0"/>
          </a:p>
          <a:p>
            <a:r>
              <a:rPr lang="en-US" dirty="0" smtClean="0"/>
              <a:t>The output of this task should look something like:</a:t>
            </a:r>
            <a:br>
              <a:rPr lang="en-US" dirty="0" smtClean="0"/>
            </a:br>
            <a:r>
              <a:rPr lang="en-US" dirty="0" smtClean="0"/>
              <a:t>Chevrolet: 12</a:t>
            </a:r>
            <a:br>
              <a:rPr lang="en-US" dirty="0" smtClean="0"/>
            </a:br>
            <a:r>
              <a:rPr lang="en-US" dirty="0" smtClean="0"/>
              <a:t>Dodge: 3</a:t>
            </a:r>
            <a:br>
              <a:rPr lang="en-US" dirty="0" smtClean="0"/>
            </a:br>
            <a:r>
              <a:rPr lang="en-US" dirty="0" smtClean="0"/>
              <a:t>Ford: 12</a:t>
            </a:r>
            <a:br>
              <a:rPr lang="en-US" dirty="0" smtClean="0"/>
            </a:br>
            <a:r>
              <a:rPr lang="en-US" dirty="0" smtClean="0"/>
              <a:t>GMC: 6</a:t>
            </a:r>
            <a:br>
              <a:rPr lang="en-US" dirty="0" smtClean="0"/>
            </a:br>
            <a:r>
              <a:rPr lang="en-US" dirty="0" smtClean="0"/>
              <a:t>Jeep: 7</a:t>
            </a:r>
          </a:p>
        </p:txBody>
      </p:sp>
    </p:spTree>
    <p:extLst>
      <p:ext uri="{BB962C8B-B14F-4D97-AF65-F5344CB8AC3E}">
        <p14:creationId xmlns:p14="http://schemas.microsoft.com/office/powerpoint/2010/main" val="3469276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20617" y="626734"/>
            <a:ext cx="8925167" cy="6053833"/>
          </a:xfrm>
          <a:prstGeom prst="rect">
            <a:avLst/>
          </a:prstGeom>
        </p:spPr>
      </p:pic>
      <p:sp>
        <p:nvSpPr>
          <p:cNvPr id="8" name="Title 1"/>
          <p:cNvSpPr>
            <a:spLocks noGrp="1"/>
          </p:cNvSpPr>
          <p:nvPr>
            <p:ph type="title"/>
          </p:nvPr>
        </p:nvSpPr>
        <p:spPr>
          <a:xfrm>
            <a:off x="351692" y="119553"/>
            <a:ext cx="5486400" cy="435340"/>
          </a:xfrm>
        </p:spPr>
        <p:txBody>
          <a:bodyPr>
            <a:normAutofit/>
          </a:bodyPr>
          <a:lstStyle/>
          <a:p>
            <a:r>
              <a:rPr lang="en-US" dirty="0"/>
              <a:t>Results using </a:t>
            </a:r>
            <a:r>
              <a:rPr lang="en-US" dirty="0" err="1"/>
              <a:t>NightmareJS</a:t>
            </a:r>
            <a:r>
              <a:rPr lang="en-US" dirty="0"/>
              <a:t> and </a:t>
            </a:r>
            <a:r>
              <a:rPr lang="en-US" dirty="0" smtClean="0"/>
              <a:t>Chai</a:t>
            </a:r>
            <a:endParaRPr lang="en-US" dirty="0"/>
          </a:p>
        </p:txBody>
      </p:sp>
    </p:spTree>
    <p:extLst>
      <p:ext uri="{BB962C8B-B14F-4D97-AF65-F5344CB8AC3E}">
        <p14:creationId xmlns:p14="http://schemas.microsoft.com/office/powerpoint/2010/main" val="2433594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Improvements</a:t>
            </a:r>
            <a:endParaRPr lang="en-US" dirty="0"/>
          </a:p>
        </p:txBody>
      </p:sp>
      <p:sp>
        <p:nvSpPr>
          <p:cNvPr id="3" name="Text Placeholder 3"/>
          <p:cNvSpPr txBox="1">
            <a:spLocks/>
          </p:cNvSpPr>
          <p:nvPr/>
        </p:nvSpPr>
        <p:spPr>
          <a:xfrm>
            <a:off x="838201" y="1556084"/>
            <a:ext cx="8157307" cy="406317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smtClean="0"/>
              <a:t/>
            </a:r>
            <a:br>
              <a:rPr lang="en-US" dirty="0" smtClean="0"/>
            </a:br>
            <a:r>
              <a:rPr lang="en-US" dirty="0" smtClean="0"/>
              <a:t/>
            </a:r>
            <a:br>
              <a:rPr lang="en-US" dirty="0" smtClean="0"/>
            </a:br>
            <a:endParaRPr lang="en-US" dirty="0"/>
          </a:p>
        </p:txBody>
      </p:sp>
      <p:sp>
        <p:nvSpPr>
          <p:cNvPr id="4" name="Text Placeholder 3"/>
          <p:cNvSpPr txBox="1">
            <a:spLocks/>
          </p:cNvSpPr>
          <p:nvPr/>
        </p:nvSpPr>
        <p:spPr>
          <a:xfrm>
            <a:off x="838201" y="1789723"/>
            <a:ext cx="8274537" cy="331999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There </a:t>
            </a:r>
            <a:r>
              <a:rPr lang="en-US" dirty="0"/>
              <a:t>are repeated code within the file and I would like to dry it down by creating a function with a set parameter that contains an on-click value of the cars model. This can significantly reduce the current </a:t>
            </a:r>
            <a:r>
              <a:rPr lang="en-US" dirty="0" smtClean="0"/>
              <a:t>code.</a:t>
            </a:r>
          </a:p>
          <a:p>
            <a:endParaRPr lang="en-US" dirty="0" smtClean="0"/>
          </a:p>
          <a:p>
            <a:r>
              <a:rPr lang="en-US" dirty="0" smtClean="0"/>
              <a:t>I </a:t>
            </a:r>
            <a:r>
              <a:rPr lang="en-US" dirty="0"/>
              <a:t>would also like to find a faster and more efficient method to reduce electrons testing period. (Which currently takes 25-35 seconds to complete.)</a:t>
            </a:r>
            <a:endParaRPr lang="en-US" dirty="0" smtClean="0"/>
          </a:p>
        </p:txBody>
      </p:sp>
    </p:spTree>
    <p:extLst>
      <p:ext uri="{BB962C8B-B14F-4D97-AF65-F5344CB8AC3E}">
        <p14:creationId xmlns:p14="http://schemas.microsoft.com/office/powerpoint/2010/main" val="1194528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287" y="336061"/>
            <a:ext cx="8596668" cy="1150815"/>
          </a:xfrm>
        </p:spPr>
        <p:txBody>
          <a:bodyPr/>
          <a:lstStyle/>
          <a:p>
            <a:r>
              <a:rPr lang="en-US" dirty="0" smtClean="0"/>
              <a:t>Task 2 Requirements</a:t>
            </a:r>
            <a:endParaRPr lang="en-US" dirty="0"/>
          </a:p>
        </p:txBody>
      </p:sp>
      <p:sp>
        <p:nvSpPr>
          <p:cNvPr id="4" name="Text Placeholder 3"/>
          <p:cNvSpPr txBox="1">
            <a:spLocks/>
          </p:cNvSpPr>
          <p:nvPr/>
        </p:nvSpPr>
        <p:spPr>
          <a:xfrm>
            <a:off x="552287" y="1486877"/>
            <a:ext cx="8596668" cy="418709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Take </a:t>
            </a:r>
            <a:r>
              <a:rPr lang="en-US" dirty="0"/>
              <a:t>a look at </a:t>
            </a:r>
            <a:r>
              <a:rPr lang="en-US" dirty="0">
                <a:hlinkClick r:id="rId2"/>
              </a:rPr>
              <a:t>https://www.netdirectautosales.com/used/2013-ford-f-150-4x4-supercrew-xlt-4334/</a:t>
            </a:r>
            <a:endParaRPr lang="en-US" dirty="0"/>
          </a:p>
          <a:p>
            <a:endParaRPr lang="en-US" dirty="0" smtClean="0"/>
          </a:p>
          <a:p>
            <a:r>
              <a:rPr lang="en-US" dirty="0" smtClean="0"/>
              <a:t>The </a:t>
            </a:r>
            <a:r>
              <a:rPr lang="en-US" dirty="0"/>
              <a:t>first vehicle image has a big red bar that says “Brand New Lift, Wheels, and Tries. “We’d like to remove that red bar from images that have it, but leave the other images (that don’t have it) intact. How would you do that? Please do not assume that only the first image has the red bar. They can be in random images.</a:t>
            </a:r>
          </a:p>
          <a:p>
            <a:endParaRPr lang="en-US" dirty="0" smtClean="0"/>
          </a:p>
        </p:txBody>
      </p:sp>
    </p:spTree>
    <p:extLst>
      <p:ext uri="{BB962C8B-B14F-4D97-AF65-F5344CB8AC3E}">
        <p14:creationId xmlns:p14="http://schemas.microsoft.com/office/powerpoint/2010/main" val="1143433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2616" y="576649"/>
            <a:ext cx="7246488" cy="5778235"/>
          </a:xfrm>
          <a:prstGeom prst="rect">
            <a:avLst/>
          </a:prstGeom>
        </p:spPr>
      </p:pic>
      <p:sp>
        <p:nvSpPr>
          <p:cNvPr id="8" name="Text Placeholder 3"/>
          <p:cNvSpPr txBox="1">
            <a:spLocks/>
          </p:cNvSpPr>
          <p:nvPr/>
        </p:nvSpPr>
        <p:spPr>
          <a:xfrm>
            <a:off x="446460" y="901673"/>
            <a:ext cx="3301755" cy="437857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I </a:t>
            </a:r>
            <a:r>
              <a:rPr lang="en-US" dirty="0"/>
              <a:t>noticed that the big red bars are actually embedded into the image. </a:t>
            </a:r>
            <a:endParaRPr lang="en-US" dirty="0" smtClean="0"/>
          </a:p>
          <a:p>
            <a:endParaRPr lang="en-US" dirty="0"/>
          </a:p>
          <a:p>
            <a:r>
              <a:rPr lang="en-US" dirty="0" smtClean="0"/>
              <a:t>I </a:t>
            </a:r>
            <a:r>
              <a:rPr lang="en-US" dirty="0"/>
              <a:t>did a quick measurement on the height of the </a:t>
            </a:r>
            <a:r>
              <a:rPr lang="en-US" dirty="0" smtClean="0"/>
              <a:t>bar, which equivalent to </a:t>
            </a:r>
            <a:r>
              <a:rPr lang="en-US" dirty="0"/>
              <a:t>50px.</a:t>
            </a:r>
          </a:p>
          <a:p>
            <a:endParaRPr lang="en-US" dirty="0" smtClean="0"/>
          </a:p>
        </p:txBody>
      </p:sp>
      <p:sp>
        <p:nvSpPr>
          <p:cNvPr id="4" name="Title 1"/>
          <p:cNvSpPr>
            <a:spLocks noGrp="1"/>
          </p:cNvSpPr>
          <p:nvPr>
            <p:ph type="title"/>
          </p:nvPr>
        </p:nvSpPr>
        <p:spPr>
          <a:xfrm>
            <a:off x="194919" y="255373"/>
            <a:ext cx="3932237" cy="526165"/>
          </a:xfrm>
        </p:spPr>
        <p:txBody>
          <a:bodyPr>
            <a:normAutofit/>
          </a:bodyPr>
          <a:lstStyle/>
          <a:p>
            <a:r>
              <a:rPr lang="en-US" sz="2000" dirty="0" smtClean="0"/>
              <a:t>Current:</a:t>
            </a:r>
            <a:endParaRPr lang="en-US" sz="2000" dirty="0"/>
          </a:p>
        </p:txBody>
      </p:sp>
    </p:spTree>
    <p:extLst>
      <p:ext uri="{BB962C8B-B14F-4D97-AF65-F5344CB8AC3E}">
        <p14:creationId xmlns:p14="http://schemas.microsoft.com/office/powerpoint/2010/main" val="867743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72" y="113323"/>
            <a:ext cx="3932237" cy="668215"/>
          </a:xfrm>
        </p:spPr>
        <p:txBody>
          <a:bodyPr/>
          <a:lstStyle/>
          <a:p>
            <a:r>
              <a:rPr lang="en-US" dirty="0" smtClean="0"/>
              <a:t>Results: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68620" y="554893"/>
            <a:ext cx="7461005" cy="5839048"/>
          </a:xfrm>
        </p:spPr>
      </p:pic>
      <p:sp>
        <p:nvSpPr>
          <p:cNvPr id="6" name="Text Placeholder 3"/>
          <p:cNvSpPr txBox="1">
            <a:spLocks/>
          </p:cNvSpPr>
          <p:nvPr/>
        </p:nvSpPr>
        <p:spPr>
          <a:xfrm>
            <a:off x="200595" y="914400"/>
            <a:ext cx="4222913" cy="5943599"/>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The </a:t>
            </a:r>
            <a:r>
              <a:rPr lang="en-US" dirty="0"/>
              <a:t>method would vary depending if the image was hard coded into the carousel html page or dynamically added. Assuming that it was dynamically added, I recommend providing a class for the larger image.</a:t>
            </a:r>
            <a:br>
              <a:rPr lang="en-US" dirty="0"/>
            </a:br>
            <a:r>
              <a:rPr lang="en-US" dirty="0"/>
              <a:t/>
            </a:r>
            <a:br>
              <a:rPr lang="en-US" dirty="0"/>
            </a:br>
            <a:r>
              <a:rPr lang="en-US" dirty="0"/>
              <a:t>EX:</a:t>
            </a:r>
            <a:br>
              <a:rPr lang="en-US" dirty="0"/>
            </a:br>
            <a:r>
              <a:rPr lang="en-US" dirty="0"/>
              <a:t>.</a:t>
            </a:r>
            <a:r>
              <a:rPr lang="en-US" dirty="0" err="1" smtClean="0"/>
              <a:t>largeImageTagRemoval</a:t>
            </a:r>
            <a:r>
              <a:rPr lang="en-US" dirty="0" smtClean="0"/>
              <a:t>{</a:t>
            </a:r>
          </a:p>
          <a:p>
            <a:pPr marL="0" indent="0">
              <a:buNone/>
            </a:pPr>
            <a:r>
              <a:rPr lang="en-US" dirty="0"/>
              <a:t>	</a:t>
            </a:r>
            <a:r>
              <a:rPr lang="en-US" dirty="0" smtClean="0"/>
              <a:t>    position</a:t>
            </a:r>
            <a:r>
              <a:rPr lang="en-US" dirty="0"/>
              <a:t>: absolute;</a:t>
            </a:r>
            <a:br>
              <a:rPr lang="en-US" dirty="0"/>
            </a:br>
            <a:r>
              <a:rPr lang="en-US" dirty="0"/>
              <a:t>    </a:t>
            </a:r>
            <a:r>
              <a:rPr lang="en-US" dirty="0" smtClean="0"/>
              <a:t>	    top</a:t>
            </a:r>
            <a:r>
              <a:rPr lang="en-US" dirty="0"/>
              <a:t>: -50px;</a:t>
            </a:r>
            <a:br>
              <a:rPr lang="en-US" dirty="0"/>
            </a:br>
            <a:r>
              <a:rPr lang="en-US" dirty="0"/>
              <a:t>    </a:t>
            </a:r>
            <a:r>
              <a:rPr lang="en-US" dirty="0" smtClean="0"/>
              <a:t>	    height</a:t>
            </a:r>
            <a:r>
              <a:rPr lang="en-US" dirty="0"/>
              <a:t>: </a:t>
            </a:r>
            <a:r>
              <a:rPr lang="en-US" dirty="0" err="1"/>
              <a:t>calc</a:t>
            </a:r>
            <a:r>
              <a:rPr lang="en-US" dirty="0"/>
              <a:t>(100% + 50px</a:t>
            </a:r>
            <a:r>
              <a:rPr lang="en-US" dirty="0" smtClean="0"/>
              <a:t>);</a:t>
            </a:r>
          </a:p>
          <a:p>
            <a:pPr marL="0" indent="0">
              <a:buNone/>
            </a:pPr>
            <a:r>
              <a:rPr lang="en-US" dirty="0"/>
              <a:t>	</a:t>
            </a:r>
            <a:r>
              <a:rPr lang="en-US" dirty="0" smtClean="0"/>
              <a:t>};</a:t>
            </a:r>
            <a:endParaRPr lang="en-US" dirty="0"/>
          </a:p>
          <a:p>
            <a:endParaRPr lang="en-US" dirty="0"/>
          </a:p>
          <a:p>
            <a:endParaRPr lang="en-US" dirty="0" smtClean="0"/>
          </a:p>
        </p:txBody>
      </p:sp>
    </p:spTree>
    <p:extLst>
      <p:ext uri="{BB962C8B-B14F-4D97-AF65-F5344CB8AC3E}">
        <p14:creationId xmlns:p14="http://schemas.microsoft.com/office/powerpoint/2010/main" val="3171385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36" y="3474882"/>
            <a:ext cx="10515600" cy="763833"/>
          </a:xfrm>
        </p:spPr>
        <p:txBody>
          <a:bodyPr/>
          <a:lstStyle/>
          <a:p>
            <a:r>
              <a:rPr lang="en-US" dirty="0" smtClean="0"/>
              <a:t>Results:</a:t>
            </a:r>
            <a:endParaRPr lang="en-US" dirty="0"/>
          </a:p>
        </p:txBody>
      </p:sp>
      <p:pic>
        <p:nvPicPr>
          <p:cNvPr id="10" name="Content Placeholder 9"/>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88058" y="134269"/>
            <a:ext cx="9920829" cy="1490403"/>
          </a:xfrm>
        </p:spPr>
      </p:pic>
      <p:pic>
        <p:nvPicPr>
          <p:cNvPr id="11" name="Content Placeholder 10"/>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088058" y="1819151"/>
            <a:ext cx="9920829" cy="1461252"/>
          </a:xfrm>
        </p:spPr>
      </p:pic>
      <p:sp>
        <p:nvSpPr>
          <p:cNvPr id="5" name="Text Placeholder 3"/>
          <p:cNvSpPr txBox="1">
            <a:spLocks/>
          </p:cNvSpPr>
          <p:nvPr/>
        </p:nvSpPr>
        <p:spPr>
          <a:xfrm>
            <a:off x="139736" y="3610709"/>
            <a:ext cx="11834373" cy="31288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2" name="Text Placeholder 3"/>
          <p:cNvSpPr txBox="1">
            <a:spLocks/>
          </p:cNvSpPr>
          <p:nvPr/>
        </p:nvSpPr>
        <p:spPr>
          <a:xfrm>
            <a:off x="139736" y="515747"/>
            <a:ext cx="1406769" cy="5729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Before:</a:t>
            </a:r>
            <a:endParaRPr lang="en-US" dirty="0"/>
          </a:p>
        </p:txBody>
      </p:sp>
      <p:sp>
        <p:nvSpPr>
          <p:cNvPr id="13" name="Text Placeholder 3"/>
          <p:cNvSpPr txBox="1">
            <a:spLocks/>
          </p:cNvSpPr>
          <p:nvPr/>
        </p:nvSpPr>
        <p:spPr>
          <a:xfrm>
            <a:off x="139736" y="2169960"/>
            <a:ext cx="1494089" cy="5729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After:</a:t>
            </a:r>
            <a:endParaRPr lang="en-US" dirty="0"/>
          </a:p>
        </p:txBody>
      </p:sp>
      <p:sp>
        <p:nvSpPr>
          <p:cNvPr id="8" name="Text Placeholder 3"/>
          <p:cNvSpPr txBox="1">
            <a:spLocks/>
          </p:cNvSpPr>
          <p:nvPr/>
        </p:nvSpPr>
        <p:spPr>
          <a:xfrm>
            <a:off x="434899" y="4238715"/>
            <a:ext cx="9748547" cy="2544897"/>
          </a:xfrm>
          <a:prstGeom prst="rect">
            <a:avLst/>
          </a:prstGeom>
        </p:spPr>
        <p:txBody>
          <a:bodyPr>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Results using </a:t>
            </a:r>
            <a:r>
              <a:rPr lang="en-US" dirty="0" err="1" smtClean="0"/>
              <a:t>NightmareJS</a:t>
            </a:r>
            <a:r>
              <a:rPr lang="en-US" dirty="0" smtClean="0"/>
              <a:t> and Chai</a:t>
            </a:r>
          </a:p>
          <a:p>
            <a:pPr marL="0" indent="0">
              <a:buNone/>
            </a:pPr>
            <a:r>
              <a:rPr lang="en-US" dirty="0"/>
              <a:t>The smaller images below would have the same method, but with a slight modification to the </a:t>
            </a:r>
            <a:r>
              <a:rPr lang="en-US" dirty="0" err="1"/>
              <a:t>px</a:t>
            </a:r>
            <a:r>
              <a:rPr lang="en-US" dirty="0"/>
              <a:t> sizing. Which turns out to be 8px.</a:t>
            </a:r>
            <a:br>
              <a:rPr lang="en-US" dirty="0"/>
            </a:br>
            <a:r>
              <a:rPr lang="en-US" dirty="0"/>
              <a:t/>
            </a:r>
            <a:br>
              <a:rPr lang="en-US" dirty="0"/>
            </a:br>
            <a:r>
              <a:rPr lang="en-US" dirty="0"/>
              <a:t>EX:</a:t>
            </a:r>
            <a:br>
              <a:rPr lang="en-US" dirty="0"/>
            </a:br>
            <a:r>
              <a:rPr lang="en-US" dirty="0"/>
              <a:t>.</a:t>
            </a:r>
            <a:r>
              <a:rPr lang="en-US" dirty="0" err="1"/>
              <a:t>smallerImageTagRemoval</a:t>
            </a:r>
            <a:r>
              <a:rPr lang="en-US" dirty="0"/>
              <a:t>{</a:t>
            </a:r>
          </a:p>
          <a:p>
            <a:pPr marL="0" indent="0">
              <a:buNone/>
            </a:pPr>
            <a:r>
              <a:rPr lang="en-US" dirty="0"/>
              <a:t>    position: absolute;</a:t>
            </a:r>
            <a:br>
              <a:rPr lang="en-US" dirty="0"/>
            </a:br>
            <a:r>
              <a:rPr lang="en-US" dirty="0"/>
              <a:t>    top: -8px;</a:t>
            </a:r>
            <a:br>
              <a:rPr lang="en-US" dirty="0"/>
            </a:br>
            <a:r>
              <a:rPr lang="en-US" dirty="0"/>
              <a:t>    height: </a:t>
            </a:r>
            <a:r>
              <a:rPr lang="en-US" dirty="0" err="1"/>
              <a:t>calc</a:t>
            </a:r>
            <a:r>
              <a:rPr lang="en-US" dirty="0"/>
              <a:t>(100% + 8px);</a:t>
            </a:r>
          </a:p>
          <a:p>
            <a:pPr marL="0" indent="0">
              <a:buNone/>
            </a:pPr>
            <a:r>
              <a:rPr lang="en-US" dirty="0"/>
              <a:t>};</a:t>
            </a:r>
          </a:p>
          <a:p>
            <a:endParaRPr lang="en-US" dirty="0"/>
          </a:p>
          <a:p>
            <a:endParaRPr lang="en-US" dirty="0" smtClean="0"/>
          </a:p>
        </p:txBody>
      </p:sp>
    </p:spTree>
    <p:extLst>
      <p:ext uri="{BB962C8B-B14F-4D97-AF65-F5344CB8AC3E}">
        <p14:creationId xmlns:p14="http://schemas.microsoft.com/office/powerpoint/2010/main" val="3755007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9456" y="739853"/>
            <a:ext cx="2206544" cy="862301"/>
          </a:xfrm>
        </p:spPr>
        <p:txBody>
          <a:bodyPr>
            <a:normAutofit/>
          </a:bodyPr>
          <a:lstStyle/>
          <a:p>
            <a:r>
              <a:rPr lang="en-US" sz="4800" dirty="0" smtClean="0"/>
              <a:t>Pros:</a:t>
            </a:r>
            <a:endParaRPr lang="en-US" sz="4800" dirty="0"/>
          </a:p>
        </p:txBody>
      </p:sp>
      <p:sp>
        <p:nvSpPr>
          <p:cNvPr id="7" name="Text Placeholder 3"/>
          <p:cNvSpPr txBox="1">
            <a:spLocks/>
          </p:cNvSpPr>
          <p:nvPr/>
        </p:nvSpPr>
        <p:spPr>
          <a:xfrm>
            <a:off x="364718" y="2046762"/>
            <a:ext cx="4176020" cy="1522047"/>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This method guarantees the removal of all red bars from every images with the given classes.</a:t>
            </a:r>
          </a:p>
        </p:txBody>
      </p:sp>
      <p:sp>
        <p:nvSpPr>
          <p:cNvPr id="8" name="Text Placeholder 3"/>
          <p:cNvSpPr txBox="1">
            <a:spLocks/>
          </p:cNvSpPr>
          <p:nvPr/>
        </p:nvSpPr>
        <p:spPr>
          <a:xfrm>
            <a:off x="5343556" y="2046762"/>
            <a:ext cx="4152573" cy="3688862"/>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Due to the red bar being embedded into the image itself. Images that does not have the red bars will lose the specify height of either 50px or 8px from the top of the image, but still fill </a:t>
            </a:r>
            <a:r>
              <a:rPr lang="en-US" dirty="0" smtClean="0"/>
              <a:t>its </a:t>
            </a:r>
            <a:r>
              <a:rPr lang="en-US" dirty="0"/>
              <a:t>container.</a:t>
            </a:r>
          </a:p>
          <a:p>
            <a:r>
              <a:rPr lang="en-US" dirty="0"/>
              <a:t>This isn’t an ideal solution, but I believe this is one method we can definitely consider.</a:t>
            </a:r>
          </a:p>
        </p:txBody>
      </p:sp>
      <p:sp>
        <p:nvSpPr>
          <p:cNvPr id="9" name="Title 1"/>
          <p:cNvSpPr txBox="1">
            <a:spLocks/>
          </p:cNvSpPr>
          <p:nvPr/>
        </p:nvSpPr>
        <p:spPr>
          <a:xfrm>
            <a:off x="6172424" y="664307"/>
            <a:ext cx="2494838" cy="937847"/>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dirty="0" smtClean="0"/>
              <a:t>Cons:</a:t>
            </a:r>
            <a:endParaRPr lang="en-US" sz="4800" dirty="0"/>
          </a:p>
        </p:txBody>
      </p:sp>
    </p:spTree>
    <p:extLst>
      <p:ext uri="{BB962C8B-B14F-4D97-AF65-F5344CB8AC3E}">
        <p14:creationId xmlns:p14="http://schemas.microsoft.com/office/powerpoint/2010/main" val="29804041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117</TotalTime>
  <Words>397</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Nehmedia Assignment</vt:lpstr>
      <vt:lpstr>Task 1 Requirement</vt:lpstr>
      <vt:lpstr>Results using NightmareJS and Chai</vt:lpstr>
      <vt:lpstr>Possible Improvements</vt:lpstr>
      <vt:lpstr>Task 2 Requirements</vt:lpstr>
      <vt:lpstr>Current:</vt:lpstr>
      <vt:lpstr>Results:</vt:lpstr>
      <vt:lpstr>Results:</vt:lpstr>
      <vt:lpstr>Pros: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Nehmedia Assignment</dc:title>
  <dc:creator>Tuan Tran</dc:creator>
  <cp:lastModifiedBy>Tuan Tran</cp:lastModifiedBy>
  <cp:revision>14</cp:revision>
  <dcterms:created xsi:type="dcterms:W3CDTF">2016-11-28T04:58:18Z</dcterms:created>
  <dcterms:modified xsi:type="dcterms:W3CDTF">2016-11-28T07:03:59Z</dcterms:modified>
</cp:coreProperties>
</file>