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8e6cc78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8e6cc78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84cbed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84cbed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28766e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28766e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28766e5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28766e5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28766e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28766e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28766e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28766e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828766e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828766e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28766e5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28766e5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</a:t>
            </a:r>
            <a:r>
              <a:rPr b="1" lang="en"/>
              <a:t>apter 9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4000"/>
              <a:t>Going from Data to UI in React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Example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Your JSX Can Be Anywhere, Part II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Dealing with Arrays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The bulk of what you see comes from the Circle component: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1658138"/>
            <a:ext cx="30670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338" y="1658150"/>
            <a:ext cx="40481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JSX Can Be Anywhere, Part II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 Chapter 7, “Meet JSX...Again” , you learned that JSX can actually live outside a render function and can be used as a value assigned to a variable or property. For example, we can fearlessly do something like this: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330" y="2500125"/>
            <a:ext cx="4466425" cy="1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Your JSX Can Be Anywhere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Can go further and create a function that returns a Circle component: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/>
              <a:t>Have to do is evaluate it inside ReactDOM.render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75" y="1713450"/>
            <a:ext cx="42100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813" y="3585000"/>
            <a:ext cx="55149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 sz="48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you’re displaying multiple components, you can’t always manually specify them: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many real-world scenarios, the number of components you display is related to the number of items in an array or array like object you’re working with.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38" y="1843075"/>
            <a:ext cx="5495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350" y="3969450"/>
            <a:ext cx="5351575" cy="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want to create a Circle component for each item in this array. We can do this by creating an array of Circle components: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React makes displaying all of these components very simple.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63" y="1868888"/>
            <a:ext cx="58578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75" y="3747150"/>
            <a:ext cx="54673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Dealing with Arrays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82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That extra work takes the form of a key prop whose value React uses to uniquely identify each particular component.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00" y="2025413"/>
            <a:ext cx="5562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00" y="2915175"/>
            <a:ext cx="6108325" cy="18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Conclusion</a:t>
            </a:r>
            <a:endParaRPr sz="48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JSX is JavaScript. This is what allows you to have your JSX live wherever JavaScript thrives.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Even though we’re pushing pieces of JSX to an array, just like magic, everything works in the end when renderData is evaluated inside our render method. I hate to sound like a broken record, but this is because what our browser ultimately sees looks like this: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13" y="3237225"/>
            <a:ext cx="44481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