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1ef002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1ef002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1ef0023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1ef0023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1ef0023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1ef002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8e6cc7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8e6cc7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84cbe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84cbe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1ef002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1ef002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1ef00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1ef00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1ef002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1ef002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1ef002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1ef002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1ef002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1ef002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1ef002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1ef002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</a:t>
            </a:r>
            <a:r>
              <a:rPr b="1" lang="en"/>
              <a:t>apter 7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4000"/>
              <a:t>Meet JSX...Again!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Capitalization, HTML Elements, and Components</a:t>
            </a:r>
            <a:endParaRPr sz="360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represent HTML elements, ensure that the HTML tag is lowercase: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When you want to represent components, the component name must be capitalized: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75" y="1571625"/>
            <a:ext cx="37138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03" y="3532075"/>
            <a:ext cx="3549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Your JSX Can Be Anywhere</a:t>
            </a:r>
            <a:endParaRPr sz="36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many situations, your JSX won’t be neatly arranged inside a render or return function as in the examples you’ve seen so far. Take a look at the following example: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00" y="2307349"/>
            <a:ext cx="6111000" cy="20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Conclusion</a:t>
            </a:r>
            <a:endParaRPr sz="480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most important point to remember is that JSX is not HTML.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It looks like HTML and behaves like it in many common scenarios, but it is ultimately designed to be translated into JavaScript.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This means you can do things that you could never imagine doing using just plain HTML.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Happens with JSX?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JSX Quirks to Remember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Evaluating Expressions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Returning Multiple Elements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You Can’t Specify CSS Inline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Comments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Capitalization, HTML Elements, and Components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Your JSX Can Be Anywher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with JSX?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44650" y="1188425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How does it end up as the HTML that you see in the browser?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This means that the JSX we write is for human (and well-trained cat) eyes only. When this JSX reaches our browser, it ends up getting turned into pure JavaScript: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25" y="1657450"/>
            <a:ext cx="3631625" cy="10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500" y="3591050"/>
            <a:ext cx="5949774" cy="12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 sz="48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063375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Evaluating Expressions: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JSX is treated like JavaScript. As you’ve seen a few times already, this means that you aren’t limited to dealing with static content like the following: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values you return can be dynamically generated. All you have to do is wrap your expression in curly braces: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25" y="2024050"/>
            <a:ext cx="3721575" cy="1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746300"/>
            <a:ext cx="4281950" cy="1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Returning Multiple Elements: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actually return multiple elements. And you can do that in two ways.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5" y="1991825"/>
            <a:ext cx="4350950" cy="2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123950"/>
            <a:ext cx="50379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Using </a:t>
            </a:r>
            <a:r>
              <a:rPr b="1" lang="en" sz="1800"/>
              <a:t>fragments </a:t>
            </a:r>
            <a:r>
              <a:rPr b="1" lang="en" sz="1800"/>
              <a:t>return multiple elements.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 a few cool things here: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This component doesn’t actually generate a DOM element. It is just something you specify in JSX that has no tangible existence when transpiled into the HTML your browser sees.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You aren’t treating what you are returning as items in an array, so you don’t need commas or anything separating each item.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There’s no need to specify a unique key attribute and value; this is all taken care of under the covers for you.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00" y="1352550"/>
            <a:ext cx="3692875" cy="14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050" y="2746325"/>
            <a:ext cx="3218475" cy="1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Use a more condensed syntax instead of fully specifying React.Fragment... like an animal. You can use just empty &lt;&gt; and &lt;/&gt; tags: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50" y="2108950"/>
            <a:ext cx="4727700" cy="2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200150"/>
            <a:ext cx="49794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You Can’t Specify CSS Inline:</a:t>
            </a:r>
            <a:endParaRPr b="1"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In JSX, the style attribute can’t contain CSS inside it. Instead, it needs to refer to an object that contains styling information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Notice: that we have an object called letterStyle that that contains all the CSS properties and their values.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75" y="1320388"/>
            <a:ext cx="30861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JSX Quirks to Remember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Comments: </a:t>
            </a:r>
            <a:endParaRPr b="1"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2171000"/>
            <a:ext cx="4683400" cy="18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75" y="1712025"/>
            <a:ext cx="4374900" cy="2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