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235884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235884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2358842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2358842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235884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235884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8e6cc7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8e6cc7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84cbed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84cbed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235884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235884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235884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235884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235884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235884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235884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235884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235884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235884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235884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235884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</a:t>
            </a:r>
            <a:r>
              <a:rPr b="1" lang="en"/>
              <a:t>apter 16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4000"/>
              <a:t>Creating a Sliding Menu in React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the Menu</a:t>
            </a:r>
            <a:endParaRPr sz="36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200150"/>
            <a:ext cx="3180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 is time to create our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component that will be responsible for all things dealing with the menu! Before we actually create this component, let's first pretend it already exists and call it from our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method inside our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MenuContainer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Add the following highlighted call to our (currently imaginary)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component just below where you added the call to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MenuButton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few short moments earlier: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900" y="1845677"/>
            <a:ext cx="5279300" cy="2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the Menu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200150"/>
            <a:ext cx="4916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the same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src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folder we have been partying in for the past few sections, add one file called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Menu.js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and add another file called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Menu.css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Inside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Menu.js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add the following contents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Getting back to our code, the value of </a:t>
            </a:r>
            <a:r>
              <a:rPr lang="en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visibility</a:t>
            </a:r>
            <a:r>
              <a:rPr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is set a few lines earlier:</a:t>
            </a:r>
            <a:endParaRPr sz="1300">
              <a:solidFill>
                <a:srgbClr val="39434C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9434C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100" y="1063375"/>
            <a:ext cx="3143725" cy="3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50" y="2934225"/>
            <a:ext cx="3723625" cy="12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4800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This is one of the first examples we've looked at where we are using React to create something that is a common UI occurence - a sliding menu.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 part of this, we learned more about the interplay between components such dealing with events/event handlers, sharing state, and so 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 we look at more examples together, you'll see that there isn't a whole lot more to React than what we've seen here.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 that remains is just a clever arrangement and re-arrangement of the same concepts in more complex scenarios.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This doesn't mean we are done, though. There is more React to be had and more examples to create and fully understand!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How the Sliding Menu Works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Setting Up the Sliding Menu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Getting Started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Showing and Hiding the Menu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Creating the Button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Creating the Menu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the Sliding Menu Works</a:t>
            </a:r>
            <a:endParaRPr sz="48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Before we jump into the code, let's take a few moments to better understand how exactly our sliding menu works. Starting at the very top, we have our page that displays some content: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75" y="1994225"/>
            <a:ext cx="2112176" cy="2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525" y="2022100"/>
            <a:ext cx="4069101" cy="20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100" y="1832150"/>
            <a:ext cx="2537950" cy="24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 Up the Sliding Menu</a:t>
            </a:r>
            <a:endParaRPr sz="48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00150"/>
            <a:ext cx="4004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This component is responsible for doing non-visual things like managing state, hosting our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MenuButton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components, and displaying some of the initial text. The birds eye view would look a bit like this: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172" y="1069650"/>
            <a:ext cx="3270150" cy="38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Started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200150"/>
            <a:ext cx="31548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isn't much to say about these style rules, so the last thing we will do for getting our initial app setup is create our </a:t>
            </a:r>
            <a:r>
              <a:rPr lang="en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MenuContainer</a:t>
            </a:r>
            <a:r>
              <a:rPr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component. Create a file called </a:t>
            </a:r>
            <a:r>
              <a:rPr b="1"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MenuContainer.js</a:t>
            </a:r>
            <a:r>
              <a:rPr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b="1"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src</a:t>
            </a:r>
            <a:r>
              <a:rPr lang="en" sz="1300">
                <a:solidFill>
                  <a:srgbClr val="39434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folder and add the following JS and JSX into it: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25" y="935550"/>
            <a:ext cx="4001451" cy="38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Showing and Hiding the Menu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200150"/>
            <a:ext cx="41148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initial setup out of the way, it's time for the fun part: actually building the menu! The way our menu is shown or hidden is as follows: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romanLcPeriod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click on a button, the menu slides into view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romanLcPeriod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click anywhere on the menu, the menu slides out of view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25" y="1245900"/>
            <a:ext cx="4123839" cy="33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Showing and Hiding the Menu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0500"/>
            <a:ext cx="5343226" cy="35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432" y="1010500"/>
            <a:ext cx="2555868" cy="358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the Button</a:t>
            </a:r>
            <a:endParaRPr sz="3600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200150"/>
            <a:ext cx="27030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your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src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folder, create two files called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MenuButton.js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MenuButton.css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Once you've created both of these files, open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MenuButton.js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your code editor. Inside it, add the following lines of code: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450" y="1249524"/>
            <a:ext cx="5563275" cy="34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the Button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Once you've made this change, it is time to actually instantiate our newly created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MenuButton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component. Go back to the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MenuContainer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component and add the following highlighted line inside the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method: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38" y="2163363"/>
            <a:ext cx="6677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