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9275-DDA9-48CF-A1D3-843D245B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B3F43-83D7-428D-89D7-6DF70FAAD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E3CCD-A5E8-4E55-8110-ED0CBCF6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05E9-E200-4040-901A-5CA880D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AAF8-4FDF-4118-8482-40A9DD7B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106D-0011-4BD2-A45F-697BED28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951F-A964-4518-9481-10799E75A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58F8-AD08-42C9-9C7D-F84350D6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697F-CEFC-420B-9A95-58A9DCCC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C79B-7BFD-41B9-AB75-039215E7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6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EC4E2-01EA-4281-8F6A-36889DBCF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8F200-FFBD-4BD4-B4EE-25322C75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FD06-F541-47EE-9CF1-BDA39093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6030-6BB6-4040-9ED8-5999E645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5D53-37F8-4523-B46D-B5A669F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B69E-AA42-4CA7-9497-0A56C32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EF46-BE61-447C-A29D-72EAFDF0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AB15-6140-4B64-BCEE-7CA6CD05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32FE-5005-4DC9-A012-3D94323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E53-2D4B-4D8D-A0D5-397922A1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B33B-1286-4344-ADA4-EB64EDAE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65040-2EE3-4C3F-8C71-288B8F92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A9E7-63AB-42C5-9301-B05047C7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F03E-3124-44CF-86D9-B17AF71B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099B-D3C0-4F83-8C7E-72277CAC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C9E4-4064-4837-962F-A4F1DE3F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4EE5-A479-433A-92CB-35FF899EB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192EC-9103-4F2B-9235-7757DF33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1D329-DCDB-477C-938E-9A4FE1A4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524C7-3F18-4949-9794-F9505CF2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5B8F6-FAD5-4651-9D6D-80E698DB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2B9-15CA-412C-881A-0D410692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F173-1867-4F00-9ACC-F5510857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6E847-1420-476A-94C2-15BF5267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F6898-0E4A-44A1-8AB2-06E8CDCA4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7B903-FB41-4E6F-99F3-B7D358500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52453-8C93-46E1-A98A-4F8CDF2C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82BFF-EC18-4EC5-A087-60D22868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BEFC9-E4C3-4765-BC40-4958D32F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BC29-C4F0-4F20-8E2A-3BDCFC34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A39A9-0AE2-479A-BAA8-A248F3D9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C07F-BADE-4AAE-A60A-F329B493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F5EDC-B36A-40B1-987C-32F3E1B6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D39FD-911B-4505-989E-C49EB9FC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E16B8-BBE5-49BD-8F0B-8D33E0D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00F2F-405C-4F94-8B86-DB4C3F22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803E-3B83-4A7A-838C-B25C3F5E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6356-6C2C-4825-B1DB-69809E04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12FBF-DF87-4206-8DB9-24028B105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DD82-6634-4E39-B9B0-9FF0CBE0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F9DA6-3C6D-4F2E-AC61-13E8669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2B9A9-7C60-4F9E-B5A9-556A37C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2FFC-6F2B-4904-B063-1B4DE658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65136-60DC-44D8-98ED-C9AFC72A8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CEA75-435F-4881-B70D-E228578F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9630-B69D-4F1C-B7D2-F8DA9A66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34D2-4B7B-43E6-AB4F-79379228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C7516-2226-4316-A01F-B84A700B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7EDC2-070D-4C6E-A896-AD452D86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8503-8360-4D27-8897-8E1438FC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DD86-216E-4BBC-B2DD-268776A5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CBF9-3634-4E1E-9D1D-66AB4130A74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B398-4C77-4CF8-AF84-DDF8A11E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28AA-0B6E-4E6F-91EE-A7AA2E4CA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E0BE-F223-483C-8911-222E05B21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D5A7-3F01-4F7D-BB30-7D757235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13" y="283961"/>
            <a:ext cx="1735214" cy="115307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FS Magistral Bold" panose="020B0804030204080304" pitchFamily="34" charset="0"/>
              </a:rPr>
              <a:t>Viettel Digital Talent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8BA18-B28D-4DE7-8574-914452727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t="13266" r="12393" b="19774"/>
          <a:stretch/>
        </p:blipFill>
        <p:spPr>
          <a:xfrm>
            <a:off x="10583650" y="532630"/>
            <a:ext cx="1330037" cy="655739"/>
          </a:xfrm>
          <a:prstGeom prst="rect">
            <a:avLst/>
          </a:prstGeom>
          <a:ln>
            <a:solidFill>
              <a:srgbClr val="EE0032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782159D-B9E9-4E94-95A4-97AF829865F0}"/>
              </a:ext>
            </a:extLst>
          </p:cNvPr>
          <p:cNvSpPr txBox="1">
            <a:spLocks/>
          </p:cNvSpPr>
          <p:nvPr/>
        </p:nvSpPr>
        <p:spPr>
          <a:xfrm>
            <a:off x="3355719" y="1878758"/>
            <a:ext cx="5480561" cy="1153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solidFill>
                  <a:schemeClr val="bg1"/>
                </a:solidFill>
                <a:latin typeface="FS Magistral Bold" panose="020B0804030204080304" pitchFamily="34" charset="0"/>
              </a:rPr>
              <a:t>Báo cáo MiniProject Giai đoạn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9632-71D0-42D5-B03B-64B7B4721767}"/>
              </a:ext>
            </a:extLst>
          </p:cNvPr>
          <p:cNvSpPr txBox="1"/>
          <p:nvPr/>
        </p:nvSpPr>
        <p:spPr>
          <a:xfrm>
            <a:off x="3139510" y="5229719"/>
            <a:ext cx="591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FS Magistral Bold" panose="020B0804030204080304" pitchFamily="34" charset="0"/>
              </a:rPr>
              <a:t>SE49 </a:t>
            </a:r>
            <a:r>
              <a:rPr lang="en-US" sz="2000">
                <a:solidFill>
                  <a:schemeClr val="bg1"/>
                </a:solidFill>
                <a:latin typeface="FS Magistral Bold" panose="020B0804030204080304" pitchFamily="34" charset="0"/>
              </a:rPr>
              <a:t>Trần</a:t>
            </a:r>
            <a:r>
              <a:rPr lang="en-US">
                <a:solidFill>
                  <a:schemeClr val="bg1"/>
                </a:solidFill>
                <a:latin typeface="FS Magistral Bold" panose="020B0804030204080304" pitchFamily="34" charset="0"/>
              </a:rPr>
              <a:t> Anh Tuấn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9C385-7835-40DA-9E46-F1D251B5B9E3}"/>
              </a:ext>
            </a:extLst>
          </p:cNvPr>
          <p:cNvSpPr txBox="1"/>
          <p:nvPr/>
        </p:nvSpPr>
        <p:spPr>
          <a:xfrm>
            <a:off x="1928557" y="3429000"/>
            <a:ext cx="8334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FS Magistral Bold" panose="020B0804030204080304" pitchFamily="34" charset="0"/>
              </a:rPr>
              <a:t>Lĩnh vực Software Engineering – Web Development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S Magistral Bold" panose="020B0804030204080304" pitchFamily="34" charset="0"/>
              </a:rPr>
              <a:t>Đề tài: Xây dựng ứng dụng đặt đồ ăn quy trình logicstic</a:t>
            </a:r>
          </a:p>
        </p:txBody>
      </p:sp>
    </p:spTree>
    <p:extLst>
      <p:ext uri="{BB962C8B-B14F-4D97-AF65-F5344CB8AC3E}">
        <p14:creationId xmlns:p14="http://schemas.microsoft.com/office/powerpoint/2010/main" val="35672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750E-7D30-4801-87EF-FAD3B979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-9236"/>
            <a:ext cx="11563928" cy="97905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EE0032"/>
                </a:solidFill>
                <a:latin typeface="FS Magistral Bold" panose="020B0804030204080304" pitchFamily="34" charset="0"/>
              </a:rPr>
              <a:t>1. Giới thiệu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2D-34F6-4BFB-B733-4284435A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1" y="1340151"/>
            <a:ext cx="5818909" cy="4177698"/>
          </a:xfrm>
        </p:spPr>
        <p:txBody>
          <a:bodyPr>
            <a:normAutofit/>
          </a:bodyPr>
          <a:lstStyle/>
          <a:p>
            <a:r>
              <a:rPr lang="en-US" sz="2400">
                <a:latin typeface="FS PF BeauSans Pro" panose="02000500000000020004" pitchFamily="2" charset="0"/>
              </a:rPr>
              <a:t>Nội dung 1</a:t>
            </a:r>
          </a:p>
          <a:p>
            <a:r>
              <a:rPr lang="en-US" sz="2400">
                <a:latin typeface="FS PF BeauSans Pro" panose="02000500000000020004" pitchFamily="2" charset="0"/>
              </a:rPr>
              <a:t>Nội dung 2</a:t>
            </a:r>
          </a:p>
        </p:txBody>
      </p:sp>
    </p:spTree>
    <p:extLst>
      <p:ext uri="{BB962C8B-B14F-4D97-AF65-F5344CB8AC3E}">
        <p14:creationId xmlns:p14="http://schemas.microsoft.com/office/powerpoint/2010/main" val="144082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750E-7D30-4801-87EF-FAD3B979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-9236"/>
            <a:ext cx="11563928" cy="97905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EE0032"/>
                </a:solidFill>
                <a:latin typeface="FS Magistral Bold" panose="020B0804030204080304" pitchFamily="34" charset="0"/>
              </a:rPr>
              <a:t>2. Mục tiêu và phạm vi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2D-34F6-4BFB-B733-4284435A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036" y="1388641"/>
            <a:ext cx="7324437" cy="4470075"/>
          </a:xfrm>
        </p:spPr>
        <p:txBody>
          <a:bodyPr>
            <a:normAutofit/>
          </a:bodyPr>
          <a:lstStyle/>
          <a:p>
            <a:r>
              <a:rPr lang="en-US" sz="2400">
                <a:latin typeface="FS PF BeauSans Pro" panose="02000500000000020004" pitchFamily="2" charset="0"/>
              </a:rPr>
              <a:t>Nội dung 1</a:t>
            </a:r>
          </a:p>
          <a:p>
            <a:r>
              <a:rPr lang="en-US" sz="2400">
                <a:latin typeface="FS PF BeauSans Pro" panose="02000500000000020004" pitchFamily="2" charset="0"/>
              </a:rPr>
              <a:t>Nội dung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65658-7C3E-45D7-980F-F5AB94EF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5" y="1388641"/>
            <a:ext cx="3435903" cy="1933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C389D-9B24-409E-A39B-3D440996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3925453"/>
            <a:ext cx="3435903" cy="19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6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750E-7D30-4801-87EF-FAD3B979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6" y="-9236"/>
            <a:ext cx="11563928" cy="97905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EE0032"/>
                </a:solidFill>
                <a:latin typeface="FS Magistral Bold" panose="020B0804030204080304" pitchFamily="34" charset="0"/>
              </a:rPr>
              <a:t>3. Công nghệ sử dụng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2D-34F6-4BFB-B733-4284435A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036" y="1388641"/>
            <a:ext cx="7324437" cy="4470075"/>
          </a:xfrm>
        </p:spPr>
        <p:txBody>
          <a:bodyPr>
            <a:normAutofit/>
          </a:bodyPr>
          <a:lstStyle/>
          <a:p>
            <a:r>
              <a:rPr lang="en-US" sz="2400">
                <a:latin typeface="FS PF BeauSans Pro" panose="02000500000000020004" pitchFamily="2" charset="0"/>
              </a:rPr>
              <a:t>Nội dung 1</a:t>
            </a:r>
          </a:p>
          <a:p>
            <a:r>
              <a:rPr lang="en-US" sz="2400">
                <a:latin typeface="FS PF BeauSans Pro" panose="02000500000000020004" pitchFamily="2" charset="0"/>
              </a:rPr>
              <a:t>Nội dung 2</a:t>
            </a:r>
          </a:p>
        </p:txBody>
      </p:sp>
    </p:spTree>
    <p:extLst>
      <p:ext uri="{BB962C8B-B14F-4D97-AF65-F5344CB8AC3E}">
        <p14:creationId xmlns:p14="http://schemas.microsoft.com/office/powerpoint/2010/main" val="41437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7F35C-B29D-4A8A-A973-FD650249B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15" y="504534"/>
            <a:ext cx="5766816" cy="3249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6DEB2-8D9E-4A94-B7AE-F2D1799A0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94" y="2549135"/>
            <a:ext cx="5763768" cy="324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F5B09-7644-4303-AB6A-24ACF345D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38" y="3020747"/>
            <a:ext cx="5763768" cy="3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FS Magistral Bold</vt:lpstr>
      <vt:lpstr>FS PF BeauSans Pro</vt:lpstr>
      <vt:lpstr>Office Theme</vt:lpstr>
      <vt:lpstr>Viettel Digital Talent 2024</vt:lpstr>
      <vt:lpstr>1. Giới thiệu đề tài</vt:lpstr>
      <vt:lpstr>2. Mục tiêu và phạm vi đề tài</vt:lpstr>
      <vt:lpstr>3. Công nghệ sử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Viettel Digital Talent 2024</dc:title>
  <dc:creator>Anh Tuấn Trần</dc:creator>
  <cp:lastModifiedBy>Anh Tuấn Trần</cp:lastModifiedBy>
  <cp:revision>9</cp:revision>
  <dcterms:created xsi:type="dcterms:W3CDTF">2024-06-14T05:03:58Z</dcterms:created>
  <dcterms:modified xsi:type="dcterms:W3CDTF">2024-06-14T07:29:12Z</dcterms:modified>
</cp:coreProperties>
</file>