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6" r:id="rId5"/>
    <p:sldId id="261" r:id="rId6"/>
    <p:sldId id="263" r:id="rId7"/>
    <p:sldId id="267" r:id="rId8"/>
    <p:sldId id="268" r:id="rId9"/>
    <p:sldId id="270" r:id="rId10"/>
    <p:sldId id="271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0374" y="0"/>
            <a:ext cx="8596668" cy="12234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QUÂN SỰ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" y="2794222"/>
            <a:ext cx="11452860" cy="406377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 NGHIỆP</a:t>
            </a:r>
          </a:p>
          <a:p>
            <a:pPr marL="0" indent="0" algn="ctr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ựng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Hường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VB2K21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5298756" y="1381731"/>
            <a:ext cx="1322832" cy="1254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 smtClean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7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45" y="2429337"/>
            <a:ext cx="5943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7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80" y="2065383"/>
            <a:ext cx="59721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38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3860"/>
            <a:ext cx="8596668" cy="922020"/>
          </a:xfrm>
        </p:spPr>
        <p:txBody>
          <a:bodyPr/>
          <a:lstStyle/>
          <a:p>
            <a:pPr algn="ctr"/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94" y="1325880"/>
            <a:ext cx="8596668" cy="53721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đạt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nhật</a:t>
            </a:r>
            <a:r>
              <a:rPr lang="en-US" sz="2400" dirty="0" smtClean="0"/>
              <a:t> tin </a:t>
            </a:r>
            <a:r>
              <a:rPr lang="en-US" sz="2400" dirty="0" err="1" smtClean="0"/>
              <a:t>tức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xem</a:t>
            </a:r>
            <a:r>
              <a:rPr lang="en-US" sz="2400" dirty="0" smtClean="0"/>
              <a:t>,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giỏ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…</a:t>
            </a:r>
          </a:p>
          <a:p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vẫn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endParaRPr lang="en-US" sz="2400" dirty="0" smtClean="0"/>
          </a:p>
          <a:p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khuyến</a:t>
            </a:r>
            <a:r>
              <a:rPr lang="en-US" sz="2400" dirty="0" smtClean="0"/>
              <a:t> </a:t>
            </a:r>
            <a:r>
              <a:rPr lang="en-US" sz="2400" dirty="0" err="1" smtClean="0"/>
              <a:t>mãi</a:t>
            </a:r>
            <a:r>
              <a:rPr lang="en-US" sz="2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Cặt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soát</a:t>
            </a:r>
            <a:r>
              <a:rPr lang="en-US" sz="2400" dirty="0" smtClean="0"/>
              <a:t> </a:t>
            </a:r>
            <a:r>
              <a:rPr lang="en-US" sz="2400" dirty="0" err="1" smtClean="0"/>
              <a:t>chặt</a:t>
            </a:r>
            <a:r>
              <a:rPr lang="en-US" sz="2400" dirty="0" smtClean="0"/>
              <a:t> </a:t>
            </a:r>
            <a:r>
              <a:rPr lang="en-US" sz="2400" dirty="0" err="1" smtClean="0"/>
              <a:t>chẽ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4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274" y="2689860"/>
            <a:ext cx="9541086" cy="169926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CẢM ƠN THẦY CÔ VÀ CÁC BẠN ĐÃ THEO DÕI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339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Nội</a:t>
            </a:r>
            <a:r>
              <a:rPr lang="en-US" sz="4400" dirty="0" smtClean="0"/>
              <a:t> dung </a:t>
            </a:r>
            <a:r>
              <a:rPr lang="en-US" sz="4400" dirty="0" err="1" smtClean="0"/>
              <a:t>trình</a:t>
            </a:r>
            <a:r>
              <a:rPr lang="en-US" sz="4400" dirty="0" smtClean="0"/>
              <a:t> </a:t>
            </a:r>
            <a:r>
              <a:rPr lang="en-US" sz="4400" dirty="0" err="1" smtClean="0"/>
              <a:t>bày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1640"/>
            <a:ext cx="11514666" cy="496061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5617"/>
            <a:ext cx="8596668" cy="440574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/>
              <a:t>Lí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chọn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đề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tài</a:t>
            </a:r>
            <a:r>
              <a:rPr lang="en-US" sz="2400" b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website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rãi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 smtClean="0"/>
              <a:t>dùng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Mục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đích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xây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dựng</a:t>
            </a:r>
            <a:r>
              <a:rPr lang="en-US" sz="2400" b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ty,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endParaRPr lang="en-US" sz="2400" dirty="0" smtClean="0"/>
          </a:p>
          <a:p>
            <a:r>
              <a:rPr lang="en-US" sz="2400" b="1" dirty="0" err="1" smtClean="0"/>
              <a:t>Yêu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cầu</a:t>
            </a:r>
            <a:r>
              <a:rPr lang="en-US" sz="2400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nhật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5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0140"/>
            <a:ext cx="8596668" cy="81026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6894" y="309880"/>
            <a:ext cx="8596668" cy="810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05940" y="27406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469579"/>
              </p:ext>
            </p:extLst>
          </p:nvPr>
        </p:nvGraphicFramePr>
        <p:xfrm>
          <a:off x="1805940" y="2740659"/>
          <a:ext cx="6835784" cy="327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9420127" imgH="2924190" progId="Visio.Drawing.15">
                  <p:embed/>
                </p:oleObj>
              </mc:Choice>
              <mc:Fallback>
                <p:oleObj name="Visio" r:id="rId3" imgW="9420127" imgH="29241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940" y="2740659"/>
                        <a:ext cx="6835784" cy="3273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9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68680"/>
            <a:ext cx="8596668" cy="800100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7334" y="-457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410216"/>
              </p:ext>
            </p:extLst>
          </p:nvPr>
        </p:nvGraphicFramePr>
        <p:xfrm>
          <a:off x="1577340" y="2034539"/>
          <a:ext cx="740664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5134005" imgH="4838829" progId="Visio.Drawing.11">
                  <p:embed/>
                </p:oleObj>
              </mc:Choice>
              <mc:Fallback>
                <p:oleObj name="Visio" r:id="rId3" imgW="5134005" imgH="48388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340" y="2034539"/>
                        <a:ext cx="7406640" cy="457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82326" y="20828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28700"/>
            <a:ext cx="8596668" cy="901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93195" y="2369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13236"/>
              </p:ext>
            </p:extLst>
          </p:nvPr>
        </p:nvGraphicFramePr>
        <p:xfrm>
          <a:off x="1517690" y="2090420"/>
          <a:ext cx="6915955" cy="45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9572643" imgH="6639016" progId="Visio.Drawing.15">
                  <p:embed/>
                </p:oleObj>
              </mc:Choice>
              <mc:Fallback>
                <p:oleObj name="Visio" r:id="rId3" imgW="9572643" imgH="663901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90" y="2090420"/>
                        <a:ext cx="6915955" cy="4573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218354" y="127000"/>
            <a:ext cx="8596668" cy="90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02" y="1648495"/>
            <a:ext cx="7439225" cy="383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04080" y="0"/>
            <a:ext cx="8596668" cy="7081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SQL SERVER 2008</a:t>
            </a:r>
          </a:p>
          <a:p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mềm</a:t>
            </a:r>
            <a:r>
              <a:rPr lang="en-US" sz="2800" dirty="0" smtClean="0"/>
              <a:t> VISUAL STUDIO 2014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7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11" y="2593417"/>
            <a:ext cx="5943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2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</TotalTime>
  <Words>334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Microsoft Visio Drawing</vt:lpstr>
      <vt:lpstr>Visio</vt:lpstr>
      <vt:lpstr>HỌC VIỆN KỸ THUẬT QUÂN SỰ  KHOA CÔNG NGHỆ THÔNG TIN</vt:lpstr>
      <vt:lpstr>Nội dung trình bày</vt:lpstr>
      <vt:lpstr>Lý do chọn đề tài, mục đích, yêu cầu</vt:lpstr>
      <vt:lpstr>Mô hình tiến trình nghiệp vụ</vt:lpstr>
      <vt:lpstr>Sơ đồ chức năng</vt:lpstr>
      <vt:lpstr>Sơ đồ luồng dữ liệu mức đỉnh</vt:lpstr>
      <vt:lpstr>Cơ sở dữ liệu</vt:lpstr>
      <vt:lpstr>Cài đặt hệ thống</vt:lpstr>
      <vt:lpstr>Một số giao diện chương trình </vt:lpstr>
      <vt:lpstr>Một số giao diện chương trình </vt:lpstr>
      <vt:lpstr>Giao diện trang quản trị</vt:lpstr>
      <vt:lpstr>KẾT LUẬN</vt:lpstr>
      <vt:lpstr>CẢM ƠN THẦY CÔ VÀ CÁC BẠN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KỸ THUẬT QUÂN SỰ  Khoa Công Nghệ Thông Tin</dc:title>
  <dc:creator>User</dc:creator>
  <cp:lastModifiedBy>User</cp:lastModifiedBy>
  <cp:revision>37</cp:revision>
  <dcterms:created xsi:type="dcterms:W3CDTF">2019-10-07T13:47:16Z</dcterms:created>
  <dcterms:modified xsi:type="dcterms:W3CDTF">2019-10-26T03:37:45Z</dcterms:modified>
</cp:coreProperties>
</file>