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13" r:id="rId1"/>
  </p:sldMasterIdLst>
  <p:notesMasterIdLst>
    <p:notesMasterId r:id="rId10"/>
  </p:notesMasterIdLst>
  <p:sldIdLst>
    <p:sldId id="298" r:id="rId2"/>
    <p:sldId id="307" r:id="rId3"/>
    <p:sldId id="308" r:id="rId4"/>
    <p:sldId id="302" r:id="rId5"/>
    <p:sldId id="303" r:id="rId6"/>
    <p:sldId id="304" r:id="rId7"/>
    <p:sldId id="305" r:id="rId8"/>
    <p:sldId id="306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3" clrIdx="0">
    <p:extLst>
      <p:ext uri="{19B8F6BF-5375-455C-9EA6-DF929625EA0E}">
        <p15:presenceInfo xmlns:p15="http://schemas.microsoft.com/office/powerpoint/2012/main" userId="068a3fc12052eaf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A8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iểu Trung bình 2 - Màu chủ đề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4995" autoAdjust="0"/>
    <p:restoredTop sz="94660"/>
  </p:normalViewPr>
  <p:slideViewPr>
    <p:cSldViewPr snapToGrid="0">
      <p:cViewPr varScale="1">
        <p:scale>
          <a:sx n="91" d="100"/>
          <a:sy n="91" d="100"/>
        </p:scale>
        <p:origin x="1056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Đầu trang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Chỗ dành sẵn cho Ngày tháng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B757F3-AC5B-4E38-A609-FFB7E46D3DC0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4" name="Chỗ dành sẵn cho Hình ảnh của Bản chiế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Chỗ dành sẵn cho Ghi chú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CC0984-9941-4D28-95B3-C026E14F6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2518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12192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45C77-472E-48AE-82E4-F986C3D34F12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75FD0-B265-47FC-BE6F-8CA56C9B3B6E}" type="slidenum">
              <a:rPr lang="en-US" smtClean="0"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600" y="3886200"/>
            <a:ext cx="85344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007889"/>
            <a:ext cx="103632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45C77-472E-48AE-82E4-F986C3D34F12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75FD0-B265-47FC-BE6F-8CA56C9B3B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45C77-472E-48AE-82E4-F986C3D34F12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75FD0-B265-47FC-BE6F-8CA56C9B3B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45C77-472E-48AE-82E4-F986C3D34F12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75FD0-B265-47FC-BE6F-8CA56C9B3B6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812800" y="1600200"/>
            <a:ext cx="105664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1" y="4962526"/>
            <a:ext cx="10513484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1" y="3462339"/>
            <a:ext cx="10513484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45C77-472E-48AE-82E4-F986C3D34F12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75FD0-B265-47FC-BE6F-8CA56C9B3B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812800" y="1600200"/>
            <a:ext cx="49784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400800" y="1600200"/>
            <a:ext cx="49784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45C77-472E-48AE-82E4-F986C3D34F12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75FD0-B265-47FC-BE6F-8CA56C9B3B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400800" y="2209800"/>
            <a:ext cx="49784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812800" y="2209800"/>
            <a:ext cx="49784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1600200"/>
            <a:ext cx="49784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1600200"/>
            <a:ext cx="49784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45C77-472E-48AE-82E4-F986C3D34F12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75FD0-B265-47FC-BE6F-8CA56C9B3B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45C77-472E-48AE-82E4-F986C3D34F12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75FD0-B265-47FC-BE6F-8CA56C9B3B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45C77-472E-48AE-82E4-F986C3D34F12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75FD0-B265-47FC-BE6F-8CA56C9B3B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5283200" y="1447800"/>
            <a:ext cx="6197600" cy="426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864" y="1447800"/>
            <a:ext cx="39624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6864" y="2547892"/>
            <a:ext cx="39624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45C77-472E-48AE-82E4-F986C3D34F12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75FD0-B265-47FC-BE6F-8CA56C9B3B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447800"/>
            <a:ext cx="39624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209792" y="1447800"/>
            <a:ext cx="4559808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547891"/>
            <a:ext cx="39624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45C77-472E-48AE-82E4-F986C3D34F12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75FD0-B265-47FC-BE6F-8CA56C9B3B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1600201"/>
            <a:ext cx="10566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0" y="6356351"/>
            <a:ext cx="203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91D45C77-472E-48AE-82E4-F986C3D34F12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128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58400" y="6356351"/>
            <a:ext cx="132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EE475FD0-B265-47FC-BE6F-8CA56C9B3B6E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014" r:id="rId1"/>
    <p:sldLayoutId id="2147484015" r:id="rId2"/>
    <p:sldLayoutId id="2147484016" r:id="rId3"/>
    <p:sldLayoutId id="2147484017" r:id="rId4"/>
    <p:sldLayoutId id="2147484018" r:id="rId5"/>
    <p:sldLayoutId id="2147484019" r:id="rId6"/>
    <p:sldLayoutId id="2147484020" r:id="rId7"/>
    <p:sldLayoutId id="2147484021" r:id="rId8"/>
    <p:sldLayoutId id="2147484022" r:id="rId9"/>
    <p:sldLayoutId id="2147484023" r:id="rId10"/>
    <p:sldLayoutId id="2147484024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4441EABC-57EA-47B6-B345-CF40785E1FA4}"/>
              </a:ext>
            </a:extLst>
          </p:cNvPr>
          <p:cNvSpPr txBox="1"/>
          <p:nvPr/>
        </p:nvSpPr>
        <p:spPr>
          <a:xfrm>
            <a:off x="3231267" y="666277"/>
            <a:ext cx="572946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TIN NHẮN TỰ XÓA</a:t>
            </a:r>
            <a:r>
              <a:rPr lang="vi-VN" sz="6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66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56825" y="4211392"/>
            <a:ext cx="296388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THÀNH VIÊN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1.Nguyễn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Tuấn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Thịnh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2.Trương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Văn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Bình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3.Trương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Hưng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4325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93655" y="292100"/>
            <a:ext cx="76193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4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800" dirty="0" err="1" smtClean="0"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sz="4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800" dirty="0" err="1" smtClean="0">
                <a:latin typeface="Times New Roman" pitchFamily="18" charset="0"/>
                <a:cs typeface="Times New Roman" pitchFamily="18" charset="0"/>
              </a:rPr>
              <a:t>mềm</a:t>
            </a:r>
            <a:r>
              <a:rPr lang="en-US" sz="4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800" dirty="0" err="1" smtClean="0">
                <a:latin typeface="Times New Roman" pitchFamily="18" charset="0"/>
                <a:cs typeface="Times New Roman" pitchFamily="18" charset="0"/>
              </a:rPr>
              <a:t>dùng</a:t>
            </a:r>
            <a:r>
              <a:rPr lang="en-US" sz="4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800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4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800" dirty="0" err="1" smtClean="0">
                <a:latin typeface="Times New Roman" pitchFamily="18" charset="0"/>
                <a:cs typeface="Times New Roman" pitchFamily="18" charset="0"/>
              </a:rPr>
              <a:t>bài</a:t>
            </a:r>
            <a:endParaRPr lang="en-US" sz="4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93655" y="2066471"/>
            <a:ext cx="16995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1.Vs Code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93655" y="4845050"/>
            <a:ext cx="16930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2.XAMPP</a:t>
            </a:r>
            <a:endParaRPr lang="en-US" sz="28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5775" y="3784600"/>
            <a:ext cx="3968750" cy="2108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3550" y="1149475"/>
            <a:ext cx="3855819" cy="220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355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2150" y="841374"/>
            <a:ext cx="7232650" cy="45815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84200" y="1206500"/>
            <a:ext cx="3378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XAMPP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Star Apache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MySQL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4988" y="2678380"/>
            <a:ext cx="37210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Lấy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địa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Locolhost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gán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lên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web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địa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ở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Config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292100" y="1318127"/>
            <a:ext cx="292100" cy="242316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174626" y="2785336"/>
            <a:ext cx="311150" cy="249236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4305299" y="2060711"/>
            <a:ext cx="3187700" cy="84924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4502150" y="2146300"/>
            <a:ext cx="4806950" cy="1193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0587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33365" y="483183"/>
            <a:ext cx="21515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" name="Right Arrow 2"/>
          <p:cNvSpPr/>
          <p:nvPr/>
        </p:nvSpPr>
        <p:spPr>
          <a:xfrm>
            <a:off x="618767" y="2265905"/>
            <a:ext cx="849619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841673" y="2315386"/>
            <a:ext cx="77788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nhắn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hủy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Arial Black" pitchFamily="34" charset="0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618765" y="3322750"/>
            <a:ext cx="849619" cy="5022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841673" y="3322750"/>
            <a:ext cx="82939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xóa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nhắn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lần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xem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web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618767" y="4559122"/>
            <a:ext cx="914012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841673" y="4595376"/>
            <a:ext cx="68258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giản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9284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37096" y="230626"/>
            <a:ext cx="40126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10189" y="1575531"/>
            <a:ext cx="16866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1.Nhập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10189" y="2446986"/>
            <a:ext cx="1901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2.Nhập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dung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10189" y="4006195"/>
            <a:ext cx="13356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.Nhấn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gửi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37"/>
          <a:stretch/>
        </p:blipFill>
        <p:spPr>
          <a:xfrm>
            <a:off x="3899632" y="1210614"/>
            <a:ext cx="7940881" cy="368517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</p:pic>
      <p:sp>
        <p:nvSpPr>
          <p:cNvPr id="39" name="TextBox 38"/>
          <p:cNvSpPr txBox="1"/>
          <p:nvPr/>
        </p:nvSpPr>
        <p:spPr>
          <a:xfrm>
            <a:off x="310189" y="3149600"/>
            <a:ext cx="28087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3.Nhập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gmail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2705396" y="1775586"/>
            <a:ext cx="1892004" cy="3326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2959100" y="2647041"/>
            <a:ext cx="1638300" cy="2000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9" idx="3"/>
          </p:cNvCxnSpPr>
          <p:nvPr/>
        </p:nvCxnSpPr>
        <p:spPr>
          <a:xfrm>
            <a:off x="3118971" y="3349655"/>
            <a:ext cx="1478429" cy="920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V="1">
            <a:off x="2324100" y="3848100"/>
            <a:ext cx="2273300" cy="3581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0000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299" y="253328"/>
            <a:ext cx="7582469" cy="257877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17500" y="1984066"/>
            <a:ext cx="3454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vi-V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ạn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link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xem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nhắn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mình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17500" y="393700"/>
            <a:ext cx="3454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ấn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gửi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tới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cửa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sổ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93"/>
          <a:stretch/>
        </p:blipFill>
        <p:spPr>
          <a:xfrm>
            <a:off x="4051299" y="3390900"/>
            <a:ext cx="7582469" cy="25908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17500" y="4115628"/>
            <a:ext cx="3505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click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114300" y="4204907"/>
            <a:ext cx="203200" cy="2015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101600" y="2075942"/>
            <a:ext cx="241300" cy="242316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101600" y="501142"/>
            <a:ext cx="241300" cy="242316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3656287" y="1694867"/>
            <a:ext cx="1371600" cy="6858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4739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083" r="678"/>
          <a:stretch/>
        </p:blipFill>
        <p:spPr>
          <a:xfrm>
            <a:off x="3873499" y="380999"/>
            <a:ext cx="7912101" cy="219710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08152" y="743372"/>
            <a:ext cx="330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đọc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xong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dung tin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nhắn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chúng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ta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URL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154152" y="809707"/>
            <a:ext cx="254000" cy="304631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5248" y="3111501"/>
            <a:ext cx="7912101" cy="251459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93700" y="2921001"/>
            <a:ext cx="3429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cửa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sổ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id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tồn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xóa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177800" y="2990343"/>
            <a:ext cx="254000" cy="242316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93700" y="4661237"/>
            <a:ext cx="33401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Nhấn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Back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quay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chủ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đoạn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hội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thoại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3568700" y="660485"/>
            <a:ext cx="1460500" cy="8190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3733800" y="4946818"/>
            <a:ext cx="939800" cy="4445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1" name="Right Arrow 20"/>
          <p:cNvSpPr/>
          <p:nvPr/>
        </p:nvSpPr>
        <p:spPr>
          <a:xfrm>
            <a:off x="139700" y="4742942"/>
            <a:ext cx="254000" cy="242316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430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45021" y="2528175"/>
            <a:ext cx="90296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ảm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ơn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thầy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dõi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chúng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đây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hết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còn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thiếu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sót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mong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thầy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góp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ý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bọn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thiện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tốt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lần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2933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orizon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758</TotalTime>
  <Words>235</Words>
  <Application>Microsoft Office PowerPoint</Application>
  <PresentationFormat>Widescreen</PresentationFormat>
  <Paragraphs>28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Arial Black</vt:lpstr>
      <vt:lpstr>Arial Narrow</vt:lpstr>
      <vt:lpstr>Calibri</vt:lpstr>
      <vt:lpstr>Tahoma</vt:lpstr>
      <vt:lpstr>Times New Roman</vt:lpstr>
      <vt:lpstr>Horizon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Nhóm 3</dc:title>
  <dc:creator>Administrator</dc:creator>
  <cp:lastModifiedBy>MRHUNG</cp:lastModifiedBy>
  <cp:revision>64</cp:revision>
  <dcterms:created xsi:type="dcterms:W3CDTF">2023-04-21T14:53:11Z</dcterms:created>
  <dcterms:modified xsi:type="dcterms:W3CDTF">2023-06-13T18:31:24Z</dcterms:modified>
</cp:coreProperties>
</file>