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9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6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0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2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5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7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9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FCE-EB4F-4D80-B71D-CACF714F1F04}" type="datetimeFigureOut">
              <a:rPr lang="en-AU" smtClean="0"/>
              <a:t>17/06/2021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5C3A-B30F-4093-B0A1-94976E8B3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3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" TargetMode="External"/><Relationship Id="rId7" Type="http://schemas.openxmlformats.org/officeDocument/2006/relationships/hyperlink" Target="https://covid-19-tracking-at-apf.herokuapp.com/" TargetMode="External"/><Relationship Id="rId2" Type="http://schemas.openxmlformats.org/officeDocument/2006/relationships/hyperlink" Target="https://dash.plotl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sh.plotly.com/dash-bio" TargetMode="External"/><Relationship Id="rId5" Type="http://schemas.openxmlformats.org/officeDocument/2006/relationships/hyperlink" Target="https://plotly.com/graphing-libraries/" TargetMode="External"/><Relationship Id="rId4" Type="http://schemas.openxmlformats.org/officeDocument/2006/relationships/hyperlink" Target="https://react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Plotly</a:t>
            </a:r>
            <a:r>
              <a:rPr lang="en-AU" dirty="0" smtClean="0">
                <a:latin typeface="Arial Black" panose="020B0A04020102020204" pitchFamily="34" charset="0"/>
              </a:rPr>
              <a:t> and Dash</a:t>
            </a:r>
            <a:endParaRPr lang="en-A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353" y="424536"/>
            <a:ext cx="1084217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AU" b="1" dirty="0" smtClean="0">
                <a:solidFill>
                  <a:srgbClr val="0000FF"/>
                </a:solidFill>
              </a:rPr>
              <a:t>Dash constitutes with 3 technologies</a:t>
            </a:r>
            <a:r>
              <a:rPr lang="en-AU" b="1" dirty="0" smtClean="0"/>
              <a:t>: </a:t>
            </a:r>
            <a:r>
              <a:rPr lang="en-AU" sz="1600" dirty="0" smtClean="0">
                <a:hlinkClick r:id="rId2"/>
              </a:rPr>
              <a:t>https://dash.plotly.com/</a:t>
            </a:r>
            <a:r>
              <a:rPr lang="en-AU" sz="1600" dirty="0" smtClean="0"/>
              <a:t> 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Flask: supplies the web server functionality. </a:t>
            </a:r>
            <a:r>
              <a:rPr lang="en-AU" sz="1600" dirty="0" smtClean="0">
                <a:hlinkClick r:id="rId3"/>
              </a:rPr>
              <a:t>https://flask.palletsprojects.com/en/2.0.x/</a:t>
            </a:r>
            <a:endParaRPr lang="en-AU" sz="1600" dirty="0" smtClean="0"/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React.js: renders the user interface of the web page. </a:t>
            </a:r>
            <a:r>
              <a:rPr lang="en-AU" sz="1600" dirty="0" smtClean="0">
                <a:hlinkClick r:id="rId4"/>
              </a:rPr>
              <a:t>https://reactjs.org/</a:t>
            </a:r>
            <a:endParaRPr lang="en-AU" sz="1600" dirty="0" smtClean="0"/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Plotly.js: generates the interactive charts used in application. </a:t>
            </a:r>
            <a:r>
              <a:rPr lang="en-AU" sz="1600" dirty="0" smtClean="0">
                <a:hlinkClick r:id="rId5"/>
              </a:rPr>
              <a:t>https://plotly.com/graphing-libraries/</a:t>
            </a:r>
            <a:endParaRPr lang="en-AU" sz="1600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AU" b="1" dirty="0" smtClean="0">
                <a:solidFill>
                  <a:srgbClr val="0000FF"/>
                </a:solidFill>
              </a:rPr>
              <a:t>Development a Dash App: 3 steps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Creating the layout with components for user inputs (buttons, dropdowns, text input, etc.) and regions with results (plots, tables, etc.) using layout elements (div, row, column, etc.)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Linking up the user inputs to the functions that actually do the work with </a:t>
            </a:r>
            <a:r>
              <a:rPr lang="en-AU" sz="1600" b="1" dirty="0" err="1" smtClean="0"/>
              <a:t>callbacks</a:t>
            </a:r>
            <a:endParaRPr lang="en-AU" sz="1600" b="1" dirty="0" smtClean="0"/>
          </a:p>
          <a:p>
            <a:pPr marL="80010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Deploy the app or just run it on a host machine or VM accessible to your intended users</a:t>
            </a:r>
            <a:r>
              <a:rPr lang="en-AU" b="1" dirty="0"/>
              <a:t>	</a:t>
            </a:r>
            <a:endParaRPr lang="en-AU" b="1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AU" b="1" dirty="0" smtClean="0">
                <a:solidFill>
                  <a:srgbClr val="0000FF"/>
                </a:solidFill>
              </a:rPr>
              <a:t>Dash components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Core components, HTML components, </a:t>
            </a:r>
            <a:r>
              <a:rPr lang="en-AU" sz="1600" b="1" dirty="0" err="1" smtClean="0"/>
              <a:t>DataTable</a:t>
            </a:r>
            <a:r>
              <a:rPr lang="en-AU" sz="1600" b="1" dirty="0" smtClean="0"/>
              <a:t>, many more will show on the web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Dash Bio: </a:t>
            </a:r>
            <a:r>
              <a:rPr lang="en-AU" sz="1600" dirty="0" smtClean="0">
                <a:hlinkClick r:id="rId6"/>
              </a:rPr>
              <a:t>https://dash.plotly.com/dash-bio</a:t>
            </a:r>
            <a:endParaRPr lang="en-AU" sz="1600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AU" b="1" dirty="0" smtClean="0">
                <a:solidFill>
                  <a:srgbClr val="0000FF"/>
                </a:solidFill>
              </a:rPr>
              <a:t>Demo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Website: </a:t>
            </a:r>
            <a:r>
              <a:rPr lang="en-AU" sz="1600" dirty="0" smtClean="0">
                <a:hlinkClick r:id="rId7"/>
              </a:rPr>
              <a:t>https://covid-19-tracking-at-apf.herokuapp.com/</a:t>
            </a:r>
            <a:endParaRPr lang="en-AU" sz="1600" dirty="0" smtClean="0"/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AU" sz="1600" b="1" dirty="0" smtClean="0"/>
              <a:t>Code review: show on local PC</a:t>
            </a:r>
            <a:endParaRPr lang="en-A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3663" y="6567040"/>
            <a:ext cx="2327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TLA. Tuan – APF - ANU – Jun </a:t>
            </a:r>
            <a:r>
              <a:rPr lang="en-AU" sz="1100" dirty="0" smtClean="0"/>
              <a:t>17, </a:t>
            </a:r>
            <a:r>
              <a:rPr lang="en-AU" sz="1100" dirty="0" smtClean="0"/>
              <a:t>2021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7427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95" b="52941"/>
          <a:stretch/>
        </p:blipFill>
        <p:spPr>
          <a:xfrm>
            <a:off x="616856" y="682171"/>
            <a:ext cx="11122638" cy="52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Plotly and Dash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and Dash</dc:title>
  <dc:creator>Tuan Tran</dc:creator>
  <cp:lastModifiedBy>Tuan Tran</cp:lastModifiedBy>
  <cp:revision>8</cp:revision>
  <dcterms:created xsi:type="dcterms:W3CDTF">2021-06-17T01:26:20Z</dcterms:created>
  <dcterms:modified xsi:type="dcterms:W3CDTF">2021-06-17T06:17:53Z</dcterms:modified>
</cp:coreProperties>
</file>