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6" r:id="rId6"/>
    <p:sldId id="281" r:id="rId7"/>
    <p:sldId id="282" r:id="rId8"/>
    <p:sldId id="283" r:id="rId9"/>
    <p:sldId id="288" r:id="rId10"/>
    <p:sldId id="285" r:id="rId11"/>
    <p:sldId id="290" r:id="rId12"/>
    <p:sldId id="291" r:id="rId13"/>
    <p:sldId id="28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3AFEB-1861-4ED8-AF7B-4C40716E08EC}" v="19" dt="2021-09-16T04:57:03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 autoAdjust="0"/>
    <p:restoredTop sz="98239" autoAdjust="0"/>
  </p:normalViewPr>
  <p:slideViewPr>
    <p:cSldViewPr>
      <p:cViewPr varScale="1">
        <p:scale>
          <a:sx n="152" d="100"/>
          <a:sy n="152" d="100"/>
        </p:scale>
        <p:origin x="44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ousek Jan" userId="S::jaw254@vsb.cz::7f487695-dc34-4e94-a168-ce55ecc776f9" providerId="AD" clId="Web-{3B93AFEB-1861-4ED8-AF7B-4C40716E08EC}"/>
    <pc:docChg chg="modSld">
      <pc:chgData name="Janousek Jan" userId="S::jaw254@vsb.cz::7f487695-dc34-4e94-a168-ce55ecc776f9" providerId="AD" clId="Web-{3B93AFEB-1861-4ED8-AF7B-4C40716E08EC}" dt="2021-09-16T04:57:03.313" v="8" actId="20577"/>
      <pc:docMkLst>
        <pc:docMk/>
      </pc:docMkLst>
      <pc:sldChg chg="modSp">
        <pc:chgData name="Janousek Jan" userId="S::jaw254@vsb.cz::7f487695-dc34-4e94-a168-ce55ecc776f9" providerId="AD" clId="Web-{3B93AFEB-1861-4ED8-AF7B-4C40716E08EC}" dt="2021-09-16T04:57:03.313" v="8" actId="20577"/>
        <pc:sldMkLst>
          <pc:docMk/>
          <pc:sldMk cId="2354686929" sldId="291"/>
        </pc:sldMkLst>
        <pc:spChg chg="mod">
          <ac:chgData name="Janousek Jan" userId="S::jaw254@vsb.cz::7f487695-dc34-4e94-a168-ce55ecc776f9" providerId="AD" clId="Web-{3B93AFEB-1861-4ED8-AF7B-4C40716E08EC}" dt="2021-09-16T04:57:03.313" v="8" actId="20577"/>
          <ac:spMkLst>
            <pc:docMk/>
            <pc:sldMk cId="2354686929" sldId="291"/>
            <ac:spMk id="4" creationId="{4A224A7C-0B84-4110-A1D2-BE1C51D11DF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3AD8B24-D9C8-44BE-A542-1DF0C223AA31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38CC9A8F-11AF-45CB-88B9-5BC12B2A45AD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004812-0C24-4F58-BFF4-55EB6618B8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B7C0-9DEB-4C8F-B833-10C220D1C5B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AEBAD08-6E72-4AC0-808F-A24AF6BF5B1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B5913D-B3EB-4F9A-986C-FCA439F7E727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6CEDA14-447D-4829-BC5C-192E0848094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A7CB01-CF82-492C-8908-29C224CE8520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D403182-FAEB-456A-87FC-34E8706C393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912D6F-AD93-4C36-BBD6-F07ABB38ED1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DBD64C-2141-4361-BAA5-904E2A66C26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4B546F-AE2E-4794-872C-84E8D0D44C5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1531A7F-1EF5-40F5-8861-BB8C2895A5C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/>
              <a:t>Klepnutím na ikonu přidáte obrázek.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/>
              <a:t>Klepnutím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397FCD-A5AD-4BF2-8A9C-C31435139ECE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23313" y="1196752"/>
            <a:ext cx="7615887" cy="4670648"/>
          </a:xfrm>
        </p:spPr>
        <p:txBody>
          <a:bodyPr>
            <a:normAutofit/>
          </a:bodyPr>
          <a:lstStyle/>
          <a:p>
            <a:r>
              <a:rPr lang="cs-CZ" b="1" dirty="0" err="1"/>
              <a:t>Requirements</a:t>
            </a:r>
            <a:endParaRPr lang="cs-CZ" sz="2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Architecture of the .NET Technology</a:t>
            </a:r>
            <a:endParaRPr lang="cs-CZ" dirty="0"/>
          </a:p>
          <a:p>
            <a:r>
              <a:rPr lang="en-US" dirty="0"/>
              <a:t>Jan </a:t>
            </a:r>
            <a:r>
              <a:rPr lang="cs-CZ" dirty="0"/>
              <a:t>Janoušek, FEI - Katedra Informatiky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FAFEAC-88EA-4D5E-A031-0C0791D5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284984"/>
            <a:ext cx="8153400" cy="990600"/>
          </a:xfrm>
        </p:spPr>
        <p:txBody>
          <a:bodyPr/>
          <a:lstStyle/>
          <a:p>
            <a:pPr algn="ctr"/>
            <a:r>
              <a:rPr lang="cs-CZ" dirty="0" err="1"/>
              <a:t>Questions</a:t>
            </a:r>
            <a:r>
              <a:rPr lang="cs-CZ" dirty="0"/>
              <a:t>?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E676825-C5FA-4EE5-A6B8-AA9F7955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822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950637-BF1D-4E6C-AA85-BF8272D4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Contacts</a:t>
            </a:r>
            <a:endParaRPr lang="cs-CZ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6F2EFE6F-043B-421A-93E7-FEB4364C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</a:t>
            </a:fld>
            <a:endParaRPr lang="cs-CZ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0F367FD1-84E1-4864-9703-7C6996FAFC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Ing. Jan Janoušek</a:t>
            </a:r>
          </a:p>
          <a:p>
            <a:r>
              <a:rPr lang="cs-CZ" dirty="0"/>
              <a:t>E-mail: jan.janousek@vsb.cz</a:t>
            </a:r>
          </a:p>
          <a:p>
            <a:r>
              <a:rPr lang="cs-CZ" dirty="0" err="1"/>
              <a:t>Room</a:t>
            </a:r>
            <a:r>
              <a:rPr lang="cs-CZ" dirty="0"/>
              <a:t>: EA416</a:t>
            </a:r>
          </a:p>
        </p:txBody>
      </p:sp>
    </p:spTree>
    <p:extLst>
      <p:ext uri="{BB962C8B-B14F-4D97-AF65-F5344CB8AC3E}">
        <p14:creationId xmlns:p14="http://schemas.microsoft.com/office/powerpoint/2010/main" val="60772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806041-7CE7-4AD5-AAB8-308EFC8F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Tests</a:t>
            </a:r>
            <a:endParaRPr lang="cs-CZ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9A102E1B-AC46-42A9-B381-963315A8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3</a:t>
            </a:fld>
            <a:endParaRPr lang="cs-CZ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4D39078D-725A-4269-B1FD-36E0EB9556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Programming</a:t>
            </a:r>
            <a:r>
              <a:rPr lang="cs-CZ" dirty="0"/>
              <a:t> test – 15 – 30 </a:t>
            </a:r>
            <a:r>
              <a:rPr lang="cs-CZ" dirty="0" err="1"/>
              <a:t>points</a:t>
            </a:r>
            <a:r>
              <a:rPr lang="cs-CZ" dirty="0"/>
              <a:t>.</a:t>
            </a:r>
          </a:p>
          <a:p>
            <a:r>
              <a:rPr lang="cs-CZ" dirty="0"/>
              <a:t>Test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theoretical</a:t>
            </a:r>
            <a:r>
              <a:rPr lang="cs-CZ" dirty="0"/>
              <a:t> </a:t>
            </a:r>
            <a:r>
              <a:rPr lang="cs-CZ" dirty="0" err="1"/>
              <a:t>knowlage</a:t>
            </a:r>
            <a:r>
              <a:rPr lang="cs-CZ" dirty="0"/>
              <a:t> (</a:t>
            </a:r>
            <a:r>
              <a:rPr lang="cs-CZ" dirty="0" err="1"/>
              <a:t>written</a:t>
            </a:r>
            <a:r>
              <a:rPr lang="cs-CZ" dirty="0"/>
              <a:t>) – 15 – 30 </a:t>
            </a:r>
            <a:r>
              <a:rPr lang="cs-CZ" dirty="0" err="1"/>
              <a:t>points</a:t>
            </a:r>
            <a:r>
              <a:rPr lang="cs-CZ" dirty="0"/>
              <a:t>.</a:t>
            </a:r>
          </a:p>
          <a:p>
            <a:r>
              <a:rPr lang="cs-CZ" dirty="0"/>
              <a:t>B</a:t>
            </a:r>
            <a:r>
              <a:rPr lang="en-US" dirty="0" err="1"/>
              <a:t>oth</a:t>
            </a:r>
            <a:r>
              <a:rPr lang="en-US" dirty="0"/>
              <a:t> tests will take place at the end of the semester.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643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F6B589-EC44-447F-A9FE-0FE968D4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Projects</a:t>
            </a:r>
            <a:endParaRPr lang="cs-CZ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036C03BA-F303-4E5A-BD68-7F3EF8BD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4</a:t>
            </a:fld>
            <a:endParaRPr lang="cs-CZ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31B3DE41-03E1-4E2B-8F75-6043BE05F7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21 – 40 </a:t>
            </a:r>
            <a:r>
              <a:rPr lang="cs-CZ" dirty="0" err="1"/>
              <a:t>points</a:t>
            </a:r>
            <a:r>
              <a:rPr lang="cs-CZ" dirty="0"/>
              <a:t>.</a:t>
            </a:r>
          </a:p>
          <a:p>
            <a:r>
              <a:rPr lang="cs-CZ" dirty="0"/>
              <a:t>2 </a:t>
            </a:r>
            <a:r>
              <a:rPr lang="cs-CZ" dirty="0" err="1"/>
              <a:t>projects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A) Desktop </a:t>
            </a:r>
            <a:r>
              <a:rPr lang="cs-CZ" dirty="0" err="1"/>
              <a:t>application</a:t>
            </a:r>
            <a:r>
              <a:rPr lang="cs-CZ" dirty="0"/>
              <a:t> (</a:t>
            </a:r>
            <a:r>
              <a:rPr lang="cs-CZ" dirty="0" err="1"/>
              <a:t>WindowsForms</a:t>
            </a:r>
            <a:r>
              <a:rPr lang="cs-CZ" dirty="0"/>
              <a:t>, </a:t>
            </a:r>
            <a:r>
              <a:rPr lang="cs-CZ" dirty="0" err="1"/>
              <a:t>or</a:t>
            </a:r>
            <a:r>
              <a:rPr lang="cs-CZ" dirty="0"/>
              <a:t> WPF).</a:t>
            </a:r>
          </a:p>
          <a:p>
            <a:pPr lvl="1"/>
            <a:r>
              <a:rPr lang="cs-CZ" dirty="0"/>
              <a:t>B) </a:t>
            </a:r>
            <a:r>
              <a:rPr lang="cs-CZ" dirty="0" err="1"/>
              <a:t>Website</a:t>
            </a:r>
            <a:r>
              <a:rPr lang="cs-CZ" dirty="0"/>
              <a:t> (ASP.NET </a:t>
            </a:r>
            <a:r>
              <a:rPr lang="cs-CZ" dirty="0" err="1"/>
              <a:t>Core</a:t>
            </a:r>
            <a:r>
              <a:rPr lang="cs-CZ" dirty="0"/>
              <a:t>).</a:t>
            </a:r>
          </a:p>
          <a:p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technologies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Events</a:t>
            </a:r>
            <a:endParaRPr lang="cs-CZ" dirty="0"/>
          </a:p>
          <a:p>
            <a:pPr lvl="1"/>
            <a:r>
              <a:rPr lang="cs-CZ" dirty="0" err="1"/>
              <a:t>Exceptions</a:t>
            </a:r>
            <a:endParaRPr lang="cs-CZ" dirty="0"/>
          </a:p>
          <a:p>
            <a:pPr lvl="1"/>
            <a:r>
              <a:rPr lang="cs-CZ" dirty="0"/>
              <a:t>Lambda </a:t>
            </a:r>
            <a:r>
              <a:rPr lang="cs-CZ" dirty="0" err="1"/>
              <a:t>expressions</a:t>
            </a:r>
            <a:endParaRPr lang="cs-CZ" dirty="0"/>
          </a:p>
          <a:p>
            <a:pPr lvl="1"/>
            <a:r>
              <a:rPr lang="cs-CZ" dirty="0" err="1"/>
              <a:t>Threads</a:t>
            </a:r>
            <a:endParaRPr lang="cs-CZ" dirty="0"/>
          </a:p>
          <a:p>
            <a:pPr lvl="1"/>
            <a:r>
              <a:rPr lang="cs-CZ" dirty="0" err="1"/>
              <a:t>Globalization</a:t>
            </a:r>
            <a:endParaRPr lang="cs-CZ" dirty="0"/>
          </a:p>
          <a:p>
            <a:r>
              <a:rPr lang="en-US" dirty="0"/>
              <a:t>It is not important which technology will be used in which </a:t>
            </a:r>
            <a:r>
              <a:rPr lang="cs-CZ" dirty="0" err="1"/>
              <a:t>project</a:t>
            </a:r>
            <a:r>
              <a:rPr lang="cs-CZ" dirty="0"/>
              <a:t> (but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them</a:t>
            </a:r>
            <a:r>
              <a:rPr lang="cs-CZ" dirty="0"/>
              <a:t> has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during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semester</a:t>
            </a:r>
            <a:r>
              <a:rPr lang="cs-CZ" dirty="0"/>
              <a:t>)</a:t>
            </a:r>
            <a:r>
              <a:rPr lang="en-US" dirty="0"/>
              <a:t>.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9762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A3B20D-67D1-4E86-B142-A5C93E46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A) Desktop </a:t>
            </a:r>
            <a:r>
              <a:rPr lang="cs-CZ" dirty="0" err="1"/>
              <a:t>application</a:t>
            </a:r>
            <a:endParaRPr lang="cs-CZ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2B537B61-B0E5-4143-AC54-72AA3AF3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5</a:t>
            </a:fld>
            <a:endParaRPr lang="cs-CZ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FED1C6CD-2E3D-4535-8950-6D4600C5E5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any </a:t>
            </a:r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satisfy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extensible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plugins</a:t>
            </a:r>
            <a:r>
              <a:rPr lang="cs-CZ" dirty="0"/>
              <a:t> (dll </a:t>
            </a:r>
            <a:r>
              <a:rPr lang="cs-CZ" dirty="0" err="1"/>
              <a:t>libraries</a:t>
            </a:r>
            <a:r>
              <a:rPr lang="cs-CZ" dirty="0"/>
              <a:t>),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loaded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runtime (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reflection</a:t>
            </a:r>
            <a:r>
              <a:rPr lang="cs-CZ" dirty="0"/>
              <a:t>).</a:t>
            </a:r>
          </a:p>
          <a:p>
            <a:pPr lvl="1"/>
            <a:r>
              <a:rPr lang="cs-CZ" dirty="0" err="1"/>
              <a:t>Plugins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checked</a:t>
            </a:r>
            <a:r>
              <a:rPr lang="cs-CZ" dirty="0"/>
              <a:t> </a:t>
            </a:r>
            <a:r>
              <a:rPr lang="cs-CZ" dirty="0" err="1"/>
              <a:t>before</a:t>
            </a:r>
            <a:r>
              <a:rPr lang="cs-CZ" dirty="0"/>
              <a:t> </a:t>
            </a:r>
            <a:r>
              <a:rPr lang="cs-CZ" dirty="0" err="1"/>
              <a:t>execution</a:t>
            </a:r>
            <a:r>
              <a:rPr lang="cs-CZ" dirty="0"/>
              <a:t> (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reflection</a:t>
            </a:r>
            <a:r>
              <a:rPr lang="cs-CZ" dirty="0"/>
              <a:t>). </a:t>
            </a:r>
          </a:p>
          <a:p>
            <a:pPr lvl="1"/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use XML </a:t>
            </a:r>
            <a:r>
              <a:rPr lang="cs-CZ" dirty="0" err="1"/>
              <a:t>document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loading</a:t>
            </a:r>
            <a:r>
              <a:rPr lang="cs-CZ" dirty="0"/>
              <a:t>/</a:t>
            </a:r>
            <a:r>
              <a:rPr lang="cs-CZ" dirty="0" err="1"/>
              <a:t>saving</a:t>
            </a:r>
            <a:r>
              <a:rPr lang="cs-CZ" dirty="0"/>
              <a:t> data (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example</a:t>
            </a:r>
            <a:r>
              <a:rPr lang="cs-CZ" dirty="0"/>
              <a:t> </a:t>
            </a:r>
            <a:r>
              <a:rPr lang="cs-CZ" dirty="0" err="1"/>
              <a:t>configuration</a:t>
            </a:r>
            <a:r>
              <a:rPr lang="cs-CZ" dirty="0"/>
              <a:t>).</a:t>
            </a:r>
          </a:p>
          <a:p>
            <a:pPr lvl="1"/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use </a:t>
            </a:r>
            <a:r>
              <a:rPr lang="cs-CZ" dirty="0" err="1"/>
              <a:t>classes</a:t>
            </a:r>
            <a:r>
              <a:rPr lang="cs-CZ" dirty="0"/>
              <a:t> „</a:t>
            </a:r>
            <a:r>
              <a:rPr lang="cs-CZ" dirty="0" err="1"/>
              <a:t>Debug</a:t>
            </a:r>
            <a:r>
              <a:rPr lang="cs-CZ" dirty="0"/>
              <a:t>“ and „</a:t>
            </a:r>
            <a:r>
              <a:rPr lang="cs-CZ" dirty="0" err="1"/>
              <a:t>Trace</a:t>
            </a:r>
            <a:r>
              <a:rPr lang="cs-CZ" dirty="0"/>
              <a:t>“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logging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760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CEF62C-648D-47D4-8652-0EC96B4D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A) </a:t>
            </a:r>
            <a:r>
              <a:rPr lang="cs-CZ" dirty="0" err="1"/>
              <a:t>Examples</a:t>
            </a:r>
            <a:endParaRPr lang="cs-CZ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9885BAF7-799A-431D-8329-2424F637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6</a:t>
            </a:fld>
            <a:endParaRPr lang="cs-CZ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FDC10ADD-3ADF-45E5-93BB-17D63BB2C8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Weather</a:t>
            </a:r>
            <a:r>
              <a:rPr lang="cs-CZ" dirty="0"/>
              <a:t> </a:t>
            </a:r>
            <a:r>
              <a:rPr lang="cs-CZ" dirty="0" err="1"/>
              <a:t>forecast</a:t>
            </a:r>
            <a:r>
              <a:rPr lang="cs-CZ" dirty="0"/>
              <a:t> – </a:t>
            </a:r>
            <a:r>
              <a:rPr lang="cs-CZ" dirty="0" err="1"/>
              <a:t>each</a:t>
            </a:r>
            <a:r>
              <a:rPr lang="cs-CZ" dirty="0"/>
              <a:t> plugin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download</a:t>
            </a:r>
            <a:r>
              <a:rPr lang="cs-CZ" dirty="0"/>
              <a:t> data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another</a:t>
            </a:r>
            <a:r>
              <a:rPr lang="cs-CZ" dirty="0"/>
              <a:t> data source.</a:t>
            </a:r>
          </a:p>
          <a:p>
            <a:r>
              <a:rPr lang="cs-CZ" dirty="0" err="1"/>
              <a:t>Crypto-currency</a:t>
            </a:r>
            <a:r>
              <a:rPr lang="cs-CZ" dirty="0"/>
              <a:t> </a:t>
            </a:r>
            <a:r>
              <a:rPr lang="cs-CZ" dirty="0" err="1"/>
              <a:t>price</a:t>
            </a:r>
            <a:r>
              <a:rPr lang="cs-CZ" dirty="0"/>
              <a:t> </a:t>
            </a:r>
            <a:r>
              <a:rPr lang="cs-CZ" dirty="0" err="1"/>
              <a:t>visualizer</a:t>
            </a:r>
            <a:r>
              <a:rPr lang="cs-CZ" dirty="0"/>
              <a:t> – </a:t>
            </a:r>
            <a:r>
              <a:rPr lang="cs-CZ" dirty="0" err="1"/>
              <a:t>each</a:t>
            </a:r>
            <a:r>
              <a:rPr lang="cs-CZ" dirty="0"/>
              <a:t> plugin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represent</a:t>
            </a:r>
            <a:r>
              <a:rPr lang="cs-CZ" dirty="0"/>
              <a:t>/</a:t>
            </a:r>
            <a:r>
              <a:rPr lang="cs-CZ" dirty="0" err="1"/>
              <a:t>add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currency</a:t>
            </a:r>
            <a:r>
              <a:rPr lang="cs-CZ" dirty="0"/>
              <a:t>.</a:t>
            </a:r>
          </a:p>
          <a:p>
            <a:r>
              <a:rPr lang="cs-CZ" dirty="0" err="1"/>
              <a:t>Drawing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 – </a:t>
            </a:r>
            <a:r>
              <a:rPr lang="cs-CZ" dirty="0" err="1"/>
              <a:t>each</a:t>
            </a:r>
            <a:r>
              <a:rPr lang="cs-CZ" dirty="0"/>
              <a:t> plugin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add</a:t>
            </a:r>
            <a:r>
              <a:rPr lang="cs-CZ" dirty="0"/>
              <a:t> </a:t>
            </a:r>
            <a:r>
              <a:rPr lang="cs-CZ" dirty="0" err="1"/>
              <a:t>possibility</a:t>
            </a:r>
            <a:r>
              <a:rPr lang="cs-CZ" dirty="0"/>
              <a:t> to </a:t>
            </a:r>
            <a:r>
              <a:rPr lang="cs-CZ" dirty="0" err="1"/>
              <a:t>draw</a:t>
            </a:r>
            <a:r>
              <a:rPr lang="cs-CZ" dirty="0"/>
              <a:t>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shape</a:t>
            </a:r>
            <a:r>
              <a:rPr lang="cs-CZ" dirty="0"/>
              <a:t>.</a:t>
            </a:r>
          </a:p>
          <a:p>
            <a:r>
              <a:rPr lang="cs-CZ" dirty="0" err="1"/>
              <a:t>Etc</a:t>
            </a:r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5993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ACAD6A-0B0A-4CE3-BF78-6A9581AD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B) </a:t>
            </a:r>
            <a:r>
              <a:rPr lang="cs-CZ" dirty="0" err="1"/>
              <a:t>Website</a:t>
            </a:r>
            <a:endParaRPr lang="cs-CZ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565C1044-3FC9-442E-A22C-AC8EF2C5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7</a:t>
            </a:fld>
            <a:endParaRPr lang="cs-CZ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8EDD76EA-124A-48F1-8F57-5B7A1BCC3C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Any </a:t>
            </a:r>
            <a:r>
              <a:rPr lang="cs-CZ" dirty="0" err="1"/>
              <a:t>website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satisfy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Is</a:t>
            </a:r>
            <a:r>
              <a:rPr lang="cs-CZ" dirty="0"/>
              <a:t> build on ASP.NET </a:t>
            </a:r>
            <a:r>
              <a:rPr lang="cs-CZ" dirty="0" err="1"/>
              <a:t>Core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Has </a:t>
            </a:r>
            <a:r>
              <a:rPr lang="cs-CZ" dirty="0" err="1"/>
              <a:t>minimaly</a:t>
            </a:r>
            <a:r>
              <a:rPr lang="cs-CZ" dirty="0"/>
              <a:t> 4 </a:t>
            </a:r>
            <a:r>
              <a:rPr lang="cs-CZ" dirty="0" err="1"/>
              <a:t>pages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Has login </a:t>
            </a:r>
            <a:r>
              <a:rPr lang="cs-CZ" dirty="0" err="1"/>
              <a:t>page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Has </a:t>
            </a:r>
            <a:r>
              <a:rPr lang="cs-CZ" dirty="0" err="1"/>
              <a:t>minimaly</a:t>
            </a:r>
            <a:r>
              <a:rPr lang="cs-CZ" dirty="0"/>
              <a:t> 2 </a:t>
            </a:r>
            <a:r>
              <a:rPr lang="cs-CZ" dirty="0" err="1"/>
              <a:t>forms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input </a:t>
            </a:r>
            <a:r>
              <a:rPr lang="cs-CZ" dirty="0" err="1"/>
              <a:t>validation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Has table </a:t>
            </a:r>
            <a:r>
              <a:rPr lang="cs-CZ" dirty="0" err="1"/>
              <a:t>with</a:t>
            </a:r>
            <a:r>
              <a:rPr lang="cs-CZ" dirty="0"/>
              <a:t> data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added</a:t>
            </a:r>
            <a:r>
              <a:rPr lang="cs-CZ" dirty="0"/>
              <a:t>, </a:t>
            </a:r>
            <a:r>
              <a:rPr lang="cs-CZ" dirty="0" err="1"/>
              <a:t>modified</a:t>
            </a:r>
            <a:r>
              <a:rPr lang="cs-CZ" dirty="0"/>
              <a:t> and </a:t>
            </a:r>
            <a:r>
              <a:rPr lang="cs-CZ" dirty="0" err="1"/>
              <a:t>removed</a:t>
            </a:r>
            <a:r>
              <a:rPr lang="cs-CZ" dirty="0"/>
              <a:t> –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forms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previous</a:t>
            </a:r>
            <a:r>
              <a:rPr lang="cs-CZ" dirty="0"/>
              <a:t> point.</a:t>
            </a:r>
          </a:p>
        </p:txBody>
      </p:sp>
    </p:spTree>
    <p:extLst>
      <p:ext uri="{BB962C8B-B14F-4D97-AF65-F5344CB8AC3E}">
        <p14:creationId xmlns:p14="http://schemas.microsoft.com/office/powerpoint/2010/main" val="160654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3A6E71-207D-4277-A9F9-A581034D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Remarks</a:t>
            </a:r>
            <a:endParaRPr lang="cs-CZ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4CCC2E54-E169-4372-BDBB-5B761E82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913D-B3EB-4F9A-986C-FCA439F7E727}" type="slidenum">
              <a:rPr lang="cs-CZ" smtClean="0"/>
              <a:pPr/>
              <a:t>8</a:t>
            </a:fld>
            <a:endParaRPr lang="cs-CZ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2583547-EE7F-4DB8-A8E6-8410E16391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Minimalist solution is </a:t>
            </a:r>
            <a:r>
              <a:rPr lang="en-US" b="1" dirty="0"/>
              <a:t>not</a:t>
            </a:r>
            <a:r>
              <a:rPr lang="en-US" dirty="0"/>
              <a:t> expected!</a:t>
            </a:r>
            <a:endParaRPr lang="cs-CZ" dirty="0"/>
          </a:p>
          <a:p>
            <a:r>
              <a:rPr lang="en-US" dirty="0"/>
              <a:t>The project must be in such a condition that the potential </a:t>
            </a:r>
            <a:r>
              <a:rPr lang="en-US" b="1" dirty="0"/>
              <a:t>client is willing to pay you for it</a:t>
            </a:r>
            <a:r>
              <a:rPr lang="cs-CZ" dirty="0"/>
              <a:t>.</a:t>
            </a:r>
          </a:p>
          <a:p>
            <a:r>
              <a:rPr lang="en-US" dirty="0"/>
              <a:t>Forget that this is a school project and imagine that you are an employee of a company and your task is to create these applications.</a:t>
            </a:r>
            <a:endParaRPr lang="cs-CZ" dirty="0"/>
          </a:p>
          <a:p>
            <a:r>
              <a:rPr lang="cs-CZ" dirty="0"/>
              <a:t>I</a:t>
            </a:r>
            <a:r>
              <a:rPr lang="en-US" dirty="0"/>
              <a:t>t is </a:t>
            </a:r>
            <a:r>
              <a:rPr lang="en-US" b="1" dirty="0"/>
              <a:t>not allowed to cooperate</a:t>
            </a:r>
            <a:r>
              <a:rPr lang="en-US" dirty="0"/>
              <a:t> on the project</a:t>
            </a:r>
            <a:r>
              <a:rPr lang="cs-CZ" dirty="0"/>
              <a:t>!</a:t>
            </a:r>
          </a:p>
          <a:p>
            <a:r>
              <a:rPr lang="en-US"/>
              <a:t>Everyone should have a different project.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6834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1344A3-FAFC-4C5B-B7A4-3AF431FD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Projects</a:t>
            </a:r>
            <a:r>
              <a:rPr lang="cs-CZ" dirty="0"/>
              <a:t> </a:t>
            </a:r>
            <a:r>
              <a:rPr lang="cs-CZ" dirty="0" err="1"/>
              <a:t>deadlines</a:t>
            </a:r>
            <a:endParaRPr lang="cs-CZ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73F1B32-01A2-4FAC-8C37-DC7D8F0F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913D-B3EB-4F9A-986C-FCA439F7E727}" type="slidenum">
              <a:rPr lang="cs-CZ" smtClean="0"/>
              <a:pPr/>
              <a:t>9</a:t>
            </a:fld>
            <a:endParaRPr lang="cs-CZ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A224A7C-0B84-4110-A1D2-BE1C51D11D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cs-CZ" dirty="0"/>
              <a:t>Project A: </a:t>
            </a:r>
            <a:r>
              <a:rPr lang="cs-CZ" dirty="0" err="1"/>
              <a:t>Noveber</a:t>
            </a:r>
            <a:r>
              <a:rPr lang="cs-CZ" dirty="0"/>
              <a:t> 4.</a:t>
            </a:r>
          </a:p>
          <a:p>
            <a:r>
              <a:rPr lang="cs-CZ" dirty="0"/>
              <a:t>Project B: </a:t>
            </a:r>
            <a:r>
              <a:rPr lang="cs-CZ" dirty="0" err="1"/>
              <a:t>December</a:t>
            </a:r>
            <a:r>
              <a:rPr lang="cs-CZ" dirty="0"/>
              <a:t> 9.</a:t>
            </a:r>
          </a:p>
          <a:p>
            <a:r>
              <a:rPr lang="en-US" dirty="0"/>
              <a:t>The method of submission will be announced during the semester.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4686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591181343F404D8AC79E90F1D2415E" ma:contentTypeVersion="2" ma:contentTypeDescription="Vytvoří nový dokument" ma:contentTypeScope="" ma:versionID="2881df219269e8746a7e8a9c023290c8">
  <xsd:schema xmlns:xsd="http://www.w3.org/2001/XMLSchema" xmlns:xs="http://www.w3.org/2001/XMLSchema" xmlns:p="http://schemas.microsoft.com/office/2006/metadata/properties" xmlns:ns2="0f116eb5-a1b2-4154-9823-9b5c0944f7a9" targetNamespace="http://schemas.microsoft.com/office/2006/metadata/properties" ma:root="true" ma:fieldsID="a95264e73313aeeaef1b1e77601fa07f" ns2:_="">
    <xsd:import namespace="0f116eb5-a1b2-4154-9823-9b5c0944f7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16eb5-a1b2-4154-9823-9b5c0944f7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810D7A-86FF-462D-A770-45D42EC409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6E4098-6167-4AB6-B75D-0E35939273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539BC9-B003-4939-A4C0-F38F020493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116eb5-a1b2-4154-9823-9b5c0944f7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2498</TotalTime>
  <Words>404</Words>
  <Application>Microsoft Office PowerPoint</Application>
  <PresentationFormat>Předvádění na obrazovce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Medián</vt:lpstr>
      <vt:lpstr>Requirements</vt:lpstr>
      <vt:lpstr>Contacts</vt:lpstr>
      <vt:lpstr>Tests</vt:lpstr>
      <vt:lpstr>Projects</vt:lpstr>
      <vt:lpstr>A) Desktop application</vt:lpstr>
      <vt:lpstr>A) Examples</vt:lpstr>
      <vt:lpstr>B) Website</vt:lpstr>
      <vt:lpstr>Remarks</vt:lpstr>
      <vt:lpstr>Projects deadlines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mar23</dc:creator>
  <cp:lastModifiedBy>Jan Janoušek</cp:lastModifiedBy>
  <cp:revision>101</cp:revision>
  <dcterms:created xsi:type="dcterms:W3CDTF">2007-09-02T21:18:25Z</dcterms:created>
  <dcterms:modified xsi:type="dcterms:W3CDTF">2021-09-16T04:57:07Z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TC062561681029</vt:lpwstr>
  </property>
  <property fmtid="{D5CDD505-2E9C-101B-9397-08002B2CF9AE}" pid="3" name="ContentTypeId">
    <vt:lpwstr>0x01010023591181343F404D8AC79E90F1D2415E</vt:lpwstr>
  </property>
</Properties>
</file>