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123" d="100"/>
          <a:sy n="12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Diagnostics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/>
              <a:t>Architekture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.NET technology</a:t>
            </a:r>
          </a:p>
          <a:p>
            <a:r>
              <a:rPr lang="en-US" dirty="0"/>
              <a:t>Jan </a:t>
            </a:r>
            <a:r>
              <a:rPr lang="cs-CZ" dirty="0"/>
              <a:t>Janoušek, FEI - Katedra Informatiky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/>
              <a:t>Debugger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Break</a:t>
            </a:r>
            <a:endParaRPr lang="cs-CZ" b="1" dirty="0"/>
          </a:p>
          <a:p>
            <a:pPr lvl="1"/>
            <a:r>
              <a:rPr lang="cs-CZ" b="1" dirty="0" err="1"/>
              <a:t>IsAttached</a:t>
            </a:r>
            <a:endParaRPr lang="cs-CZ" b="1" dirty="0"/>
          </a:p>
          <a:p>
            <a:pPr lvl="1"/>
            <a:r>
              <a:rPr lang="cs-CZ" b="1" dirty="0" err="1"/>
              <a:t>IsLogging</a:t>
            </a:r>
            <a:endParaRPr lang="cs-CZ" b="1" dirty="0"/>
          </a:p>
          <a:p>
            <a:pPr lvl="1"/>
            <a:r>
              <a:rPr lang="cs-CZ" b="1" dirty="0" err="1"/>
              <a:t>Launch</a:t>
            </a:r>
            <a:endParaRPr lang="cs-CZ" b="1" dirty="0"/>
          </a:p>
          <a:p>
            <a:pPr lvl="1"/>
            <a:r>
              <a:rPr lang="cs-CZ" b="1" dirty="0"/>
              <a:t>Log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/>
              <a:t>Debugger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Break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Log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6" name="Zaoblený obdélník 5"/>
          <p:cNvSpPr/>
          <p:nvPr/>
        </p:nvSpPr>
        <p:spPr>
          <a:xfrm>
            <a:off x="775659" y="2056005"/>
            <a:ext cx="7858180" cy="1944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n-NO" sz="1600" dirty="0"/>
              <a:t>for (int i = 0; i &lt; 100; i++)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if</a:t>
            </a:r>
            <a:r>
              <a:rPr lang="cs-CZ" sz="1600" dirty="0"/>
              <a:t> (i == 50)</a:t>
            </a:r>
          </a:p>
          <a:p>
            <a:pPr lvl="1"/>
            <a:r>
              <a:rPr lang="cs-CZ" sz="1600" dirty="0"/>
              <a:t>    {</a:t>
            </a:r>
          </a:p>
          <a:p>
            <a:pPr lvl="1"/>
            <a:r>
              <a:rPr lang="cs-CZ" sz="1600" dirty="0"/>
              <a:t>        </a:t>
            </a:r>
            <a:r>
              <a:rPr lang="cs-CZ" sz="1600" dirty="0" err="1"/>
              <a:t>Debugger</a:t>
            </a:r>
            <a:r>
              <a:rPr lang="cs-CZ" sz="1600" dirty="0"/>
              <a:t>.</a:t>
            </a:r>
            <a:r>
              <a:rPr lang="cs-CZ" sz="1600" dirty="0" err="1"/>
              <a:t>Break</a:t>
            </a:r>
            <a:r>
              <a:rPr lang="cs-CZ" sz="1600" dirty="0"/>
              <a:t>();</a:t>
            </a:r>
          </a:p>
          <a:p>
            <a:pPr lvl="1"/>
            <a:r>
              <a:rPr lang="cs-CZ" sz="1600" dirty="0"/>
              <a:t>    }</a:t>
            </a:r>
          </a:p>
          <a:p>
            <a:pPr lvl="1"/>
            <a:r>
              <a:rPr lang="cs-CZ" sz="1600" dirty="0"/>
              <a:t>}</a:t>
            </a:r>
          </a:p>
        </p:txBody>
      </p:sp>
      <p:sp>
        <p:nvSpPr>
          <p:cNvPr id="7" name="Zaoblený obdélník 6"/>
          <p:cNvSpPr/>
          <p:nvPr/>
        </p:nvSpPr>
        <p:spPr>
          <a:xfrm>
            <a:off x="714348" y="4786322"/>
            <a:ext cx="7858180" cy="1944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n-NO" sz="1600" dirty="0"/>
              <a:t>for (int i = 0; i &lt; 100; i++)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if</a:t>
            </a:r>
            <a:r>
              <a:rPr lang="cs-CZ" sz="1600" dirty="0"/>
              <a:t> (i == 60)</a:t>
            </a:r>
          </a:p>
          <a:p>
            <a:pPr lvl="1"/>
            <a:r>
              <a:rPr lang="cs-CZ" sz="1600" dirty="0"/>
              <a:t>    {</a:t>
            </a:r>
          </a:p>
          <a:p>
            <a:pPr lvl="1"/>
            <a:r>
              <a:rPr lang="cs-CZ" sz="1600" dirty="0"/>
              <a:t>        </a:t>
            </a:r>
            <a:r>
              <a:rPr lang="cs-CZ" sz="1600" dirty="0" err="1"/>
              <a:t>Debugger.Log</a:t>
            </a:r>
            <a:r>
              <a:rPr lang="cs-CZ" sz="1600" dirty="0"/>
              <a:t>(1, "Test", „Testing…");</a:t>
            </a:r>
          </a:p>
          <a:p>
            <a:pPr lvl="1"/>
            <a:r>
              <a:rPr lang="cs-CZ" sz="1600" dirty="0"/>
              <a:t>    }</a:t>
            </a:r>
          </a:p>
          <a:p>
            <a:pPr lvl="1"/>
            <a:r>
              <a:rPr lang="cs-CZ" sz="1600" dirty="0"/>
              <a:t>}</a:t>
            </a:r>
          </a:p>
          <a:p>
            <a:pPr lvl="2"/>
            <a:endParaRPr lang="cs-CZ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Debug</a:t>
            </a:r>
            <a:endParaRPr lang="cs-CZ" i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Assert</a:t>
            </a:r>
            <a:endParaRPr lang="cs-CZ" b="1" dirty="0"/>
          </a:p>
          <a:p>
            <a:pPr lvl="1"/>
            <a:r>
              <a:rPr lang="cs-CZ" b="1" dirty="0" err="1"/>
              <a:t>Close</a:t>
            </a:r>
            <a:endParaRPr lang="cs-CZ" b="1" dirty="0"/>
          </a:p>
          <a:p>
            <a:pPr lvl="1"/>
            <a:r>
              <a:rPr lang="cs-CZ" b="1" dirty="0" err="1"/>
              <a:t>Fail</a:t>
            </a:r>
            <a:endParaRPr lang="cs-CZ" b="1" dirty="0"/>
          </a:p>
          <a:p>
            <a:pPr lvl="1"/>
            <a:r>
              <a:rPr lang="cs-CZ" b="1" dirty="0"/>
              <a:t>Flush</a:t>
            </a:r>
          </a:p>
          <a:p>
            <a:pPr lvl="1"/>
            <a:r>
              <a:rPr lang="cs-CZ" b="1" dirty="0"/>
              <a:t>Indent</a:t>
            </a:r>
          </a:p>
          <a:p>
            <a:pPr lvl="1"/>
            <a:r>
              <a:rPr lang="cs-CZ" b="1" dirty="0" err="1"/>
              <a:t>Print</a:t>
            </a:r>
            <a:endParaRPr lang="cs-CZ" b="1" dirty="0"/>
          </a:p>
          <a:p>
            <a:pPr lvl="1"/>
            <a:r>
              <a:rPr lang="cs-CZ" b="1" dirty="0" err="1"/>
              <a:t>unindent</a:t>
            </a:r>
            <a:endParaRPr lang="cs-CZ" b="1" dirty="0"/>
          </a:p>
          <a:p>
            <a:pPr lvl="1"/>
            <a:r>
              <a:rPr lang="cs-CZ" b="1" dirty="0" err="1"/>
              <a:t>Write</a:t>
            </a:r>
            <a:endParaRPr lang="cs-CZ" b="1" dirty="0"/>
          </a:p>
          <a:p>
            <a:pPr lvl="1"/>
            <a:r>
              <a:rPr lang="cs-CZ" b="1" dirty="0" err="1"/>
              <a:t>WriteIf</a:t>
            </a:r>
            <a:endParaRPr lang="cs-CZ" b="1" dirty="0"/>
          </a:p>
          <a:p>
            <a:pPr lvl="1"/>
            <a:r>
              <a:rPr lang="cs-CZ" b="1" dirty="0" err="1"/>
              <a:t>WriteLine</a:t>
            </a:r>
            <a:endParaRPr lang="cs-CZ" b="1" dirty="0"/>
          </a:p>
          <a:p>
            <a:pPr lvl="1"/>
            <a:r>
              <a:rPr lang="cs-CZ" b="1" dirty="0" err="1"/>
              <a:t>WriteLineIf</a:t>
            </a:r>
            <a:endParaRPr lang="cs-CZ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Debug</a:t>
            </a:r>
            <a:endParaRPr lang="cs-CZ" b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Assert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785786" y="2143116"/>
            <a:ext cx="7858180" cy="1944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sz="1600" dirty="0"/>
              <a:t>&lt;?</a:t>
            </a:r>
            <a:r>
              <a:rPr lang="cs-CZ" sz="1600" dirty="0" err="1"/>
              <a:t>xml</a:t>
            </a:r>
            <a:r>
              <a:rPr lang="cs-CZ" sz="1600" dirty="0"/>
              <a:t> </a:t>
            </a:r>
            <a:r>
              <a:rPr lang="cs-CZ" sz="1600" dirty="0" err="1"/>
              <a:t>version</a:t>
            </a:r>
            <a:r>
              <a:rPr lang="cs-CZ" sz="1600" dirty="0"/>
              <a:t>="1.0" </a:t>
            </a:r>
            <a:r>
              <a:rPr lang="cs-CZ" sz="1600" dirty="0" err="1"/>
              <a:t>encoding</a:t>
            </a:r>
            <a:r>
              <a:rPr lang="cs-CZ" sz="1600" dirty="0"/>
              <a:t>="</a:t>
            </a:r>
            <a:r>
              <a:rPr lang="cs-CZ" sz="1600" dirty="0" err="1"/>
              <a:t>utf</a:t>
            </a:r>
            <a:r>
              <a:rPr lang="cs-CZ" sz="1600" dirty="0"/>
              <a:t>-8" ?&gt;</a:t>
            </a:r>
          </a:p>
          <a:p>
            <a:pPr lvl="1"/>
            <a:r>
              <a:rPr lang="cs-CZ" sz="1600" dirty="0"/>
              <a:t>&lt;</a:t>
            </a:r>
            <a:r>
              <a:rPr lang="cs-CZ" sz="1600" dirty="0" err="1"/>
              <a:t>configuration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    &lt;</a:t>
            </a:r>
            <a:r>
              <a:rPr lang="cs-CZ" sz="1600" dirty="0" err="1"/>
              <a:t>system.diagnostics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      &lt;</a:t>
            </a:r>
            <a:r>
              <a:rPr lang="cs-CZ" sz="1600" dirty="0" err="1"/>
              <a:t>assert</a:t>
            </a:r>
            <a:r>
              <a:rPr lang="cs-CZ" sz="1600" dirty="0"/>
              <a:t> </a:t>
            </a:r>
            <a:r>
              <a:rPr lang="cs-CZ" sz="1600" dirty="0" err="1"/>
              <a:t>assertuienabled</a:t>
            </a:r>
            <a:r>
              <a:rPr lang="cs-CZ" sz="1600" dirty="0"/>
              <a:t>="</a:t>
            </a:r>
            <a:r>
              <a:rPr lang="cs-CZ" sz="1600" dirty="0" err="1"/>
              <a:t>true</a:t>
            </a:r>
            <a:r>
              <a:rPr lang="cs-CZ" sz="1600" dirty="0"/>
              <a:t>" </a:t>
            </a:r>
            <a:r>
              <a:rPr lang="cs-CZ" sz="1600" dirty="0" err="1"/>
              <a:t>logfilename</a:t>
            </a:r>
            <a:r>
              <a:rPr lang="cs-CZ" sz="1600" dirty="0"/>
              <a:t>="d:\\</a:t>
            </a:r>
            <a:r>
              <a:rPr lang="cs-CZ" sz="1600" dirty="0" err="1"/>
              <a:t>myFile.log</a:t>
            </a:r>
            <a:r>
              <a:rPr lang="cs-CZ" sz="1600" dirty="0"/>
              <a:t>" /&gt;</a:t>
            </a:r>
          </a:p>
          <a:p>
            <a:pPr lvl="1"/>
            <a:r>
              <a:rPr lang="cs-CZ" sz="1600" dirty="0"/>
              <a:t>    &lt;/</a:t>
            </a:r>
            <a:r>
              <a:rPr lang="cs-CZ" sz="1600" dirty="0" err="1"/>
              <a:t>system.diagnostics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&lt;/</a:t>
            </a:r>
            <a:r>
              <a:rPr lang="cs-CZ" sz="1600" dirty="0" err="1"/>
              <a:t>configuration</a:t>
            </a:r>
            <a:r>
              <a:rPr lang="cs-CZ" sz="1600" dirty="0"/>
              <a:t>&gt;</a:t>
            </a:r>
          </a:p>
        </p:txBody>
      </p:sp>
      <p:sp>
        <p:nvSpPr>
          <p:cNvPr id="6" name="Zaoblený obdélník 5"/>
          <p:cNvSpPr/>
          <p:nvPr/>
        </p:nvSpPr>
        <p:spPr>
          <a:xfrm>
            <a:off x="785786" y="4286256"/>
            <a:ext cx="7858180" cy="1944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sz="1600" dirty="0" err="1"/>
              <a:t>int</a:t>
            </a:r>
            <a:r>
              <a:rPr lang="cs-CZ" sz="1600" dirty="0"/>
              <a:t> index;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/>
              <a:t>index = 10;</a:t>
            </a:r>
          </a:p>
          <a:p>
            <a:pPr lvl="1"/>
            <a:r>
              <a:rPr lang="cs-CZ" sz="1600" dirty="0" err="1"/>
              <a:t>Debug.Assert</a:t>
            </a:r>
            <a:r>
              <a:rPr lang="cs-CZ" sz="1600" dirty="0"/>
              <a:t>(index &gt; -1);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/>
              <a:t>index = -10;</a:t>
            </a:r>
          </a:p>
          <a:p>
            <a:pPr lvl="1"/>
            <a:r>
              <a:rPr lang="cs-CZ" sz="1600" dirty="0" err="1"/>
              <a:t>Debug.Assert</a:t>
            </a:r>
            <a:r>
              <a:rPr lang="cs-CZ" sz="1600" dirty="0"/>
              <a:t>(index &gt; -1);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Debugging </a:t>
            </a:r>
            <a:r>
              <a:rPr lang="cs-CZ" dirty="0" err="1"/>
              <a:t>attributes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14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i="1" dirty="0" err="1"/>
              <a:t>DebuggerBrowsableAttribute</a:t>
            </a:r>
            <a:endParaRPr lang="cs-CZ" i="1" dirty="0"/>
          </a:p>
          <a:p>
            <a:r>
              <a:rPr lang="cs-CZ" i="1" dirty="0" err="1"/>
              <a:t>DebuggerDisplayAttribute</a:t>
            </a:r>
            <a:endParaRPr lang="cs-CZ" i="1" dirty="0"/>
          </a:p>
          <a:p>
            <a:r>
              <a:rPr lang="cs-CZ" i="1" dirty="0" err="1"/>
              <a:t>DebuggerHiddenAttribute</a:t>
            </a:r>
            <a:endParaRPr lang="cs-CZ" i="1" dirty="0"/>
          </a:p>
          <a:p>
            <a:r>
              <a:rPr lang="cs-CZ" i="1" dirty="0" err="1"/>
              <a:t>DebuggerNonuserCodeAttribute</a:t>
            </a:r>
            <a:endParaRPr lang="cs-CZ" i="1" dirty="0"/>
          </a:p>
          <a:p>
            <a:r>
              <a:rPr lang="cs-CZ" i="1" dirty="0" err="1"/>
              <a:t>DebuggerStepperBoundaryAttribute</a:t>
            </a:r>
            <a:endParaRPr lang="cs-CZ" i="1" dirty="0"/>
          </a:p>
          <a:p>
            <a:r>
              <a:rPr lang="cs-CZ" i="1" dirty="0" err="1"/>
              <a:t>DebuggerStepThroughAttribute</a:t>
            </a:r>
            <a:endParaRPr lang="cs-CZ" i="1" dirty="0"/>
          </a:p>
          <a:p>
            <a:r>
              <a:rPr lang="cs-CZ" i="1" dirty="0" err="1"/>
              <a:t>DebuggerTypeProxyAttribute</a:t>
            </a:r>
            <a:endParaRPr lang="cs-CZ" i="1" dirty="0"/>
          </a:p>
          <a:p>
            <a:r>
              <a:rPr lang="cs-CZ" i="1" dirty="0" err="1"/>
              <a:t>DebuggerVisualizerAttribute</a:t>
            </a:r>
            <a:endParaRPr lang="cs-CZ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Trace</a:t>
            </a:r>
            <a:endParaRPr lang="cs-CZ" i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15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AutoFlush</a:t>
            </a:r>
            <a:endParaRPr lang="cs-CZ" b="1" dirty="0"/>
          </a:p>
          <a:p>
            <a:pPr lvl="1"/>
            <a:r>
              <a:rPr lang="cs-CZ" b="1" dirty="0" err="1"/>
              <a:t>IndentLevel</a:t>
            </a:r>
            <a:endParaRPr lang="cs-CZ" b="1" dirty="0"/>
          </a:p>
          <a:p>
            <a:pPr lvl="1"/>
            <a:r>
              <a:rPr lang="cs-CZ" b="1" dirty="0" err="1"/>
              <a:t>IndentSize</a:t>
            </a:r>
            <a:endParaRPr lang="cs-CZ" b="1" dirty="0"/>
          </a:p>
          <a:p>
            <a:pPr lvl="1"/>
            <a:r>
              <a:rPr lang="cs-CZ" b="1" dirty="0" err="1"/>
              <a:t>Listeners</a:t>
            </a:r>
            <a:endParaRPr lang="cs-CZ" b="1" dirty="0"/>
          </a:p>
          <a:p>
            <a:pPr lvl="1"/>
            <a:r>
              <a:rPr lang="cs-CZ" b="1" dirty="0" err="1"/>
              <a:t>UseGlobalLock</a:t>
            </a:r>
            <a:endParaRPr lang="cs-CZ" b="1" dirty="0"/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Close</a:t>
            </a:r>
            <a:endParaRPr lang="cs-CZ" b="1" dirty="0"/>
          </a:p>
          <a:p>
            <a:pPr lvl="1"/>
            <a:r>
              <a:rPr lang="cs-CZ" b="1" dirty="0" err="1"/>
              <a:t>Fail</a:t>
            </a:r>
            <a:endParaRPr lang="cs-CZ" b="1" dirty="0"/>
          </a:p>
          <a:p>
            <a:pPr lvl="1"/>
            <a:r>
              <a:rPr lang="cs-CZ" b="1" dirty="0"/>
              <a:t>Flush</a:t>
            </a:r>
          </a:p>
          <a:p>
            <a:pPr lvl="1"/>
            <a:r>
              <a:rPr lang="cs-CZ" b="1" dirty="0"/>
              <a:t>Indent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Trace</a:t>
            </a:r>
            <a:endParaRPr lang="cs-CZ" i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16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2800" dirty="0" err="1"/>
              <a:t>Methods</a:t>
            </a:r>
            <a:endParaRPr lang="cs-CZ" sz="2800" dirty="0"/>
          </a:p>
          <a:p>
            <a:pPr lvl="1"/>
            <a:r>
              <a:rPr lang="cs-CZ" sz="2400" b="1" dirty="0" err="1"/>
              <a:t>Refresh</a:t>
            </a:r>
            <a:endParaRPr lang="cs-CZ" sz="2400" b="1" dirty="0"/>
          </a:p>
          <a:p>
            <a:pPr lvl="1"/>
            <a:r>
              <a:rPr lang="cs-CZ" sz="2400" b="1" dirty="0" err="1"/>
              <a:t>TraceInformation</a:t>
            </a:r>
            <a:endParaRPr lang="cs-CZ" sz="2400" b="1" dirty="0"/>
          </a:p>
          <a:p>
            <a:pPr lvl="1"/>
            <a:r>
              <a:rPr lang="cs-CZ" sz="2400" b="1" dirty="0" err="1"/>
              <a:t>TraceWarning</a:t>
            </a:r>
            <a:endParaRPr lang="cs-CZ" sz="2400" b="1" dirty="0"/>
          </a:p>
          <a:p>
            <a:pPr lvl="1"/>
            <a:r>
              <a:rPr lang="cs-CZ" sz="2400" b="1" dirty="0" err="1"/>
              <a:t>Unindent</a:t>
            </a:r>
            <a:endParaRPr lang="cs-CZ" sz="2400" b="1" dirty="0"/>
          </a:p>
          <a:p>
            <a:pPr lvl="1"/>
            <a:r>
              <a:rPr lang="cs-CZ" sz="2400" b="1" dirty="0" err="1"/>
              <a:t>Write</a:t>
            </a:r>
            <a:endParaRPr lang="cs-CZ" sz="2400" b="1" dirty="0"/>
          </a:p>
          <a:p>
            <a:pPr lvl="1"/>
            <a:r>
              <a:rPr lang="cs-CZ" sz="2400" b="1" dirty="0" err="1"/>
              <a:t>WriteIf</a:t>
            </a:r>
            <a:endParaRPr lang="cs-CZ" sz="2400" b="1" dirty="0"/>
          </a:p>
          <a:p>
            <a:pPr lvl="1"/>
            <a:r>
              <a:rPr lang="cs-CZ" sz="2400" b="1" dirty="0" err="1"/>
              <a:t>WriteLine</a:t>
            </a:r>
            <a:endParaRPr lang="cs-CZ" sz="2400" b="1" dirty="0"/>
          </a:p>
          <a:p>
            <a:pPr lvl="1"/>
            <a:r>
              <a:rPr lang="cs-CZ" sz="2400" b="1" dirty="0" err="1"/>
              <a:t>WriteLineIf</a:t>
            </a:r>
            <a:endParaRPr lang="cs-CZ" sz="2400" b="1" dirty="0"/>
          </a:p>
          <a:p>
            <a:pPr lvl="1"/>
            <a:endParaRPr lang="cs-CZ" sz="2400" dirty="0"/>
          </a:p>
          <a:p>
            <a:pPr lvl="1"/>
            <a:endParaRPr lang="cs-CZ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Related</a:t>
            </a:r>
            <a:r>
              <a:rPr lang="cs-CZ" dirty="0"/>
              <a:t> </a:t>
            </a:r>
            <a:r>
              <a:rPr lang="cs-CZ" dirty="0" err="1"/>
              <a:t>classes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17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/>
              <a:t>TraceSource</a:t>
            </a:r>
            <a:endParaRPr lang="cs-CZ" i="1" dirty="0"/>
          </a:p>
          <a:p>
            <a:r>
              <a:rPr lang="cs-CZ" i="1" dirty="0" err="1"/>
              <a:t>TraceSwitch</a:t>
            </a:r>
            <a:endParaRPr lang="cs-CZ" i="1" dirty="0"/>
          </a:p>
          <a:p>
            <a:r>
              <a:rPr lang="cs-CZ" i="1" dirty="0" err="1"/>
              <a:t>DefaultTraceListener</a:t>
            </a:r>
            <a:endParaRPr lang="cs-CZ" i="1" dirty="0"/>
          </a:p>
          <a:p>
            <a:r>
              <a:rPr lang="cs-CZ" i="1" dirty="0" err="1"/>
              <a:t>TextWriterTraceListener</a:t>
            </a:r>
            <a:endParaRPr lang="cs-CZ" i="1" dirty="0"/>
          </a:p>
          <a:p>
            <a:r>
              <a:rPr lang="cs-CZ" i="1" dirty="0" err="1"/>
              <a:t>XmlWriteTraceListener</a:t>
            </a:r>
            <a:endParaRPr lang="cs-CZ" i="1" dirty="0"/>
          </a:p>
          <a:p>
            <a:r>
              <a:rPr lang="cs-CZ" i="1" dirty="0" err="1"/>
              <a:t>EventLogTraceListener</a:t>
            </a:r>
            <a:endParaRPr lang="cs-CZ" i="1" dirty="0"/>
          </a:p>
          <a:p>
            <a:r>
              <a:rPr lang="cs-CZ" i="1" dirty="0" err="1"/>
              <a:t>DelimitedListTraceListener</a:t>
            </a:r>
            <a:endParaRPr lang="cs-CZ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TraceSwitch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18</a:t>
            </a:fld>
            <a:endParaRPr lang="cs-CZ"/>
          </a:p>
        </p:txBody>
      </p:sp>
      <p:sp>
        <p:nvSpPr>
          <p:cNvPr id="5" name="Zaoblený obdélník 4"/>
          <p:cNvSpPr/>
          <p:nvPr/>
        </p:nvSpPr>
        <p:spPr>
          <a:xfrm>
            <a:off x="785786" y="1643050"/>
            <a:ext cx="7858180" cy="19288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sz="1600" dirty="0"/>
              <a:t>&lt;</a:t>
            </a:r>
            <a:r>
              <a:rPr lang="cs-CZ" sz="1600" dirty="0" err="1"/>
              <a:t>configuration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  &lt;</a:t>
            </a:r>
            <a:r>
              <a:rPr lang="cs-CZ" sz="1600" dirty="0" err="1"/>
              <a:t>system.diagnostics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    &lt;</a:t>
            </a:r>
            <a:r>
              <a:rPr lang="cs-CZ" sz="1600" dirty="0" err="1"/>
              <a:t>switches</a:t>
            </a:r>
            <a:r>
              <a:rPr lang="cs-CZ" sz="1600" dirty="0"/>
              <a:t>&gt;</a:t>
            </a:r>
          </a:p>
          <a:p>
            <a:pPr lvl="1"/>
            <a:r>
              <a:rPr lang="en-US" sz="1600" dirty="0"/>
              <a:t>      &lt;add name="</a:t>
            </a:r>
            <a:r>
              <a:rPr lang="en-US" sz="1600" dirty="0" err="1"/>
              <a:t>mySwitch</a:t>
            </a:r>
            <a:r>
              <a:rPr lang="en-US" sz="1600" dirty="0"/>
              <a:t>" value="1" /&gt;</a:t>
            </a:r>
          </a:p>
          <a:p>
            <a:pPr lvl="1"/>
            <a:r>
              <a:rPr lang="cs-CZ" sz="1600" dirty="0"/>
              <a:t>    &lt;/</a:t>
            </a:r>
            <a:r>
              <a:rPr lang="cs-CZ" sz="1600" dirty="0" err="1"/>
              <a:t>switches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  &lt;/</a:t>
            </a:r>
            <a:r>
              <a:rPr lang="cs-CZ" sz="1600" dirty="0" err="1"/>
              <a:t>system.diagnostics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&lt;/</a:t>
            </a:r>
            <a:r>
              <a:rPr lang="cs-CZ" sz="1600" dirty="0" err="1"/>
              <a:t>configuration</a:t>
            </a:r>
            <a:r>
              <a:rPr lang="cs-CZ" sz="1600" dirty="0"/>
              <a:t>&gt;</a:t>
            </a:r>
          </a:p>
        </p:txBody>
      </p:sp>
      <p:sp>
        <p:nvSpPr>
          <p:cNvPr id="6" name="Zaoblený obdélník 5"/>
          <p:cNvSpPr/>
          <p:nvPr/>
        </p:nvSpPr>
        <p:spPr>
          <a:xfrm>
            <a:off x="785786" y="3786190"/>
            <a:ext cx="7858180" cy="27860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private static </a:t>
            </a:r>
            <a:r>
              <a:rPr lang="en-US" sz="1600" dirty="0" err="1"/>
              <a:t>TraceSwitch</a:t>
            </a:r>
            <a:r>
              <a:rPr lang="en-US" sz="1600" dirty="0"/>
              <a:t> </a:t>
            </a:r>
            <a:r>
              <a:rPr lang="en-US" sz="1600" dirty="0" err="1"/>
              <a:t>appSwitch</a:t>
            </a:r>
            <a:r>
              <a:rPr lang="en-US" sz="1600" dirty="0"/>
              <a:t> = new </a:t>
            </a:r>
            <a:r>
              <a:rPr lang="en-US" sz="1600" dirty="0" err="1"/>
              <a:t>TraceSwitch</a:t>
            </a:r>
            <a:r>
              <a:rPr lang="en-US" sz="1600" dirty="0"/>
              <a:t>("</a:t>
            </a:r>
            <a:r>
              <a:rPr lang="en-US" sz="1600" dirty="0" err="1"/>
              <a:t>mySwitch</a:t>
            </a:r>
            <a:r>
              <a:rPr lang="en-US" sz="1600" dirty="0"/>
              <a:t>", "Switch ...");</a:t>
            </a:r>
          </a:p>
          <a:p>
            <a:pPr lvl="1"/>
            <a:endParaRPr lang="cs-CZ" sz="1600" dirty="0"/>
          </a:p>
          <a:p>
            <a:pPr lvl="1"/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Console.WriteLine</a:t>
            </a:r>
            <a:r>
              <a:rPr lang="cs-CZ" sz="1600" dirty="0"/>
              <a:t>("</a:t>
            </a:r>
            <a:r>
              <a:rPr lang="cs-CZ" sz="1600" dirty="0" err="1"/>
              <a:t>Trace</a:t>
            </a:r>
            <a:r>
              <a:rPr lang="cs-CZ" sz="1600" dirty="0"/>
              <a:t> switch {0} </a:t>
            </a:r>
            <a:r>
              <a:rPr lang="cs-CZ" sz="1600" dirty="0" err="1"/>
              <a:t>configurable</a:t>
            </a:r>
            <a:r>
              <a:rPr lang="cs-CZ" sz="1600" dirty="0"/>
              <a:t> as {1}", 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appSwitch.DisplayName</a:t>
            </a:r>
            <a:r>
              <a:rPr lang="cs-CZ" sz="1600" dirty="0"/>
              <a:t>, </a:t>
            </a:r>
            <a:r>
              <a:rPr lang="cs-CZ" sz="1600" dirty="0" err="1"/>
              <a:t>appSwitch.Level.ToString</a:t>
            </a:r>
            <a:r>
              <a:rPr lang="cs-CZ" sz="1600" dirty="0"/>
              <a:t>());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if</a:t>
            </a:r>
            <a:r>
              <a:rPr lang="cs-CZ" sz="1600" dirty="0"/>
              <a:t> (</a:t>
            </a:r>
            <a:r>
              <a:rPr lang="cs-CZ" sz="1600" dirty="0" err="1"/>
              <a:t>appSwitch.TraceError</a:t>
            </a:r>
            <a:r>
              <a:rPr lang="cs-CZ" sz="1600" dirty="0"/>
              <a:t>)</a:t>
            </a:r>
          </a:p>
          <a:p>
            <a:pPr lvl="1"/>
            <a:r>
              <a:rPr lang="cs-CZ" sz="1600" dirty="0"/>
              <a:t>    {</a:t>
            </a:r>
          </a:p>
          <a:p>
            <a:pPr lvl="1"/>
            <a:r>
              <a:rPr lang="cs-CZ" sz="1600" dirty="0"/>
              <a:t>        //...</a:t>
            </a:r>
          </a:p>
          <a:p>
            <a:pPr lvl="1"/>
            <a:r>
              <a:rPr lang="cs-CZ" sz="1600" dirty="0"/>
              <a:t>    }</a:t>
            </a:r>
          </a:p>
          <a:p>
            <a:pPr lvl="1"/>
            <a:r>
              <a:rPr lang="cs-CZ" sz="1600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TextWriterTraceListener</a:t>
            </a:r>
            <a:endParaRPr lang="cs-CZ" i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19</a:t>
            </a:fld>
            <a:endParaRPr lang="cs-CZ"/>
          </a:p>
        </p:txBody>
      </p:sp>
      <p:sp>
        <p:nvSpPr>
          <p:cNvPr id="6" name="Zaoblený obdélník 5"/>
          <p:cNvSpPr/>
          <p:nvPr/>
        </p:nvSpPr>
        <p:spPr>
          <a:xfrm>
            <a:off x="714348" y="1857364"/>
            <a:ext cx="7858180" cy="4572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/>
              <a:t>static </a:t>
            </a:r>
            <a:r>
              <a:rPr lang="cs-CZ" sz="1600" dirty="0" err="1"/>
              <a:t>void</a:t>
            </a:r>
            <a:r>
              <a:rPr lang="cs-CZ" sz="1600" dirty="0"/>
              <a:t> </a:t>
            </a:r>
            <a:r>
              <a:rPr lang="cs-CZ" sz="1600" dirty="0" err="1"/>
              <a:t>Main</a:t>
            </a:r>
            <a:r>
              <a:rPr lang="cs-CZ" sz="1600" dirty="0"/>
              <a:t>(</a:t>
            </a:r>
            <a:r>
              <a:rPr lang="cs-CZ" sz="1600" dirty="0" err="1"/>
              <a:t>string</a:t>
            </a:r>
            <a:r>
              <a:rPr lang="cs-CZ" sz="1600" dirty="0"/>
              <a:t>[] </a:t>
            </a:r>
            <a:r>
              <a:rPr lang="cs-CZ" sz="1600" dirty="0" err="1"/>
              <a:t>args</a:t>
            </a:r>
            <a:r>
              <a:rPr lang="cs-CZ" sz="1600" dirty="0"/>
              <a:t>)</a:t>
            </a:r>
          </a:p>
          <a:p>
            <a:r>
              <a:rPr lang="cs-CZ" sz="1600" dirty="0"/>
              <a:t>{</a:t>
            </a:r>
          </a:p>
          <a:p>
            <a:r>
              <a:rPr lang="cs-CZ" sz="1600" dirty="0"/>
              <a:t>    </a:t>
            </a:r>
            <a:r>
              <a:rPr lang="cs-CZ" sz="1600" dirty="0" err="1"/>
              <a:t>Stream</a:t>
            </a:r>
            <a:r>
              <a:rPr lang="cs-CZ" sz="1600" dirty="0"/>
              <a:t> </a:t>
            </a:r>
            <a:r>
              <a:rPr lang="cs-CZ" sz="1600" dirty="0" err="1"/>
              <a:t>myFile</a:t>
            </a:r>
            <a:r>
              <a:rPr lang="cs-CZ" sz="1600" dirty="0"/>
              <a:t> = </a:t>
            </a:r>
            <a:r>
              <a:rPr lang="cs-CZ" sz="1600" dirty="0" err="1"/>
              <a:t>File.Create</a:t>
            </a:r>
            <a:r>
              <a:rPr lang="cs-CZ" sz="1600" dirty="0"/>
              <a:t>("</a:t>
            </a:r>
            <a:r>
              <a:rPr lang="cs-CZ" sz="1600" dirty="0" err="1"/>
              <a:t>TestFile.txt</a:t>
            </a:r>
            <a:r>
              <a:rPr lang="cs-CZ" sz="1600" dirty="0"/>
              <a:t>");</a:t>
            </a:r>
          </a:p>
          <a:p>
            <a:endParaRPr lang="cs-CZ" sz="1600" dirty="0"/>
          </a:p>
          <a:p>
            <a:r>
              <a:rPr lang="cs-CZ" sz="1600" dirty="0"/>
              <a:t>    </a:t>
            </a:r>
            <a:r>
              <a:rPr lang="cs-CZ" sz="1600" dirty="0" err="1"/>
              <a:t>TextWriterTraceListener</a:t>
            </a:r>
            <a:r>
              <a:rPr lang="cs-CZ" sz="1600" dirty="0"/>
              <a:t> </a:t>
            </a:r>
            <a:r>
              <a:rPr lang="cs-CZ" sz="1600" dirty="0" err="1"/>
              <a:t>myTextListener</a:t>
            </a:r>
            <a:r>
              <a:rPr lang="cs-CZ" sz="1600" dirty="0"/>
              <a:t> = </a:t>
            </a:r>
            <a:r>
              <a:rPr lang="cs-CZ" sz="1600" dirty="0" err="1"/>
              <a:t>new</a:t>
            </a:r>
            <a:r>
              <a:rPr lang="cs-CZ" sz="1600" dirty="0"/>
              <a:t> </a:t>
            </a:r>
            <a:r>
              <a:rPr lang="cs-CZ" sz="1600" dirty="0" err="1"/>
              <a:t>TextWriterTraceListener</a:t>
            </a:r>
            <a:r>
              <a:rPr lang="cs-CZ" sz="1600" dirty="0"/>
              <a:t>(</a:t>
            </a:r>
            <a:r>
              <a:rPr lang="cs-CZ" sz="1600" dirty="0" err="1"/>
              <a:t>myFile</a:t>
            </a:r>
            <a:r>
              <a:rPr lang="cs-CZ" sz="1600" dirty="0"/>
              <a:t>);</a:t>
            </a:r>
          </a:p>
          <a:p>
            <a:r>
              <a:rPr lang="cs-CZ" sz="1600" dirty="0"/>
              <a:t>    </a:t>
            </a:r>
            <a:r>
              <a:rPr lang="cs-CZ" sz="1600" dirty="0" err="1"/>
              <a:t>Trace.Listeners.Add</a:t>
            </a:r>
            <a:r>
              <a:rPr lang="cs-CZ" sz="1600" dirty="0"/>
              <a:t>(</a:t>
            </a:r>
            <a:r>
              <a:rPr lang="cs-CZ" sz="1600" dirty="0" err="1"/>
              <a:t>myTextListener</a:t>
            </a:r>
            <a:r>
              <a:rPr lang="cs-CZ" sz="1600" dirty="0"/>
              <a:t>);</a:t>
            </a:r>
          </a:p>
          <a:p>
            <a:endParaRPr lang="cs-CZ" sz="1600" dirty="0"/>
          </a:p>
          <a:p>
            <a:r>
              <a:rPr lang="cs-CZ" sz="1600" dirty="0"/>
              <a:t>    </a:t>
            </a:r>
            <a:r>
              <a:rPr lang="cs-CZ" sz="1600" dirty="0" err="1"/>
              <a:t>Trace.Write</a:t>
            </a:r>
            <a:r>
              <a:rPr lang="cs-CZ" sz="1600" dirty="0"/>
              <a:t>("Test </a:t>
            </a:r>
            <a:r>
              <a:rPr lang="cs-CZ" sz="1600" dirty="0" err="1"/>
              <a:t>output</a:t>
            </a:r>
            <a:r>
              <a:rPr lang="cs-CZ" sz="1600" dirty="0"/>
              <a:t> ");</a:t>
            </a:r>
          </a:p>
          <a:p>
            <a:r>
              <a:rPr lang="cs-CZ" sz="1600" dirty="0"/>
              <a:t>    </a:t>
            </a:r>
            <a:r>
              <a:rPr lang="cs-CZ" sz="1600" dirty="0" err="1"/>
              <a:t>Trace.Flush</a:t>
            </a:r>
            <a:r>
              <a:rPr lang="cs-CZ" sz="1600" dirty="0"/>
              <a:t>(); </a:t>
            </a:r>
          </a:p>
          <a:p>
            <a:endParaRPr lang="cs-CZ" sz="1600" dirty="0"/>
          </a:p>
          <a:p>
            <a:r>
              <a:rPr lang="cs-CZ" sz="1600" dirty="0"/>
              <a:t>}</a:t>
            </a:r>
            <a:endParaRPr lang="cs-CZ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Events</a:t>
            </a:r>
            <a:r>
              <a:rPr lang="cs-CZ" b="1" cap="all" baseline="300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EN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Enables</a:t>
            </a:r>
            <a:r>
              <a:rPr lang="cs-CZ" dirty="0"/>
              <a:t> </a:t>
            </a:r>
            <a:r>
              <a:rPr lang="cs-CZ" dirty="0" err="1"/>
              <a:t>record</a:t>
            </a:r>
            <a:r>
              <a:rPr lang="cs-CZ" dirty="0"/>
              <a:t> </a:t>
            </a:r>
            <a:r>
              <a:rPr lang="cs-CZ" dirty="0" err="1"/>
              <a:t>specific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states</a:t>
            </a:r>
            <a:endParaRPr lang="cs-CZ" dirty="0"/>
          </a:p>
          <a:p>
            <a:r>
              <a:rPr lang="cs-CZ" dirty="0" err="1"/>
              <a:t>Exceptions</a:t>
            </a:r>
            <a:r>
              <a:rPr lang="cs-CZ" dirty="0"/>
              <a:t>, </a:t>
            </a:r>
            <a:r>
              <a:rPr lang="cs-CZ" dirty="0" err="1"/>
              <a:t>unexpected</a:t>
            </a:r>
            <a:r>
              <a:rPr lang="cs-CZ" dirty="0"/>
              <a:t> </a:t>
            </a:r>
            <a:r>
              <a:rPr lang="cs-CZ" dirty="0" err="1"/>
              <a:t>behavior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..</a:t>
            </a:r>
          </a:p>
          <a:p>
            <a:r>
              <a:rPr lang="cs-CZ" dirty="0" err="1"/>
              <a:t>Provides</a:t>
            </a:r>
            <a:r>
              <a:rPr lang="cs-CZ" dirty="0"/>
              <a:t>, to </a:t>
            </a:r>
            <a:r>
              <a:rPr lang="cs-CZ" dirty="0" err="1"/>
              <a:t>the</a:t>
            </a:r>
            <a:r>
              <a:rPr lang="cs-CZ" dirty="0"/>
              <a:t> user, basic </a:t>
            </a:r>
            <a:r>
              <a:rPr lang="cs-CZ" dirty="0" err="1"/>
              <a:t>capability</a:t>
            </a:r>
            <a:r>
              <a:rPr lang="cs-CZ" dirty="0"/>
              <a:t> to </a:t>
            </a:r>
            <a:r>
              <a:rPr lang="cs-CZ" dirty="0" err="1"/>
              <a:t>check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.</a:t>
            </a:r>
          </a:p>
          <a:p>
            <a:r>
              <a:rPr lang="cs-CZ" b="1" dirty="0" err="1"/>
              <a:t>Requires</a:t>
            </a:r>
            <a:r>
              <a:rPr lang="cs-CZ" b="1" dirty="0"/>
              <a:t> </a:t>
            </a:r>
            <a:r>
              <a:rPr lang="cs-CZ" b="1" dirty="0" err="1"/>
              <a:t>administrator</a:t>
            </a:r>
            <a:r>
              <a:rPr lang="cs-CZ" b="1" dirty="0"/>
              <a:t> </a:t>
            </a:r>
            <a:r>
              <a:rPr lang="cs-CZ" b="1" dirty="0" err="1"/>
              <a:t>rights</a:t>
            </a:r>
            <a:r>
              <a:rPr lang="cs-CZ" dirty="0"/>
              <a:t>!</a:t>
            </a:r>
          </a:p>
          <a:p>
            <a:endParaRPr lang="cs-CZ" dirty="0"/>
          </a:p>
          <a:p>
            <a:r>
              <a:rPr lang="cs-CZ" i="1" dirty="0" err="1"/>
              <a:t>System.Diagnostics</a:t>
            </a:r>
            <a:r>
              <a:rPr lang="cs-CZ" sz="3200" b="1" cap="all" baseline="300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cs-CZ" sz="32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 </a:t>
            </a:r>
          </a:p>
          <a:p>
            <a:r>
              <a:rPr lang="cs-CZ" i="1" dirty="0" err="1"/>
              <a:t>EventLog</a:t>
            </a:r>
            <a:endParaRPr lang="cs-CZ" i="1" dirty="0"/>
          </a:p>
          <a:p>
            <a:r>
              <a:rPr lang="cs-CZ" i="1" dirty="0" err="1"/>
              <a:t>EventLogEntry</a:t>
            </a:r>
            <a:endParaRPr lang="cs-CZ" i="1" dirty="0"/>
          </a:p>
          <a:p>
            <a:r>
              <a:rPr lang="cs-CZ" i="1" dirty="0" err="1"/>
              <a:t>EventLogEntryCollection</a:t>
            </a:r>
            <a:endParaRPr lang="cs-CZ" i="1" dirty="0"/>
          </a:p>
          <a:p>
            <a:r>
              <a:rPr lang="cs-CZ" i="1" dirty="0" err="1"/>
              <a:t>EventLogPermission</a:t>
            </a:r>
            <a:endParaRPr lang="cs-CZ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TextWriterTraceListener</a:t>
            </a:r>
            <a:endParaRPr lang="cs-CZ" i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20</a:t>
            </a:fld>
            <a:endParaRPr lang="cs-CZ"/>
          </a:p>
        </p:txBody>
      </p:sp>
      <p:sp>
        <p:nvSpPr>
          <p:cNvPr id="5" name="Zaoblený obdélník 4"/>
          <p:cNvSpPr/>
          <p:nvPr/>
        </p:nvSpPr>
        <p:spPr>
          <a:xfrm>
            <a:off x="785786" y="1643050"/>
            <a:ext cx="7858180" cy="2928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sz="1600" dirty="0"/>
              <a:t>&lt;</a:t>
            </a:r>
            <a:r>
              <a:rPr lang="cs-CZ" sz="1600" dirty="0" err="1"/>
              <a:t>configuration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  &lt;</a:t>
            </a:r>
            <a:r>
              <a:rPr lang="cs-CZ" sz="1600" dirty="0" err="1"/>
              <a:t>system.diagnostics</a:t>
            </a:r>
            <a:r>
              <a:rPr lang="cs-CZ" sz="1600" dirty="0"/>
              <a:t>&gt;</a:t>
            </a:r>
          </a:p>
          <a:p>
            <a:pPr lvl="1"/>
            <a:r>
              <a:rPr lang="en-US" sz="1600" dirty="0"/>
              <a:t>    &lt;trace </a:t>
            </a:r>
            <a:r>
              <a:rPr lang="en-US" sz="1600" dirty="0" err="1"/>
              <a:t>autoflush</a:t>
            </a:r>
            <a:r>
              <a:rPr lang="en-US" sz="1600" dirty="0"/>
              <a:t>="false" </a:t>
            </a:r>
            <a:r>
              <a:rPr lang="en-US" sz="1600" dirty="0" err="1"/>
              <a:t>indentsize</a:t>
            </a:r>
            <a:r>
              <a:rPr lang="en-US" sz="1600" dirty="0"/>
              <a:t>="4"&gt;</a:t>
            </a:r>
          </a:p>
          <a:p>
            <a:pPr lvl="1"/>
            <a:r>
              <a:rPr lang="cs-CZ" sz="1600" dirty="0"/>
              <a:t>      &lt;</a:t>
            </a:r>
            <a:r>
              <a:rPr lang="cs-CZ" sz="1600" dirty="0" err="1"/>
              <a:t>listeners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        &lt;</a:t>
            </a:r>
            <a:r>
              <a:rPr lang="cs-CZ" sz="1600" dirty="0" err="1"/>
              <a:t>add</a:t>
            </a:r>
            <a:r>
              <a:rPr lang="cs-CZ" sz="1600" dirty="0"/>
              <a:t> </a:t>
            </a:r>
            <a:r>
              <a:rPr lang="cs-CZ" sz="1600" dirty="0" err="1"/>
              <a:t>name</a:t>
            </a:r>
            <a:r>
              <a:rPr lang="cs-CZ" sz="1600" dirty="0"/>
              <a:t>="</a:t>
            </a:r>
            <a:r>
              <a:rPr lang="cs-CZ" sz="1600" dirty="0" err="1"/>
              <a:t>myListener</a:t>
            </a:r>
            <a:r>
              <a:rPr lang="cs-CZ" sz="1600" dirty="0"/>
              <a:t>" type="</a:t>
            </a:r>
            <a:r>
              <a:rPr lang="cs-CZ" sz="1600" dirty="0" err="1"/>
              <a:t>System.Diagnostics.TextWriterTraceListener</a:t>
            </a:r>
            <a:r>
              <a:rPr lang="cs-CZ" sz="1600" dirty="0"/>
              <a:t>"                   		</a:t>
            </a:r>
            <a:r>
              <a:rPr lang="cs-CZ" sz="1600" dirty="0" err="1"/>
              <a:t>initializeData</a:t>
            </a:r>
            <a:r>
              <a:rPr lang="cs-CZ" sz="1600" dirty="0"/>
              <a:t>="</a:t>
            </a:r>
            <a:r>
              <a:rPr lang="cs-CZ" sz="1600" dirty="0" err="1"/>
              <a:t>Output.log</a:t>
            </a:r>
            <a:r>
              <a:rPr lang="cs-CZ" sz="1600" dirty="0"/>
              <a:t>" /&gt;</a:t>
            </a:r>
          </a:p>
          <a:p>
            <a:pPr lvl="1"/>
            <a:r>
              <a:rPr lang="cs-CZ" sz="1600" dirty="0"/>
              <a:t>        &lt;</a:t>
            </a:r>
            <a:r>
              <a:rPr lang="cs-CZ" sz="1600" dirty="0" err="1"/>
              <a:t>remove</a:t>
            </a:r>
            <a:r>
              <a:rPr lang="cs-CZ" sz="1600" dirty="0"/>
              <a:t> </a:t>
            </a:r>
            <a:r>
              <a:rPr lang="cs-CZ" sz="1600" dirty="0" err="1"/>
              <a:t>name</a:t>
            </a:r>
            <a:r>
              <a:rPr lang="cs-CZ" sz="1600" dirty="0"/>
              <a:t>="Default" /&gt;</a:t>
            </a:r>
          </a:p>
          <a:p>
            <a:pPr lvl="1"/>
            <a:r>
              <a:rPr lang="cs-CZ" sz="1600" dirty="0"/>
              <a:t>      &lt;/</a:t>
            </a:r>
            <a:r>
              <a:rPr lang="cs-CZ" sz="1600" dirty="0" err="1"/>
              <a:t>listeners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    &lt;/</a:t>
            </a:r>
            <a:r>
              <a:rPr lang="cs-CZ" sz="1600" dirty="0" err="1"/>
              <a:t>trace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  &lt;/</a:t>
            </a:r>
            <a:r>
              <a:rPr lang="cs-CZ" sz="1600" dirty="0" err="1"/>
              <a:t>system.diagnostics</a:t>
            </a:r>
            <a:r>
              <a:rPr lang="cs-CZ" sz="1600" dirty="0"/>
              <a:t>&gt;</a:t>
            </a:r>
          </a:p>
          <a:p>
            <a:pPr lvl="1"/>
            <a:r>
              <a:rPr lang="cs-CZ" sz="1600" dirty="0"/>
              <a:t>&lt;/</a:t>
            </a:r>
            <a:r>
              <a:rPr lang="cs-CZ" sz="1600" dirty="0" err="1"/>
              <a:t>configuration</a:t>
            </a:r>
            <a:r>
              <a:rPr lang="cs-CZ" sz="1600" dirty="0"/>
              <a:t>&gt;</a:t>
            </a:r>
          </a:p>
        </p:txBody>
      </p:sp>
      <p:sp>
        <p:nvSpPr>
          <p:cNvPr id="6" name="Zaoblený obdélník 5"/>
          <p:cNvSpPr/>
          <p:nvPr/>
        </p:nvSpPr>
        <p:spPr>
          <a:xfrm>
            <a:off x="714348" y="5143512"/>
            <a:ext cx="7858180" cy="1428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sz="1600" dirty="0"/>
              <a:t>static </a:t>
            </a:r>
            <a:r>
              <a:rPr lang="cs-CZ" sz="1600" dirty="0" err="1"/>
              <a:t>void</a:t>
            </a:r>
            <a:r>
              <a:rPr lang="cs-CZ" sz="1600" dirty="0"/>
              <a:t> </a:t>
            </a:r>
            <a:r>
              <a:rPr lang="cs-CZ" sz="1600" dirty="0" err="1"/>
              <a:t>Main</a:t>
            </a:r>
            <a:r>
              <a:rPr lang="cs-CZ" sz="1600" dirty="0"/>
              <a:t>(</a:t>
            </a:r>
            <a:r>
              <a:rPr lang="cs-CZ" sz="1600" dirty="0" err="1"/>
              <a:t>string</a:t>
            </a:r>
            <a:r>
              <a:rPr lang="cs-CZ" sz="1600" dirty="0"/>
              <a:t>[] </a:t>
            </a:r>
            <a:r>
              <a:rPr lang="cs-CZ" sz="1600" dirty="0" err="1"/>
              <a:t>args</a:t>
            </a:r>
            <a:r>
              <a:rPr lang="cs-CZ" sz="1600" dirty="0"/>
              <a:t>)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Trace.Write</a:t>
            </a:r>
            <a:r>
              <a:rPr lang="cs-CZ" sz="1600" dirty="0"/>
              <a:t>("Test </a:t>
            </a:r>
            <a:r>
              <a:rPr lang="cs-CZ" sz="1600" dirty="0" err="1"/>
              <a:t>output</a:t>
            </a:r>
            <a:r>
              <a:rPr lang="cs-CZ" sz="1600" dirty="0"/>
              <a:t> ");</a:t>
            </a:r>
          </a:p>
          <a:p>
            <a:pPr lvl="1"/>
            <a:r>
              <a:rPr lang="cs-CZ" sz="1600" dirty="0"/>
              <a:t>    </a:t>
            </a:r>
            <a:r>
              <a:rPr lang="cs-CZ" sz="1600" dirty="0" err="1"/>
              <a:t>Trace.Flush</a:t>
            </a:r>
            <a:r>
              <a:rPr lang="cs-CZ" sz="1600" dirty="0"/>
              <a:t>();</a:t>
            </a:r>
          </a:p>
          <a:p>
            <a:pPr lvl="1"/>
            <a:r>
              <a:rPr lang="cs-CZ" sz="1600" dirty="0"/>
              <a:t>}</a:t>
            </a:r>
            <a:endParaRPr lang="cs-CZ" sz="5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XmlWriteTraceListener</a:t>
            </a:r>
            <a:endParaRPr lang="cs-CZ" i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21</a:t>
            </a:fld>
            <a:endParaRPr lang="cs-CZ"/>
          </a:p>
        </p:txBody>
      </p:sp>
      <p:sp>
        <p:nvSpPr>
          <p:cNvPr id="5" name="Zaoblený obdélník 4"/>
          <p:cNvSpPr/>
          <p:nvPr/>
        </p:nvSpPr>
        <p:spPr>
          <a:xfrm>
            <a:off x="785786" y="1643050"/>
            <a:ext cx="7858180" cy="4572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dirty="0"/>
              <a:t>&lt;</a:t>
            </a:r>
            <a:r>
              <a:rPr lang="cs-CZ" dirty="0" err="1"/>
              <a:t>configuration</a:t>
            </a:r>
            <a:r>
              <a:rPr lang="cs-CZ" dirty="0"/>
              <a:t>&gt;</a:t>
            </a:r>
          </a:p>
          <a:p>
            <a:pPr lvl="1"/>
            <a:r>
              <a:rPr lang="cs-CZ" dirty="0"/>
              <a:t>  &lt;</a:t>
            </a:r>
            <a:r>
              <a:rPr lang="cs-CZ" dirty="0" err="1"/>
              <a:t>system.diagnostics</a:t>
            </a:r>
            <a:r>
              <a:rPr lang="cs-CZ" dirty="0"/>
              <a:t>&gt;</a:t>
            </a:r>
          </a:p>
          <a:p>
            <a:pPr lvl="1"/>
            <a:r>
              <a:rPr lang="en-US" dirty="0"/>
              <a:t>    &lt;trace </a:t>
            </a:r>
            <a:r>
              <a:rPr lang="en-US" dirty="0" err="1"/>
              <a:t>autoflush</a:t>
            </a:r>
            <a:r>
              <a:rPr lang="en-US" dirty="0"/>
              <a:t>="false" </a:t>
            </a:r>
            <a:r>
              <a:rPr lang="en-US" dirty="0" err="1"/>
              <a:t>indentsize</a:t>
            </a:r>
            <a:r>
              <a:rPr lang="en-US" dirty="0"/>
              <a:t>="4"&gt;</a:t>
            </a:r>
          </a:p>
          <a:p>
            <a:pPr lvl="1"/>
            <a:r>
              <a:rPr lang="cs-CZ" dirty="0"/>
              <a:t>      &lt;</a:t>
            </a:r>
            <a:r>
              <a:rPr lang="cs-CZ" dirty="0" err="1"/>
              <a:t>listeners</a:t>
            </a:r>
            <a:r>
              <a:rPr lang="cs-CZ" dirty="0"/>
              <a:t>&gt;</a:t>
            </a:r>
          </a:p>
          <a:p>
            <a:pPr lvl="1"/>
            <a:r>
              <a:rPr lang="cs-CZ" dirty="0"/>
              <a:t>        &lt;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</a:t>
            </a:r>
            <a:r>
              <a:rPr lang="cs-CZ" dirty="0" err="1"/>
              <a:t>xmlListener</a:t>
            </a:r>
            <a:r>
              <a:rPr lang="cs-CZ" dirty="0"/>
              <a:t>" </a:t>
            </a:r>
          </a:p>
          <a:p>
            <a:pPr lvl="1"/>
            <a:r>
              <a:rPr lang="cs-CZ" dirty="0"/>
              <a:t>          type="</a:t>
            </a:r>
            <a:r>
              <a:rPr lang="cs-CZ" dirty="0" err="1"/>
              <a:t>System.Diagnostics.XmlWriterTraceListener</a:t>
            </a:r>
            <a:r>
              <a:rPr lang="cs-CZ" dirty="0"/>
              <a:t>" </a:t>
            </a:r>
          </a:p>
          <a:p>
            <a:pPr lvl="1"/>
            <a:r>
              <a:rPr lang="cs-CZ" dirty="0"/>
              <a:t>          </a:t>
            </a:r>
            <a:r>
              <a:rPr lang="cs-CZ" dirty="0" err="1"/>
              <a:t>initializeData</a:t>
            </a:r>
            <a:r>
              <a:rPr lang="cs-CZ" dirty="0"/>
              <a:t>="</a:t>
            </a:r>
            <a:r>
              <a:rPr lang="cs-CZ" dirty="0" err="1"/>
              <a:t>xmlOutput.xml</a:t>
            </a:r>
            <a:r>
              <a:rPr lang="cs-CZ" dirty="0"/>
              <a:t>" </a:t>
            </a:r>
          </a:p>
          <a:p>
            <a:pPr lvl="1"/>
            <a:r>
              <a:rPr lang="cs-CZ" dirty="0"/>
              <a:t>          </a:t>
            </a:r>
            <a:r>
              <a:rPr lang="cs-CZ" dirty="0" err="1"/>
              <a:t>traceOutputOptions</a:t>
            </a:r>
            <a:r>
              <a:rPr lang="cs-CZ" dirty="0"/>
              <a:t>="</a:t>
            </a:r>
            <a:r>
              <a:rPr lang="cs-CZ" dirty="0" err="1"/>
              <a:t>ProcessId</a:t>
            </a:r>
            <a:r>
              <a:rPr lang="cs-CZ" dirty="0"/>
              <a:t>, </a:t>
            </a:r>
            <a:r>
              <a:rPr lang="cs-CZ" dirty="0" err="1"/>
              <a:t>DateTime</a:t>
            </a:r>
            <a:r>
              <a:rPr lang="cs-CZ" dirty="0"/>
              <a:t>" /&gt;</a:t>
            </a:r>
          </a:p>
          <a:p>
            <a:pPr lvl="1"/>
            <a:r>
              <a:rPr lang="cs-CZ" dirty="0"/>
              <a:t>        &lt;</a:t>
            </a:r>
            <a:r>
              <a:rPr lang="cs-CZ" dirty="0" err="1"/>
              <a:t>remove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="Default" /&gt;</a:t>
            </a:r>
          </a:p>
          <a:p>
            <a:pPr lvl="1"/>
            <a:r>
              <a:rPr lang="cs-CZ" dirty="0"/>
              <a:t>      &lt;/</a:t>
            </a:r>
            <a:r>
              <a:rPr lang="cs-CZ" dirty="0" err="1"/>
              <a:t>listeners</a:t>
            </a:r>
            <a:r>
              <a:rPr lang="cs-CZ" dirty="0"/>
              <a:t>&gt;</a:t>
            </a:r>
          </a:p>
          <a:p>
            <a:pPr lvl="1"/>
            <a:r>
              <a:rPr lang="cs-CZ" dirty="0"/>
              <a:t>    &lt;/</a:t>
            </a:r>
            <a:r>
              <a:rPr lang="cs-CZ" dirty="0" err="1"/>
              <a:t>trace</a:t>
            </a:r>
            <a:r>
              <a:rPr lang="cs-CZ" dirty="0"/>
              <a:t>&gt;</a:t>
            </a:r>
          </a:p>
          <a:p>
            <a:pPr lvl="1"/>
            <a:r>
              <a:rPr lang="cs-CZ" dirty="0"/>
              <a:t>  &lt;/</a:t>
            </a:r>
            <a:r>
              <a:rPr lang="cs-CZ" dirty="0" err="1"/>
              <a:t>system.diagnostics</a:t>
            </a:r>
            <a:r>
              <a:rPr lang="cs-CZ" dirty="0"/>
              <a:t>&gt;</a:t>
            </a:r>
          </a:p>
          <a:p>
            <a:pPr lvl="1"/>
            <a:r>
              <a:rPr lang="cs-CZ" dirty="0"/>
              <a:t>&lt;/</a:t>
            </a:r>
            <a:r>
              <a:rPr lang="cs-CZ" dirty="0" err="1"/>
              <a:t>configuration</a:t>
            </a:r>
            <a:r>
              <a:rPr lang="cs-CZ" dirty="0"/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Events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80772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Create</a:t>
            </a:r>
            <a:r>
              <a:rPr lang="cs-CZ" dirty="0"/>
              <a:t> and </a:t>
            </a:r>
            <a:r>
              <a:rPr lang="cs-CZ" dirty="0" err="1"/>
              <a:t>delete</a:t>
            </a:r>
            <a:r>
              <a:rPr lang="cs-CZ" dirty="0"/>
              <a:t> event log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5" name="Zaoblený obdélník 4"/>
          <p:cNvSpPr/>
          <p:nvPr/>
        </p:nvSpPr>
        <p:spPr>
          <a:xfrm>
            <a:off x="642910" y="1714488"/>
            <a:ext cx="7858180" cy="47863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sz="1600" dirty="0"/>
              <a:t>    </a:t>
            </a:r>
            <a:r>
              <a:rPr lang="cs-CZ" sz="1600" dirty="0" err="1"/>
              <a:t>class</a:t>
            </a:r>
            <a:r>
              <a:rPr lang="cs-CZ" sz="1600" dirty="0"/>
              <a:t> Program</a:t>
            </a:r>
          </a:p>
          <a:p>
            <a:pPr lvl="1"/>
            <a:r>
              <a:rPr lang="cs-CZ" sz="1600" dirty="0"/>
              <a:t>    {</a:t>
            </a:r>
          </a:p>
          <a:p>
            <a:pPr lvl="1"/>
            <a:r>
              <a:rPr lang="cs-CZ" sz="1600" dirty="0"/>
              <a:t>        ... </a:t>
            </a:r>
          </a:p>
          <a:p>
            <a:pPr lvl="1"/>
            <a:r>
              <a:rPr lang="cs-CZ" sz="1600" dirty="0"/>
              <a:t>        </a:t>
            </a:r>
            <a:r>
              <a:rPr lang="cs-CZ" sz="1600" dirty="0" err="1"/>
              <a:t>void</a:t>
            </a:r>
            <a:r>
              <a:rPr lang="cs-CZ" sz="1600" dirty="0"/>
              <a:t> </a:t>
            </a:r>
            <a:r>
              <a:rPr lang="cs-CZ" sz="1600" dirty="0" err="1"/>
              <a:t>Creating</a:t>
            </a:r>
            <a:r>
              <a:rPr lang="cs-CZ" sz="1600" dirty="0"/>
              <a:t>()</a:t>
            </a:r>
          </a:p>
          <a:p>
            <a:pPr lvl="1"/>
            <a:r>
              <a:rPr lang="cs-CZ" sz="1600" dirty="0"/>
              <a:t>        {</a:t>
            </a:r>
          </a:p>
          <a:p>
            <a:pPr lvl="1"/>
            <a:r>
              <a:rPr lang="cs-CZ" sz="1600" dirty="0"/>
              <a:t>            </a:t>
            </a:r>
            <a:r>
              <a:rPr lang="cs-CZ" sz="1600" dirty="0" err="1"/>
              <a:t>EventLog</a:t>
            </a:r>
            <a:r>
              <a:rPr lang="cs-CZ" sz="1600" dirty="0"/>
              <a:t> </a:t>
            </a:r>
            <a:r>
              <a:rPr lang="cs-CZ" sz="1600" dirty="0" err="1"/>
              <a:t>myTest</a:t>
            </a:r>
            <a:r>
              <a:rPr lang="cs-CZ" sz="1600" dirty="0"/>
              <a:t> = </a:t>
            </a:r>
            <a:r>
              <a:rPr lang="cs-CZ" sz="1600" dirty="0" err="1"/>
              <a:t>new</a:t>
            </a:r>
            <a:r>
              <a:rPr lang="cs-CZ" sz="1600" dirty="0"/>
              <a:t> </a:t>
            </a:r>
            <a:r>
              <a:rPr lang="cs-CZ" sz="1600" dirty="0" err="1"/>
              <a:t>EventLog</a:t>
            </a:r>
            <a:r>
              <a:rPr lang="cs-CZ" sz="1600" dirty="0"/>
              <a:t>("</a:t>
            </a:r>
            <a:r>
              <a:rPr lang="cs-CZ" sz="1600" dirty="0" err="1"/>
              <a:t>MyTest</a:t>
            </a:r>
            <a:r>
              <a:rPr lang="cs-CZ" sz="1600" dirty="0"/>
              <a:t>");</a:t>
            </a:r>
          </a:p>
          <a:p>
            <a:pPr lvl="1"/>
            <a:r>
              <a:rPr lang="cs-CZ" sz="1600" dirty="0"/>
              <a:t>            </a:t>
            </a:r>
            <a:r>
              <a:rPr lang="cs-CZ" sz="1600" dirty="0" err="1"/>
              <a:t>myTest.Source</a:t>
            </a:r>
            <a:r>
              <a:rPr lang="cs-CZ" sz="1600" dirty="0"/>
              <a:t> = "</a:t>
            </a:r>
            <a:r>
              <a:rPr lang="cs-CZ" sz="1600" dirty="0" err="1"/>
              <a:t>MyTestSource</a:t>
            </a:r>
            <a:r>
              <a:rPr lang="cs-CZ" sz="1600" dirty="0"/>
              <a:t>";</a:t>
            </a:r>
          </a:p>
          <a:p>
            <a:pPr lvl="1"/>
            <a:r>
              <a:rPr lang="cs-CZ" sz="1600" dirty="0"/>
              <a:t>            </a:t>
            </a:r>
            <a:r>
              <a:rPr lang="cs-CZ" sz="1600" dirty="0" err="1"/>
              <a:t>myTest.WriteEntry</a:t>
            </a:r>
            <a:r>
              <a:rPr lang="cs-CZ" sz="1600" dirty="0"/>
              <a:t>("</a:t>
            </a:r>
            <a:r>
              <a:rPr lang="cs-CZ" sz="1600" dirty="0" err="1"/>
              <a:t>Testing</a:t>
            </a:r>
            <a:r>
              <a:rPr lang="cs-CZ" sz="1600" dirty="0"/>
              <a:t> - </a:t>
            </a:r>
            <a:r>
              <a:rPr lang="cs-CZ" sz="1600" dirty="0" err="1"/>
              <a:t>warning</a:t>
            </a:r>
            <a:r>
              <a:rPr lang="cs-CZ" sz="1600" dirty="0"/>
              <a:t>", </a:t>
            </a:r>
            <a:r>
              <a:rPr lang="cs-CZ" sz="1600" dirty="0" err="1"/>
              <a:t>EventLogEntryType.Warning</a:t>
            </a:r>
            <a:r>
              <a:rPr lang="cs-CZ" sz="1600" dirty="0"/>
              <a:t>);</a:t>
            </a:r>
          </a:p>
          <a:p>
            <a:pPr lvl="1"/>
            <a:r>
              <a:rPr lang="cs-CZ" sz="1600" dirty="0"/>
              <a:t>        }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/>
              <a:t>        </a:t>
            </a:r>
            <a:r>
              <a:rPr lang="cs-CZ" sz="1600" dirty="0" err="1"/>
              <a:t>void</a:t>
            </a:r>
            <a:r>
              <a:rPr lang="cs-CZ" sz="1600" dirty="0"/>
              <a:t> </a:t>
            </a:r>
            <a:r>
              <a:rPr lang="cs-CZ" sz="1600" dirty="0" err="1"/>
              <a:t>Deleting</a:t>
            </a:r>
            <a:r>
              <a:rPr lang="cs-CZ" sz="1600" dirty="0"/>
              <a:t>()</a:t>
            </a:r>
          </a:p>
          <a:p>
            <a:pPr lvl="1"/>
            <a:r>
              <a:rPr lang="cs-CZ" sz="1600" dirty="0"/>
              <a:t>        {</a:t>
            </a:r>
          </a:p>
          <a:p>
            <a:pPr lvl="1"/>
            <a:r>
              <a:rPr lang="cs-CZ" sz="1600" dirty="0"/>
              <a:t>            </a:t>
            </a:r>
            <a:r>
              <a:rPr lang="cs-CZ" sz="1600" dirty="0" err="1"/>
              <a:t>EventLog.Delete</a:t>
            </a:r>
            <a:r>
              <a:rPr lang="cs-CZ" sz="1600" dirty="0"/>
              <a:t>("</a:t>
            </a:r>
            <a:r>
              <a:rPr lang="cs-CZ" sz="1600" dirty="0" err="1"/>
              <a:t>MyTest</a:t>
            </a:r>
            <a:r>
              <a:rPr lang="cs-CZ" sz="1600" dirty="0"/>
              <a:t>");</a:t>
            </a:r>
          </a:p>
          <a:p>
            <a:pPr lvl="1"/>
            <a:r>
              <a:rPr lang="cs-CZ" sz="1600" dirty="0"/>
              <a:t>        }</a:t>
            </a:r>
          </a:p>
          <a:p>
            <a:pPr lvl="1"/>
            <a:r>
              <a:rPr lang="cs-CZ" sz="1600" dirty="0"/>
              <a:t>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Create</a:t>
            </a:r>
            <a:r>
              <a:rPr lang="cs-CZ" dirty="0"/>
              <a:t> and </a:t>
            </a:r>
            <a:r>
              <a:rPr lang="cs-CZ" dirty="0" err="1"/>
              <a:t>delete</a:t>
            </a:r>
            <a:r>
              <a:rPr lang="cs-CZ" dirty="0"/>
              <a:t> event log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61694"/>
            <a:ext cx="8143900" cy="538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Write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5" name="Zaoblený obdélník 4"/>
          <p:cNvSpPr/>
          <p:nvPr/>
        </p:nvSpPr>
        <p:spPr>
          <a:xfrm>
            <a:off x="642910" y="1714488"/>
            <a:ext cx="7858180" cy="47863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dirty="0" err="1"/>
              <a:t>EventLog</a:t>
            </a:r>
            <a:r>
              <a:rPr lang="cs-CZ" dirty="0"/>
              <a:t> </a:t>
            </a:r>
            <a:r>
              <a:rPr lang="cs-CZ" dirty="0" err="1"/>
              <a:t>myTest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EventLog</a:t>
            </a:r>
            <a:r>
              <a:rPr lang="cs-CZ" dirty="0"/>
              <a:t>("</a:t>
            </a:r>
            <a:r>
              <a:rPr lang="cs-CZ" dirty="0" err="1"/>
              <a:t>MyTest</a:t>
            </a:r>
            <a:r>
              <a:rPr lang="cs-CZ" dirty="0"/>
              <a:t>");</a:t>
            </a:r>
          </a:p>
          <a:p>
            <a:pPr lvl="1"/>
            <a:r>
              <a:rPr lang="cs-CZ" dirty="0" err="1"/>
              <a:t>myTest.Source</a:t>
            </a:r>
            <a:r>
              <a:rPr lang="cs-CZ" dirty="0"/>
              <a:t> = "</a:t>
            </a:r>
            <a:r>
              <a:rPr lang="cs-CZ" dirty="0" err="1"/>
              <a:t>MyTestSource</a:t>
            </a:r>
            <a:r>
              <a:rPr lang="cs-CZ" dirty="0"/>
              <a:t>";</a:t>
            </a:r>
          </a:p>
          <a:p>
            <a:pPr lvl="1"/>
            <a:r>
              <a:rPr lang="cs-CZ" dirty="0" err="1"/>
              <a:t>myTest.WriteEntry</a:t>
            </a:r>
            <a:r>
              <a:rPr lang="cs-CZ" dirty="0"/>
              <a:t>("</a:t>
            </a:r>
            <a:r>
              <a:rPr lang="cs-CZ" dirty="0" err="1"/>
              <a:t>Testing</a:t>
            </a:r>
            <a:r>
              <a:rPr lang="cs-CZ" dirty="0"/>
              <a:t> - </a:t>
            </a:r>
            <a:r>
              <a:rPr lang="cs-CZ" dirty="0" err="1"/>
              <a:t>information</a:t>
            </a:r>
            <a:r>
              <a:rPr lang="cs-CZ" dirty="0"/>
              <a:t>", </a:t>
            </a:r>
            <a:r>
              <a:rPr lang="cs-CZ" dirty="0" err="1"/>
              <a:t>EventLogEntryType.Information</a:t>
            </a:r>
            <a:r>
              <a:rPr lang="cs-CZ" dirty="0"/>
              <a:t>);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myTest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EventLog</a:t>
            </a:r>
            <a:r>
              <a:rPr lang="cs-CZ" dirty="0"/>
              <a:t>("</a:t>
            </a:r>
            <a:r>
              <a:rPr lang="cs-CZ" dirty="0" err="1"/>
              <a:t>MyTest</a:t>
            </a:r>
            <a:r>
              <a:rPr lang="cs-CZ" dirty="0"/>
              <a:t>");</a:t>
            </a:r>
          </a:p>
          <a:p>
            <a:pPr lvl="1"/>
            <a:r>
              <a:rPr lang="cs-CZ" dirty="0" err="1"/>
              <a:t>myTest.Source</a:t>
            </a:r>
            <a:r>
              <a:rPr lang="cs-CZ" dirty="0"/>
              <a:t> = "</a:t>
            </a:r>
            <a:r>
              <a:rPr lang="cs-CZ" dirty="0" err="1"/>
              <a:t>MyTestSource</a:t>
            </a:r>
            <a:r>
              <a:rPr lang="cs-CZ" dirty="0"/>
              <a:t> 2";</a:t>
            </a:r>
          </a:p>
          <a:p>
            <a:pPr lvl="1"/>
            <a:r>
              <a:rPr lang="cs-CZ" dirty="0" err="1"/>
              <a:t>myTest.WriteEntry</a:t>
            </a:r>
            <a:r>
              <a:rPr lang="cs-CZ" dirty="0"/>
              <a:t>("</a:t>
            </a:r>
            <a:r>
              <a:rPr lang="cs-CZ" dirty="0" err="1"/>
              <a:t>Testing</a:t>
            </a:r>
            <a:r>
              <a:rPr lang="cs-CZ" dirty="0"/>
              <a:t> - </a:t>
            </a:r>
            <a:r>
              <a:rPr lang="cs-CZ" dirty="0" err="1"/>
              <a:t>information</a:t>
            </a:r>
            <a:r>
              <a:rPr lang="cs-CZ" dirty="0"/>
              <a:t>", </a:t>
            </a:r>
            <a:r>
              <a:rPr lang="cs-CZ" dirty="0" err="1"/>
              <a:t>EventLogEntryType.Information</a:t>
            </a:r>
            <a:r>
              <a:rPr lang="cs-CZ" dirty="0"/>
              <a:t>);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myTest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EventLog</a:t>
            </a:r>
            <a:r>
              <a:rPr lang="cs-CZ" dirty="0"/>
              <a:t>("</a:t>
            </a:r>
            <a:r>
              <a:rPr lang="cs-CZ" dirty="0" err="1"/>
              <a:t>Application</a:t>
            </a:r>
            <a:r>
              <a:rPr lang="cs-CZ" dirty="0"/>
              <a:t>");</a:t>
            </a:r>
          </a:p>
          <a:p>
            <a:pPr lvl="1"/>
            <a:r>
              <a:rPr lang="cs-CZ" dirty="0" err="1"/>
              <a:t>myTest.Source</a:t>
            </a:r>
            <a:r>
              <a:rPr lang="cs-CZ" dirty="0"/>
              <a:t> = "</a:t>
            </a:r>
            <a:r>
              <a:rPr lang="cs-CZ" dirty="0" err="1"/>
              <a:t>MyTestSource</a:t>
            </a:r>
            <a:r>
              <a:rPr lang="cs-CZ" dirty="0"/>
              <a:t> SS";</a:t>
            </a:r>
          </a:p>
          <a:p>
            <a:pPr lvl="1"/>
            <a:r>
              <a:rPr lang="cs-CZ" dirty="0" err="1"/>
              <a:t>myTest.WriteEntry</a:t>
            </a:r>
            <a:r>
              <a:rPr lang="cs-CZ" dirty="0"/>
              <a:t>("</a:t>
            </a:r>
            <a:r>
              <a:rPr lang="cs-CZ" dirty="0" err="1"/>
              <a:t>Testing</a:t>
            </a:r>
            <a:r>
              <a:rPr lang="cs-CZ" dirty="0"/>
              <a:t> - </a:t>
            </a:r>
            <a:r>
              <a:rPr lang="cs-CZ" dirty="0" err="1"/>
              <a:t>information</a:t>
            </a:r>
            <a:r>
              <a:rPr lang="cs-CZ" dirty="0"/>
              <a:t>", </a:t>
            </a:r>
            <a:r>
              <a:rPr lang="cs-CZ" dirty="0" err="1"/>
              <a:t>EventLogEntryType.Information</a:t>
            </a:r>
            <a:r>
              <a:rPr lang="cs-CZ" dirty="0"/>
              <a:t>, 100);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Write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59"/>
            <a:ext cx="8358246" cy="554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Read</a:t>
            </a:r>
            <a:r>
              <a:rPr lang="cs-CZ" dirty="0"/>
              <a:t> and </a:t>
            </a:r>
            <a:r>
              <a:rPr lang="cs-CZ" dirty="0" err="1"/>
              <a:t>delete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5" name="Zaoblený obdélník 4"/>
          <p:cNvSpPr/>
          <p:nvPr/>
        </p:nvSpPr>
        <p:spPr>
          <a:xfrm>
            <a:off x="642910" y="1714488"/>
            <a:ext cx="7858180" cy="2500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dirty="0" err="1"/>
              <a:t>EventLog</a:t>
            </a:r>
            <a:r>
              <a:rPr lang="cs-CZ" dirty="0"/>
              <a:t> </a:t>
            </a:r>
            <a:r>
              <a:rPr lang="cs-CZ" dirty="0" err="1"/>
              <a:t>myLog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EventLog</a:t>
            </a:r>
            <a:r>
              <a:rPr lang="cs-CZ" dirty="0"/>
              <a:t>();</a:t>
            </a:r>
          </a:p>
          <a:p>
            <a:pPr lvl="1"/>
            <a:r>
              <a:rPr lang="cs-CZ" dirty="0" err="1"/>
              <a:t>myLog.Log</a:t>
            </a:r>
            <a:r>
              <a:rPr lang="cs-CZ" dirty="0"/>
              <a:t> = "</a:t>
            </a:r>
            <a:r>
              <a:rPr lang="cs-CZ" dirty="0" err="1"/>
              <a:t>MyTest</a:t>
            </a:r>
            <a:r>
              <a:rPr lang="cs-CZ" dirty="0"/>
              <a:t>";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EventLogEntry</a:t>
            </a:r>
            <a:r>
              <a:rPr lang="en-US" dirty="0"/>
              <a:t> entry in </a:t>
            </a:r>
            <a:r>
              <a:rPr lang="en-US" dirty="0" err="1"/>
              <a:t>myLog.Entries</a:t>
            </a:r>
            <a:r>
              <a:rPr lang="en-US" dirty="0"/>
              <a:t>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Console.WriteLine</a:t>
            </a:r>
            <a:r>
              <a:rPr lang="cs-CZ" dirty="0"/>
              <a:t>("\</a:t>
            </a:r>
            <a:r>
              <a:rPr lang="cs-CZ" dirty="0" err="1"/>
              <a:t>tEntry</a:t>
            </a:r>
            <a:r>
              <a:rPr lang="cs-CZ" dirty="0"/>
              <a:t>: " + </a:t>
            </a:r>
            <a:r>
              <a:rPr lang="cs-CZ" dirty="0" err="1"/>
              <a:t>entry.Message</a:t>
            </a:r>
            <a:r>
              <a:rPr lang="cs-CZ" dirty="0"/>
              <a:t>);</a:t>
            </a:r>
          </a:p>
          <a:p>
            <a:pPr lvl="1"/>
            <a:r>
              <a:rPr lang="cs-CZ" dirty="0"/>
              <a:t>}</a:t>
            </a:r>
          </a:p>
        </p:txBody>
      </p:sp>
      <p:sp>
        <p:nvSpPr>
          <p:cNvPr id="6" name="Zaoblený obdélník 5"/>
          <p:cNvSpPr/>
          <p:nvPr/>
        </p:nvSpPr>
        <p:spPr>
          <a:xfrm>
            <a:off x="642910" y="4572008"/>
            <a:ext cx="7858180" cy="16430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cs-CZ" dirty="0" err="1"/>
              <a:t>EventLog</a:t>
            </a:r>
            <a:r>
              <a:rPr lang="cs-CZ" dirty="0"/>
              <a:t> </a:t>
            </a:r>
            <a:r>
              <a:rPr lang="cs-CZ" dirty="0" err="1"/>
              <a:t>myLog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EventLog</a:t>
            </a:r>
            <a:r>
              <a:rPr lang="cs-CZ" dirty="0"/>
              <a:t>();</a:t>
            </a:r>
          </a:p>
          <a:p>
            <a:pPr lvl="1"/>
            <a:r>
              <a:rPr lang="cs-CZ" dirty="0" err="1"/>
              <a:t>myLog.Log</a:t>
            </a:r>
            <a:r>
              <a:rPr lang="cs-CZ" dirty="0"/>
              <a:t> = "</a:t>
            </a:r>
            <a:r>
              <a:rPr lang="cs-CZ" dirty="0" err="1"/>
              <a:t>MyTest</a:t>
            </a:r>
            <a:r>
              <a:rPr lang="cs-CZ" dirty="0"/>
              <a:t>";</a:t>
            </a:r>
          </a:p>
          <a:p>
            <a:pPr lvl="1"/>
            <a:r>
              <a:rPr lang="cs-CZ" dirty="0" err="1"/>
              <a:t>myLog.Clear</a:t>
            </a:r>
            <a:r>
              <a:rPr lang="cs-CZ" dirty="0"/>
              <a:t>();                                              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Diagnostics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9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i="1" dirty="0" err="1"/>
              <a:t>System.Diagnostics</a:t>
            </a:r>
            <a:r>
              <a:rPr lang="cs-CZ" sz="3200" b="1" cap="all" baseline="300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cs-CZ" sz="32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 </a:t>
            </a:r>
          </a:p>
          <a:p>
            <a:r>
              <a:rPr lang="cs-CZ" i="1" dirty="0"/>
              <a:t>Debugger</a:t>
            </a:r>
          </a:p>
          <a:p>
            <a:r>
              <a:rPr lang="cs-CZ" i="1" dirty="0" err="1"/>
              <a:t>Debug</a:t>
            </a:r>
            <a:endParaRPr lang="cs-CZ" i="1" dirty="0"/>
          </a:p>
          <a:p>
            <a:endParaRPr lang="cs-CZ" i="1" dirty="0"/>
          </a:p>
          <a:p>
            <a:r>
              <a:rPr lang="cs-CZ" dirty="0" err="1"/>
              <a:t>Provides</a:t>
            </a:r>
            <a:r>
              <a:rPr lang="cs-CZ" dirty="0"/>
              <a:t> </a:t>
            </a:r>
            <a:r>
              <a:rPr lang="cs-CZ" dirty="0" err="1"/>
              <a:t>informations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(fot </a:t>
            </a:r>
            <a:r>
              <a:rPr lang="cs-CZ" dirty="0" err="1"/>
              <a:t>the</a:t>
            </a:r>
            <a:r>
              <a:rPr lang="cs-CZ" dirty="0"/>
              <a:t> developer) – </a:t>
            </a:r>
            <a:r>
              <a:rPr lang="cs-CZ" dirty="0" err="1"/>
              <a:t>similar</a:t>
            </a:r>
            <a:r>
              <a:rPr lang="cs-CZ" dirty="0"/>
              <a:t> to debugging in VS, but no </a:t>
            </a:r>
            <a:r>
              <a:rPr lang="cs-CZ" dirty="0" err="1"/>
              <a:t>special</a:t>
            </a:r>
            <a:r>
              <a:rPr lang="cs-CZ" dirty="0"/>
              <a:t> software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required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Works </a:t>
            </a:r>
            <a:r>
              <a:rPr lang="cs-CZ" dirty="0" err="1"/>
              <a:t>only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Debug</a:t>
            </a:r>
            <a:r>
              <a:rPr lang="cs-CZ" dirty="0"/>
              <a:t> mode. </a:t>
            </a:r>
            <a:r>
              <a:rPr lang="cs-CZ" dirty="0" err="1"/>
              <a:t>Ignored</a:t>
            </a:r>
            <a:r>
              <a:rPr lang="cs-CZ" dirty="0"/>
              <a:t> in </a:t>
            </a:r>
            <a:r>
              <a:rPr lang="cs-CZ" dirty="0" err="1"/>
              <a:t>Release</a:t>
            </a:r>
            <a:r>
              <a:rPr lang="cs-CZ" dirty="0"/>
              <a:t> mode.</a:t>
            </a:r>
          </a:p>
          <a:p>
            <a:pPr>
              <a:buNone/>
            </a:pPr>
            <a:endParaRPr lang="cs-CZ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9F5B21-4E11-44FC-B505-97582B09EA12}"/>
</file>

<file path=customXml/itemProps2.xml><?xml version="1.0" encoding="utf-8"?>
<ds:datastoreItem xmlns:ds="http://schemas.openxmlformats.org/officeDocument/2006/customXml" ds:itemID="{911F1B2E-1B1E-42DD-9610-C1FA376D1F77}"/>
</file>

<file path=customXml/itemProps3.xml><?xml version="1.0" encoding="utf-8"?>
<ds:datastoreItem xmlns:ds="http://schemas.openxmlformats.org/officeDocument/2006/customXml" ds:itemID="{E871B68F-22E8-4414-A76C-8160CC8A1B7A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995</TotalTime>
  <Words>846</Words>
  <Application>Microsoft Office PowerPoint</Application>
  <PresentationFormat>Předvádění na obrazovce (4:3)</PresentationFormat>
  <Paragraphs>239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Tw Cen MT</vt:lpstr>
      <vt:lpstr>Wingdings</vt:lpstr>
      <vt:lpstr>Wingdings 2</vt:lpstr>
      <vt:lpstr>Medián</vt:lpstr>
      <vt:lpstr>Diagnostics</vt:lpstr>
      <vt:lpstr>Microsoft Windows Events EN</vt:lpstr>
      <vt:lpstr>Microsoft Windows Events</vt:lpstr>
      <vt:lpstr>Create and delete event log</vt:lpstr>
      <vt:lpstr>Create and delete event log</vt:lpstr>
      <vt:lpstr>Write</vt:lpstr>
      <vt:lpstr>Write</vt:lpstr>
      <vt:lpstr>Read and delete</vt:lpstr>
      <vt:lpstr>Diagnostics</vt:lpstr>
      <vt:lpstr>Debugger</vt:lpstr>
      <vt:lpstr>Debugger</vt:lpstr>
      <vt:lpstr>Debug</vt:lpstr>
      <vt:lpstr>Debug</vt:lpstr>
      <vt:lpstr>Debugging attributes</vt:lpstr>
      <vt:lpstr>Trace</vt:lpstr>
      <vt:lpstr>Trace</vt:lpstr>
      <vt:lpstr>Related classes</vt:lpstr>
      <vt:lpstr>TraceSwitch</vt:lpstr>
      <vt:lpstr>TextWriterTraceListener</vt:lpstr>
      <vt:lpstr>TextWriterTraceListener</vt:lpstr>
      <vt:lpstr>XmlWriteTraceListener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133</cp:revision>
  <dcterms:created xsi:type="dcterms:W3CDTF">2007-09-02T21:18:25Z</dcterms:created>
  <dcterms:modified xsi:type="dcterms:W3CDTF">2018-04-09T16:51:00Z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