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4" r:id="rId4"/>
    <p:sldId id="265" r:id="rId5"/>
    <p:sldId id="266" r:id="rId6"/>
    <p:sldId id="271" r:id="rId7"/>
    <p:sldId id="267" r:id="rId8"/>
    <p:sldId id="268" r:id="rId9"/>
    <p:sldId id="272" r:id="rId10"/>
    <p:sldId id="269" r:id="rId11"/>
    <p:sldId id="270" r:id="rId12"/>
    <p:sldId id="273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4590" autoAdjust="0"/>
  </p:normalViewPr>
  <p:slideViewPr>
    <p:cSldViewPr>
      <p:cViewPr varScale="1">
        <p:scale>
          <a:sx n="85" d="100"/>
          <a:sy n="85" d="100"/>
        </p:scale>
        <p:origin x="13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Input/</a:t>
            </a:r>
            <a:r>
              <a:rPr lang="cs-CZ" b="1" dirty="0" err="1"/>
              <a:t>oUtput</a:t>
            </a:r>
            <a:r>
              <a:rPr lang="cs-CZ" b="1"/>
              <a:t> basic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Jan Janoušek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Path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Filesytem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</a:t>
            </a:r>
            <a:r>
              <a:rPr lang="cs-CZ" dirty="0" err="1"/>
              <a:t>manipulation</a:t>
            </a:r>
            <a:endParaRPr lang="cs-CZ" dirty="0"/>
          </a:p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ChangeExtension</a:t>
            </a:r>
            <a:endParaRPr lang="cs-CZ" dirty="0"/>
          </a:p>
          <a:p>
            <a:pPr lvl="1"/>
            <a:r>
              <a:rPr lang="cs-CZ" b="1" dirty="0" err="1"/>
              <a:t>Combine</a:t>
            </a:r>
            <a:r>
              <a:rPr lang="cs-CZ" dirty="0"/>
              <a:t> – </a:t>
            </a:r>
            <a:r>
              <a:rPr lang="cs-CZ" dirty="0" err="1"/>
              <a:t>concat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strings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valid</a:t>
            </a:r>
            <a:r>
              <a:rPr lang="cs-CZ" dirty="0"/>
              <a:t> </a:t>
            </a:r>
            <a:r>
              <a:rPr lang="cs-CZ" dirty="0" err="1"/>
              <a:t>filesystem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cs-CZ" dirty="0"/>
          </a:p>
          <a:p>
            <a:pPr lvl="1"/>
            <a:r>
              <a:rPr lang="cs-CZ" b="1" dirty="0" err="1"/>
              <a:t>GetDirectoryName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cs-CZ" dirty="0"/>
          </a:p>
          <a:p>
            <a:pPr lvl="1"/>
            <a:r>
              <a:rPr lang="cs-CZ" b="1" dirty="0" err="1"/>
              <a:t>GetExtension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cs-CZ" dirty="0"/>
          </a:p>
          <a:p>
            <a:pPr lvl="1"/>
            <a:r>
              <a:rPr lang="cs-CZ" b="1" dirty="0" err="1"/>
              <a:t>GetFileName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cs-CZ" dirty="0"/>
          </a:p>
          <a:p>
            <a:pPr lvl="1"/>
            <a:r>
              <a:rPr lang="cs-CZ" b="1" dirty="0" err="1"/>
              <a:t>GetFileNameWithoutExtension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path</a:t>
            </a:r>
            <a:endParaRPr lang="cs-CZ" dirty="0"/>
          </a:p>
          <a:p>
            <a:pPr lvl="1"/>
            <a:r>
              <a:rPr lang="cs-CZ" b="1" dirty="0" err="1"/>
              <a:t>GetFullPath</a:t>
            </a:r>
            <a:r>
              <a:rPr lang="cs-CZ" dirty="0"/>
              <a:t> – </a:t>
            </a:r>
            <a:r>
              <a:rPr lang="cs-CZ" dirty="0" err="1"/>
              <a:t>absolute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reletive</a:t>
            </a:r>
            <a:endParaRPr lang="cs-CZ" dirty="0"/>
          </a:p>
          <a:p>
            <a:pPr lvl="1"/>
            <a:r>
              <a:rPr lang="cs-CZ" b="1" dirty="0" err="1"/>
              <a:t>GetRandomFileName</a:t>
            </a:r>
            <a:r>
              <a:rPr lang="cs-CZ" dirty="0"/>
              <a:t> – </a:t>
            </a:r>
            <a:r>
              <a:rPr lang="cs-CZ" dirty="0" err="1"/>
              <a:t>generate</a:t>
            </a:r>
            <a:r>
              <a:rPr lang="cs-CZ" dirty="0"/>
              <a:t> </a:t>
            </a:r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name</a:t>
            </a:r>
            <a:endParaRPr lang="cs-CZ" dirty="0"/>
          </a:p>
          <a:p>
            <a:pPr lvl="1"/>
            <a:r>
              <a:rPr lang="cs-CZ" b="1" dirty="0" err="1"/>
              <a:t>GetTempFileName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temporary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0 </a:t>
            </a:r>
            <a:r>
              <a:rPr lang="cs-CZ" dirty="0" err="1"/>
              <a:t>length</a:t>
            </a:r>
            <a:endParaRPr lang="cs-CZ" dirty="0"/>
          </a:p>
          <a:p>
            <a:pPr lvl="1"/>
            <a:r>
              <a:rPr lang="cs-CZ" b="1" dirty="0" err="1"/>
              <a:t>GetTempPath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paths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temporary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FileSystemWatcher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Watch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filesystem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.</a:t>
            </a:r>
          </a:p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EnableRaisingEvents</a:t>
            </a:r>
            <a:r>
              <a:rPr lang="cs-CZ" dirty="0"/>
              <a:t> – start/stop </a:t>
            </a:r>
            <a:r>
              <a:rPr lang="cs-CZ" dirty="0" err="1"/>
              <a:t>watching</a:t>
            </a:r>
            <a:endParaRPr lang="cs-CZ" dirty="0"/>
          </a:p>
          <a:p>
            <a:pPr lvl="1"/>
            <a:r>
              <a:rPr lang="cs-CZ" b="1" dirty="0" err="1"/>
              <a:t>Filter</a:t>
            </a:r>
            <a:r>
              <a:rPr lang="cs-CZ" dirty="0"/>
              <a:t> – </a:t>
            </a:r>
            <a:r>
              <a:rPr lang="cs-CZ" dirty="0" err="1"/>
              <a:t>filters</a:t>
            </a:r>
            <a:r>
              <a:rPr lang="cs-CZ" dirty="0"/>
              <a:t>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watched</a:t>
            </a:r>
            <a:endParaRPr lang="cs-CZ" dirty="0"/>
          </a:p>
          <a:p>
            <a:pPr lvl="1"/>
            <a:r>
              <a:rPr lang="cs-CZ" b="1" dirty="0" err="1"/>
              <a:t>IncludeSubdirectories</a:t>
            </a:r>
            <a:r>
              <a:rPr lang="cs-CZ" dirty="0"/>
              <a:t> –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subdirectories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watched</a:t>
            </a:r>
            <a:r>
              <a:rPr lang="cs-CZ" dirty="0"/>
              <a:t>?</a:t>
            </a:r>
          </a:p>
          <a:p>
            <a:pPr lvl="1"/>
            <a:r>
              <a:rPr lang="cs-CZ" b="1" dirty="0" err="1"/>
              <a:t>NotifyFilter</a:t>
            </a:r>
            <a:r>
              <a:rPr lang="cs-CZ" dirty="0"/>
              <a:t> – </a:t>
            </a:r>
            <a:r>
              <a:rPr lang="cs-CZ" dirty="0" err="1"/>
              <a:t>filters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watched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  <a:p>
            <a:pPr lvl="1"/>
            <a:r>
              <a:rPr lang="cs-CZ" b="1" dirty="0" err="1"/>
              <a:t>Path</a:t>
            </a:r>
            <a:r>
              <a:rPr lang="cs-CZ" dirty="0"/>
              <a:t> – 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watched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WaitForChanged</a:t>
            </a:r>
            <a:r>
              <a:rPr lang="cs-CZ" dirty="0"/>
              <a:t> – </a:t>
            </a:r>
            <a:r>
              <a:rPr lang="cs-CZ" dirty="0" err="1"/>
              <a:t>synchronized</a:t>
            </a:r>
            <a:r>
              <a:rPr lang="cs-CZ" dirty="0"/>
              <a:t> </a:t>
            </a:r>
            <a:r>
              <a:rPr lang="cs-CZ" dirty="0" err="1"/>
              <a:t>waiting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  <a:p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b="1" dirty="0" err="1"/>
              <a:t>Changed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Created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Deleted</a:t>
            </a:r>
            <a:endParaRPr lang="cs-CZ" dirty="0"/>
          </a:p>
          <a:p>
            <a:pPr lvl="1"/>
            <a:r>
              <a:rPr lang="cs-CZ" b="1" dirty="0" err="1"/>
              <a:t>Renamed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FileSystemWatcher</a:t>
            </a:r>
            <a:r>
              <a:rPr lang="cs-CZ" i="1" dirty="0"/>
              <a:t> </a:t>
            </a:r>
            <a:r>
              <a:rPr lang="en-US" i="1" dirty="0"/>
              <a:t>– p</a:t>
            </a:r>
            <a:r>
              <a:rPr lang="cs-CZ" i="1" dirty="0" err="1"/>
              <a:t>example</a:t>
            </a:r>
            <a:r>
              <a:rPr lang="cs-CZ" i="1" dirty="0"/>
              <a:t> 1</a:t>
            </a:r>
            <a:r>
              <a:rPr lang="en-US" i="1" dirty="0"/>
              <a:t>/2</a:t>
            </a:r>
            <a:endParaRPr lang="cs-CZ" i="1" dirty="0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/>
              <a:t>public static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Main</a:t>
            </a:r>
            <a:r>
              <a:rPr lang="cs-CZ" sz="1600" dirty="0"/>
              <a:t>()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FileSystemWatcher</a:t>
            </a:r>
            <a:r>
              <a:rPr lang="cs-CZ" sz="1600" dirty="0"/>
              <a:t> </a:t>
            </a:r>
            <a:r>
              <a:rPr lang="cs-CZ" sz="1600" dirty="0" err="1"/>
              <a:t>watcher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FileSystemWatcher</a:t>
            </a:r>
            <a:r>
              <a:rPr lang="cs-CZ" sz="1600" dirty="0"/>
              <a:t>();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watcher.Path</a:t>
            </a:r>
            <a:r>
              <a:rPr lang="cs-CZ" sz="1600" dirty="0"/>
              <a:t> = @"d:\";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watcher.NotifyFilter</a:t>
            </a:r>
            <a:r>
              <a:rPr lang="cs-CZ" sz="1600" dirty="0"/>
              <a:t> = </a:t>
            </a:r>
            <a:r>
              <a:rPr lang="cs-CZ" sz="1600" dirty="0" err="1"/>
              <a:t>NotifyFilters.LastAccess</a:t>
            </a:r>
            <a:r>
              <a:rPr lang="cs-CZ" sz="1600" dirty="0"/>
              <a:t> | </a:t>
            </a:r>
            <a:r>
              <a:rPr lang="cs-CZ" sz="1600" dirty="0" err="1"/>
              <a:t>NotifyFilters.LastWrite</a:t>
            </a:r>
            <a:endParaRPr lang="cs-CZ" sz="1600" dirty="0"/>
          </a:p>
          <a:p>
            <a:pPr lvl="1"/>
            <a:r>
              <a:rPr lang="cs-CZ" sz="1600" dirty="0"/>
              <a:t>       | </a:t>
            </a:r>
            <a:r>
              <a:rPr lang="cs-CZ" sz="1600" dirty="0" err="1"/>
              <a:t>NotifyFilters.FileName</a:t>
            </a:r>
            <a:r>
              <a:rPr lang="cs-CZ" sz="1600" dirty="0"/>
              <a:t> | </a:t>
            </a:r>
            <a:r>
              <a:rPr lang="cs-CZ" sz="1600" dirty="0" err="1"/>
              <a:t>NotifyFilters.DirectoryName</a:t>
            </a:r>
            <a:r>
              <a:rPr lang="cs-CZ" sz="1600" dirty="0"/>
              <a:t>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watcher.Filter</a:t>
            </a:r>
            <a:r>
              <a:rPr lang="cs-CZ" sz="1600" dirty="0"/>
              <a:t> = "*.*";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watcher.Changed</a:t>
            </a:r>
            <a:r>
              <a:rPr lang="cs-CZ" sz="1600" dirty="0"/>
              <a:t> += </a:t>
            </a:r>
            <a:r>
              <a:rPr lang="cs-CZ" sz="1600" dirty="0" err="1"/>
              <a:t>OnChanged</a:t>
            </a:r>
            <a:r>
              <a:rPr lang="cs-CZ" sz="1600" dirty="0"/>
              <a:t>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watcher.Created</a:t>
            </a:r>
            <a:r>
              <a:rPr lang="cs-CZ" sz="1600" dirty="0"/>
              <a:t> += </a:t>
            </a:r>
            <a:r>
              <a:rPr lang="cs-CZ" sz="1600" dirty="0" err="1"/>
              <a:t>OnChanged</a:t>
            </a:r>
            <a:r>
              <a:rPr lang="cs-CZ" sz="1600" dirty="0"/>
              <a:t>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watcher.Deleted</a:t>
            </a:r>
            <a:r>
              <a:rPr lang="cs-CZ" sz="1600" dirty="0"/>
              <a:t> += </a:t>
            </a:r>
            <a:r>
              <a:rPr lang="cs-CZ" sz="1600" dirty="0" err="1"/>
              <a:t>OnChanged</a:t>
            </a:r>
            <a:r>
              <a:rPr lang="cs-CZ" sz="1600" dirty="0"/>
              <a:t>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watcher.Renamed</a:t>
            </a:r>
            <a:r>
              <a:rPr lang="cs-CZ" sz="1600" dirty="0"/>
              <a:t> += </a:t>
            </a:r>
            <a:r>
              <a:rPr lang="cs-CZ" sz="1600" dirty="0" err="1"/>
              <a:t>OnRenamed</a:t>
            </a:r>
            <a:r>
              <a:rPr lang="cs-CZ" sz="1600" dirty="0"/>
              <a:t>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watcher.EnableRaisingEvents</a:t>
            </a:r>
            <a:r>
              <a:rPr lang="cs-CZ" sz="1600" dirty="0"/>
              <a:t> = </a:t>
            </a:r>
            <a:r>
              <a:rPr lang="cs-CZ" sz="1600" dirty="0" err="1"/>
              <a:t>true</a:t>
            </a:r>
            <a:r>
              <a:rPr lang="cs-CZ" sz="1600" dirty="0"/>
              <a:t>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Console.WriteLine</a:t>
            </a:r>
            <a:r>
              <a:rPr lang="cs-CZ" sz="1600" dirty="0"/>
              <a:t>(„Enter \‘e\‘ to end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example</a:t>
            </a:r>
            <a:r>
              <a:rPr lang="cs-CZ" sz="1600" dirty="0"/>
              <a:t>.");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while</a:t>
            </a:r>
            <a:r>
              <a:rPr lang="cs-CZ" sz="1600" dirty="0"/>
              <a:t> (</a:t>
            </a:r>
            <a:r>
              <a:rPr lang="cs-CZ" sz="1600" dirty="0" err="1"/>
              <a:t>Console.Read</a:t>
            </a:r>
            <a:r>
              <a:rPr lang="cs-CZ" sz="1600" dirty="0"/>
              <a:t>() != ‚e');</a:t>
            </a:r>
          </a:p>
          <a:p>
            <a:pPr lvl="1"/>
            <a:r>
              <a:rPr lang="cs-CZ" sz="1600" dirty="0"/>
              <a:t>}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FileSystemWatcher</a:t>
            </a:r>
            <a:r>
              <a:rPr lang="cs-CZ" i="1" dirty="0"/>
              <a:t> </a:t>
            </a:r>
            <a:r>
              <a:rPr lang="en-US" i="1" dirty="0"/>
              <a:t>– </a:t>
            </a:r>
            <a:r>
              <a:rPr lang="cs-CZ" i="1" dirty="0" err="1"/>
              <a:t>example</a:t>
            </a:r>
            <a:r>
              <a:rPr lang="cs-CZ" i="1" dirty="0"/>
              <a:t> 2</a:t>
            </a:r>
            <a:r>
              <a:rPr lang="en-US" i="1" dirty="0"/>
              <a:t>/2</a:t>
            </a:r>
            <a:endParaRPr lang="cs-CZ" i="1" dirty="0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en-US" dirty="0"/>
              <a:t>private static void </a:t>
            </a:r>
            <a:r>
              <a:rPr lang="en-US" dirty="0" err="1"/>
              <a:t>OnChanged</a:t>
            </a:r>
            <a:r>
              <a:rPr lang="en-US" dirty="0"/>
              <a:t>(object source, </a:t>
            </a:r>
            <a:r>
              <a:rPr lang="en-US" dirty="0" err="1"/>
              <a:t>FileSystemEventArgs</a:t>
            </a:r>
            <a:r>
              <a:rPr lang="en-US" dirty="0"/>
              <a:t> e)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(„File: " + </a:t>
            </a:r>
            <a:r>
              <a:rPr lang="cs-CZ" dirty="0" err="1"/>
              <a:t>e.FullPath</a:t>
            </a:r>
            <a:r>
              <a:rPr lang="cs-CZ" dirty="0"/>
              <a:t> + " " + </a:t>
            </a:r>
            <a:r>
              <a:rPr lang="cs-CZ" dirty="0" err="1"/>
              <a:t>e.ChangeType</a:t>
            </a:r>
            <a:r>
              <a:rPr lang="cs-CZ" dirty="0"/>
              <a:t>);</a:t>
            </a:r>
          </a:p>
          <a:p>
            <a:r>
              <a:rPr lang="cs-CZ" dirty="0"/>
              <a:t>}</a:t>
            </a:r>
          </a:p>
          <a:p>
            <a:endParaRPr lang="cs-CZ" dirty="0"/>
          </a:p>
          <a:p>
            <a:r>
              <a:rPr lang="en-US" dirty="0"/>
              <a:t>private static void </a:t>
            </a:r>
            <a:r>
              <a:rPr lang="en-US" dirty="0" err="1"/>
              <a:t>OnRenamed</a:t>
            </a:r>
            <a:r>
              <a:rPr lang="en-US" dirty="0"/>
              <a:t>(object source, </a:t>
            </a:r>
            <a:r>
              <a:rPr lang="en-US" dirty="0" err="1"/>
              <a:t>RenamedEventArgs</a:t>
            </a:r>
            <a:r>
              <a:rPr lang="en-US" dirty="0"/>
              <a:t> e)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(„File: {0} </a:t>
            </a:r>
            <a:r>
              <a:rPr lang="cs-CZ" dirty="0" err="1"/>
              <a:t>renamed</a:t>
            </a:r>
            <a:r>
              <a:rPr lang="cs-CZ" dirty="0"/>
              <a:t> to {1}", </a:t>
            </a:r>
            <a:r>
              <a:rPr lang="cs-CZ" dirty="0" err="1"/>
              <a:t>e.OldFullPath</a:t>
            </a:r>
            <a:r>
              <a:rPr lang="cs-CZ" dirty="0"/>
              <a:t>, </a:t>
            </a:r>
            <a:r>
              <a:rPr lang="cs-CZ" dirty="0" err="1"/>
              <a:t>e.FullPath</a:t>
            </a:r>
            <a:r>
              <a:rPr lang="cs-CZ" dirty="0"/>
              <a:t>);</a:t>
            </a:r>
          </a:p>
          <a:p>
            <a:r>
              <a:rPr lang="cs-CZ" dirty="0"/>
              <a:t>}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AppendAllText</a:t>
            </a:r>
            <a:endParaRPr lang="cs-CZ" dirty="0"/>
          </a:p>
          <a:p>
            <a:pPr lvl="1"/>
            <a:r>
              <a:rPr lang="cs-CZ" b="1" dirty="0" err="1"/>
              <a:t>AppendText</a:t>
            </a:r>
            <a:endParaRPr lang="cs-CZ" b="1" i="1" dirty="0"/>
          </a:p>
          <a:p>
            <a:pPr lvl="1"/>
            <a:r>
              <a:rPr lang="cs-CZ" b="1" dirty="0"/>
              <a:t>Copy</a:t>
            </a:r>
          </a:p>
          <a:p>
            <a:pPr lvl="1"/>
            <a:r>
              <a:rPr lang="cs-CZ" b="1" dirty="0" err="1"/>
              <a:t>Create</a:t>
            </a:r>
            <a:endParaRPr lang="cs-CZ" b="1" i="1" dirty="0"/>
          </a:p>
          <a:p>
            <a:pPr lvl="1"/>
            <a:r>
              <a:rPr lang="cs-CZ" b="1" dirty="0" err="1"/>
              <a:t>CreateText</a:t>
            </a:r>
            <a:r>
              <a:rPr lang="cs-CZ" dirty="0"/>
              <a:t> </a:t>
            </a:r>
            <a:endParaRPr lang="cs-CZ" b="1" i="1" dirty="0"/>
          </a:p>
          <a:p>
            <a:pPr lvl="1"/>
            <a:r>
              <a:rPr lang="cs-CZ" b="1" dirty="0" err="1"/>
              <a:t>Move</a:t>
            </a:r>
            <a:endParaRPr lang="cs-CZ" b="1" dirty="0"/>
          </a:p>
          <a:p>
            <a:pPr lvl="1"/>
            <a:r>
              <a:rPr lang="cs-CZ" b="1" dirty="0"/>
              <a:t>Open</a:t>
            </a:r>
            <a:endParaRPr lang="cs-CZ" b="1" i="1" dirty="0"/>
          </a:p>
          <a:p>
            <a:pPr lvl="1"/>
            <a:r>
              <a:rPr lang="cs-CZ" b="1" dirty="0" err="1"/>
              <a:t>OpenRead</a:t>
            </a:r>
            <a:endParaRPr lang="cs-CZ" b="1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OpenText</a:t>
            </a:r>
            <a:endParaRPr lang="cs-CZ" b="1" i="1" dirty="0"/>
          </a:p>
          <a:p>
            <a:pPr lvl="1"/>
            <a:r>
              <a:rPr lang="cs-CZ" b="1" dirty="0" err="1"/>
              <a:t>OpenWrite</a:t>
            </a:r>
            <a:endParaRPr lang="cs-CZ" b="1" i="1" dirty="0"/>
          </a:p>
          <a:p>
            <a:pPr lvl="1"/>
            <a:r>
              <a:rPr lang="cs-CZ" b="1" dirty="0" err="1"/>
              <a:t>ReadAllBytes</a:t>
            </a:r>
            <a:endParaRPr lang="cs-CZ" b="1" dirty="0"/>
          </a:p>
          <a:p>
            <a:pPr lvl="1"/>
            <a:r>
              <a:rPr lang="cs-CZ" b="1" dirty="0" err="1"/>
              <a:t>ReadAllLines</a:t>
            </a:r>
            <a:endParaRPr lang="cs-CZ" b="1" dirty="0"/>
          </a:p>
          <a:p>
            <a:pPr lvl="1"/>
            <a:r>
              <a:rPr lang="cs-CZ" b="1" dirty="0" err="1"/>
              <a:t>ReadAllText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WriteAllBytes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WriteAllText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WriteAllLines</a:t>
            </a:r>
            <a:r>
              <a:rPr lang="cs-CZ" dirty="0"/>
              <a:t> 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Directory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CreateDirectory</a:t>
            </a:r>
            <a:endParaRPr lang="cs-CZ" b="1" dirty="0"/>
          </a:p>
          <a:p>
            <a:pPr lvl="1"/>
            <a:r>
              <a:rPr lang="cs-CZ" b="1" dirty="0" err="1"/>
              <a:t>Delete</a:t>
            </a:r>
            <a:endParaRPr lang="cs-CZ" b="1" dirty="0"/>
          </a:p>
          <a:p>
            <a:pPr lvl="1"/>
            <a:r>
              <a:rPr lang="cs-CZ" b="1" dirty="0" err="1"/>
              <a:t>Exists</a:t>
            </a:r>
            <a:endParaRPr lang="cs-CZ" b="1" dirty="0"/>
          </a:p>
          <a:p>
            <a:pPr lvl="1"/>
            <a:r>
              <a:rPr lang="cs-CZ" b="1" dirty="0" err="1"/>
              <a:t>GetCreationTime</a:t>
            </a:r>
            <a:endParaRPr lang="cs-CZ" b="1" dirty="0"/>
          </a:p>
          <a:p>
            <a:pPr lvl="1"/>
            <a:r>
              <a:rPr lang="cs-CZ" b="1" dirty="0" err="1"/>
              <a:t>GetCurrentDirectory</a:t>
            </a:r>
            <a:endParaRPr lang="cs-CZ" b="1" dirty="0"/>
          </a:p>
          <a:p>
            <a:pPr lvl="1"/>
            <a:r>
              <a:rPr lang="cs-CZ" b="1" dirty="0" err="1"/>
              <a:t>GetDirectories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GetDirectoryRoot</a:t>
            </a:r>
            <a:endParaRPr lang="cs-CZ" b="1" dirty="0"/>
          </a:p>
          <a:p>
            <a:pPr lvl="1"/>
            <a:r>
              <a:rPr lang="cs-CZ" b="1" dirty="0" err="1"/>
              <a:t>GetFiles</a:t>
            </a:r>
            <a:r>
              <a:rPr lang="cs-CZ" dirty="0"/>
              <a:t> 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Directory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GetLastAccessTime</a:t>
            </a:r>
            <a:endParaRPr lang="cs-CZ" b="1" dirty="0"/>
          </a:p>
          <a:p>
            <a:pPr lvl="1"/>
            <a:r>
              <a:rPr lang="cs-CZ" b="1" dirty="0" err="1"/>
              <a:t>GetLastWriteTime</a:t>
            </a:r>
            <a:endParaRPr lang="cs-CZ" b="1" dirty="0"/>
          </a:p>
          <a:p>
            <a:pPr lvl="1"/>
            <a:r>
              <a:rPr lang="cs-CZ" b="1" dirty="0" err="1"/>
              <a:t>GetLogicalDrives</a:t>
            </a:r>
            <a:r>
              <a:rPr lang="cs-CZ" dirty="0"/>
              <a:t> </a:t>
            </a:r>
          </a:p>
          <a:p>
            <a:pPr lvl="1"/>
            <a:r>
              <a:rPr lang="cs-CZ" b="1" dirty="0" err="1"/>
              <a:t>GetParent</a:t>
            </a:r>
            <a:endParaRPr lang="cs-CZ" b="1" dirty="0"/>
          </a:p>
          <a:p>
            <a:pPr lvl="1"/>
            <a:r>
              <a:rPr lang="cs-CZ" b="1" dirty="0" err="1"/>
              <a:t>Move</a:t>
            </a:r>
            <a:endParaRPr lang="cs-CZ" b="1" dirty="0"/>
          </a:p>
          <a:p>
            <a:pPr lvl="1"/>
            <a:r>
              <a:rPr lang="cs-CZ" b="1" dirty="0" err="1"/>
              <a:t>SetCreationTime</a:t>
            </a:r>
            <a:endParaRPr lang="cs-CZ" b="1" dirty="0"/>
          </a:p>
          <a:p>
            <a:pPr lvl="1"/>
            <a:r>
              <a:rPr lang="cs-CZ" b="1" dirty="0" err="1"/>
              <a:t>SetCurrentDirectory</a:t>
            </a:r>
            <a:r>
              <a:rPr lang="cs-CZ" dirty="0"/>
              <a:t> </a:t>
            </a:r>
            <a:endParaRPr lang="cs-CZ" b="1" dirty="0"/>
          </a:p>
          <a:p>
            <a:pPr lvl="1"/>
            <a:r>
              <a:rPr lang="cs-CZ" b="1" dirty="0" err="1"/>
              <a:t>SetLastAccessTime</a:t>
            </a:r>
            <a:r>
              <a:rPr lang="cs-CZ" dirty="0"/>
              <a:t> </a:t>
            </a:r>
            <a:endParaRPr lang="cs-CZ" b="1" dirty="0"/>
          </a:p>
          <a:p>
            <a:pPr lvl="1"/>
            <a:r>
              <a:rPr lang="cs-CZ" b="1" dirty="0" err="1"/>
              <a:t>SetLastWriteTime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Streams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Stream </a:t>
            </a:r>
            <a:r>
              <a:rPr lang="cs-CZ" dirty="0" err="1"/>
              <a:t>is</a:t>
            </a:r>
            <a:r>
              <a:rPr lang="cs-CZ" dirty="0"/>
              <a:t> basic </a:t>
            </a:r>
            <a:r>
              <a:rPr lang="cs-CZ" dirty="0" err="1"/>
              <a:t>way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data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access</a:t>
            </a:r>
            <a:r>
              <a:rPr lang="cs-CZ" dirty="0"/>
              <a:t>.</a:t>
            </a:r>
          </a:p>
          <a:p>
            <a:r>
              <a:rPr lang="cs-CZ" dirty="0"/>
              <a:t>Base </a:t>
            </a:r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i="1" dirty="0"/>
              <a:t>Stream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CanRead</a:t>
            </a:r>
            <a:endParaRPr lang="cs-CZ" b="1" dirty="0"/>
          </a:p>
          <a:p>
            <a:pPr lvl="1"/>
            <a:r>
              <a:rPr lang="cs-CZ" b="1" dirty="0" err="1"/>
              <a:t>CanSeek</a:t>
            </a:r>
            <a:endParaRPr lang="cs-CZ" b="1" dirty="0"/>
          </a:p>
          <a:p>
            <a:pPr lvl="1"/>
            <a:r>
              <a:rPr lang="cs-CZ" b="1" dirty="0" err="1"/>
              <a:t>CanTimeout</a:t>
            </a:r>
            <a:endParaRPr lang="cs-CZ" dirty="0"/>
          </a:p>
          <a:p>
            <a:pPr lvl="1"/>
            <a:r>
              <a:rPr lang="cs-CZ" b="1" dirty="0" err="1"/>
              <a:t>CanWrite</a:t>
            </a:r>
            <a:endParaRPr lang="cs-CZ" b="1" dirty="0"/>
          </a:p>
          <a:p>
            <a:pPr lvl="1"/>
            <a:r>
              <a:rPr lang="cs-CZ" b="1" dirty="0" err="1"/>
              <a:t>Length</a:t>
            </a:r>
            <a:r>
              <a:rPr lang="cs-CZ" dirty="0"/>
              <a:t> – </a:t>
            </a:r>
            <a:r>
              <a:rPr lang="cs-CZ" dirty="0" err="1"/>
              <a:t>length</a:t>
            </a:r>
            <a:r>
              <a:rPr lang="cs-CZ" dirty="0"/>
              <a:t> in </a:t>
            </a:r>
            <a:r>
              <a:rPr lang="cs-CZ" dirty="0" err="1"/>
              <a:t>bytes</a:t>
            </a:r>
            <a:endParaRPr lang="cs-CZ" b="1" dirty="0"/>
          </a:p>
          <a:p>
            <a:pPr lvl="1"/>
            <a:r>
              <a:rPr lang="cs-CZ" b="1" dirty="0" err="1"/>
              <a:t>Position</a:t>
            </a:r>
            <a:r>
              <a:rPr lang="cs-CZ" dirty="0"/>
              <a:t> –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position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/</a:t>
            </a:r>
            <a:r>
              <a:rPr lang="cs-CZ" dirty="0" err="1"/>
              <a:t>writing</a:t>
            </a:r>
            <a:r>
              <a:rPr lang="cs-CZ" dirty="0"/>
              <a:t> „</a:t>
            </a:r>
            <a:r>
              <a:rPr lang="cs-CZ" dirty="0" err="1"/>
              <a:t>cursor</a:t>
            </a:r>
            <a:r>
              <a:rPr lang="cs-CZ" dirty="0"/>
              <a:t>“</a:t>
            </a:r>
            <a:endParaRPr lang="cs-CZ" b="1" dirty="0"/>
          </a:p>
          <a:p>
            <a:pPr lvl="1"/>
            <a:r>
              <a:rPr lang="cs-CZ" b="1" dirty="0" err="1"/>
              <a:t>ReadTimeout</a:t>
            </a:r>
            <a:r>
              <a:rPr lang="cs-CZ" b="1" dirty="0"/>
              <a:t> </a:t>
            </a:r>
          </a:p>
          <a:p>
            <a:pPr lvl="1"/>
            <a:r>
              <a:rPr lang="cs-CZ" b="1" dirty="0" err="1"/>
              <a:t>WriteTimeout</a:t>
            </a:r>
            <a:endParaRPr lang="cs-CZ" b="1" dirty="0"/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Access to </a:t>
            </a:r>
            <a:r>
              <a:rPr lang="cs-CZ" dirty="0" err="1"/>
              <a:t>files</a:t>
            </a:r>
            <a:r>
              <a:rPr lang="cs-CZ" dirty="0"/>
              <a:t> and </a:t>
            </a:r>
            <a:r>
              <a:rPr lang="cs-CZ" dirty="0" err="1"/>
              <a:t>directories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All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found</a:t>
            </a:r>
            <a:r>
              <a:rPr lang="cs-CZ" dirty="0"/>
              <a:t> in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cs-CZ" i="1" dirty="0" err="1"/>
              <a:t>System.IO</a:t>
            </a:r>
            <a:r>
              <a:rPr lang="cs-CZ" sz="32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 </a:t>
            </a:r>
          </a:p>
          <a:p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 err="1"/>
              <a:t>FileSystemInfo</a:t>
            </a:r>
            <a:endParaRPr lang="cs-CZ" i="1" dirty="0"/>
          </a:p>
          <a:p>
            <a:pPr lvl="1"/>
            <a:r>
              <a:rPr lang="cs-CZ" dirty="0" err="1"/>
              <a:t>Cointain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in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represent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,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Is</a:t>
            </a:r>
            <a:r>
              <a:rPr lang="cs-CZ" dirty="0"/>
              <a:t> base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i="1" dirty="0" err="1"/>
              <a:t>FileInfo</a:t>
            </a:r>
            <a:r>
              <a:rPr lang="cs-CZ" dirty="0"/>
              <a:t> and </a:t>
            </a:r>
            <a:r>
              <a:rPr lang="cs-CZ" i="1" dirty="0" err="1"/>
              <a:t>DirectoryInfo</a:t>
            </a:r>
            <a:endParaRPr lang="cs-CZ" i="1" dirty="0"/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sz="2800" b="1" dirty="0" err="1"/>
              <a:t>Close</a:t>
            </a:r>
            <a:r>
              <a:rPr lang="cs-CZ" sz="2800" dirty="0"/>
              <a:t> </a:t>
            </a:r>
          </a:p>
          <a:p>
            <a:pPr lvl="1"/>
            <a:r>
              <a:rPr lang="cs-CZ" sz="2800" b="1" dirty="0"/>
              <a:t>Flush</a:t>
            </a:r>
            <a:r>
              <a:rPr lang="cs-CZ" sz="2800" dirty="0"/>
              <a:t> – </a:t>
            </a:r>
            <a:r>
              <a:rPr lang="cs-CZ" sz="2800" dirty="0" err="1"/>
              <a:t>write</a:t>
            </a:r>
            <a:r>
              <a:rPr lang="cs-CZ" sz="2800" dirty="0"/>
              <a:t> </a:t>
            </a:r>
            <a:r>
              <a:rPr lang="cs-CZ" sz="2800" dirty="0" err="1"/>
              <a:t>all</a:t>
            </a:r>
            <a:r>
              <a:rPr lang="cs-CZ" sz="2800" dirty="0"/>
              <a:t> data </a:t>
            </a:r>
            <a:r>
              <a:rPr lang="cs-CZ" sz="2800" dirty="0" err="1"/>
              <a:t>from</a:t>
            </a:r>
            <a:r>
              <a:rPr lang="cs-CZ" sz="2800" dirty="0"/>
              <a:t> buffer to </a:t>
            </a:r>
            <a:r>
              <a:rPr lang="cs-CZ" sz="2800" dirty="0" err="1"/>
              <a:t>the</a:t>
            </a:r>
            <a:r>
              <a:rPr lang="cs-CZ" sz="2800" dirty="0"/>
              <a:t> output stream</a:t>
            </a:r>
            <a:endParaRPr lang="cs-CZ" sz="2800" b="1" dirty="0"/>
          </a:p>
          <a:p>
            <a:pPr lvl="1"/>
            <a:r>
              <a:rPr lang="cs-CZ" sz="2800" b="1" dirty="0" err="1"/>
              <a:t>Read</a:t>
            </a:r>
            <a:r>
              <a:rPr lang="cs-CZ" sz="2800" dirty="0"/>
              <a:t> – </a:t>
            </a:r>
            <a:r>
              <a:rPr lang="cs-CZ" sz="2800" dirty="0" err="1"/>
              <a:t>read</a:t>
            </a:r>
            <a:r>
              <a:rPr lang="cs-CZ" sz="2800" dirty="0"/>
              <a:t> </a:t>
            </a:r>
            <a:r>
              <a:rPr lang="cs-CZ" sz="2800" dirty="0" err="1"/>
              <a:t>sequence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bytes</a:t>
            </a:r>
            <a:r>
              <a:rPr lang="cs-CZ" sz="2800" dirty="0"/>
              <a:t> </a:t>
            </a:r>
            <a:r>
              <a:rPr lang="cs-CZ" sz="2800" dirty="0" err="1"/>
              <a:t>from</a:t>
            </a:r>
            <a:r>
              <a:rPr lang="cs-CZ" sz="2800" dirty="0"/>
              <a:t> </a:t>
            </a:r>
            <a:r>
              <a:rPr lang="cs-CZ" sz="2800" dirty="0" err="1"/>
              <a:t>current</a:t>
            </a:r>
            <a:r>
              <a:rPr lang="cs-CZ" sz="2800" dirty="0"/>
              <a:t> </a:t>
            </a:r>
            <a:r>
              <a:rPr lang="cs-CZ" sz="2800" dirty="0" err="1"/>
              <a:t>cursor</a:t>
            </a:r>
            <a:r>
              <a:rPr lang="cs-CZ" sz="2800" dirty="0"/>
              <a:t> </a:t>
            </a:r>
            <a:r>
              <a:rPr lang="cs-CZ" sz="2800" dirty="0" err="1"/>
              <a:t>position</a:t>
            </a:r>
            <a:endParaRPr lang="cs-CZ" sz="2800" b="1" dirty="0"/>
          </a:p>
          <a:p>
            <a:pPr lvl="1"/>
            <a:r>
              <a:rPr lang="cs-CZ" sz="2800" b="1" dirty="0" err="1"/>
              <a:t>ReadByte</a:t>
            </a:r>
            <a:r>
              <a:rPr lang="cs-CZ" sz="2800" dirty="0"/>
              <a:t> – </a:t>
            </a:r>
            <a:r>
              <a:rPr lang="cs-CZ" sz="2800" dirty="0" err="1"/>
              <a:t>read</a:t>
            </a:r>
            <a:r>
              <a:rPr lang="cs-CZ" sz="2800" dirty="0"/>
              <a:t> single byte </a:t>
            </a:r>
            <a:r>
              <a:rPr lang="cs-CZ" sz="2800" dirty="0" err="1"/>
              <a:t>from</a:t>
            </a:r>
            <a:r>
              <a:rPr lang="cs-CZ" sz="2800" dirty="0"/>
              <a:t> </a:t>
            </a:r>
            <a:r>
              <a:rPr lang="cs-CZ" sz="2800" dirty="0" err="1"/>
              <a:t>current</a:t>
            </a:r>
            <a:r>
              <a:rPr lang="cs-CZ" sz="2800" dirty="0"/>
              <a:t> </a:t>
            </a:r>
            <a:r>
              <a:rPr lang="cs-CZ" sz="2800" dirty="0" err="1"/>
              <a:t>cursor</a:t>
            </a:r>
            <a:r>
              <a:rPr lang="cs-CZ" sz="2800" dirty="0"/>
              <a:t> </a:t>
            </a:r>
            <a:r>
              <a:rPr lang="cs-CZ" sz="2800" dirty="0" err="1"/>
              <a:t>position</a:t>
            </a:r>
            <a:r>
              <a:rPr lang="cs-CZ" sz="2800" dirty="0"/>
              <a:t> and </a:t>
            </a:r>
            <a:r>
              <a:rPr lang="cs-CZ" sz="2800" dirty="0" err="1"/>
              <a:t>move</a:t>
            </a:r>
            <a:r>
              <a:rPr lang="cs-CZ" sz="2800" dirty="0"/>
              <a:t> </a:t>
            </a:r>
            <a:r>
              <a:rPr lang="cs-CZ" sz="2800" dirty="0" err="1"/>
              <a:t>cursor</a:t>
            </a:r>
            <a:r>
              <a:rPr lang="cs-CZ" sz="2800" dirty="0"/>
              <a:t> by 1</a:t>
            </a:r>
            <a:endParaRPr lang="cs-CZ" sz="2800" b="1" dirty="0"/>
          </a:p>
          <a:p>
            <a:pPr lvl="1"/>
            <a:r>
              <a:rPr lang="cs-CZ" sz="2800" b="1" dirty="0" err="1"/>
              <a:t>Seek</a:t>
            </a:r>
            <a:r>
              <a:rPr lang="cs-CZ" sz="2800" dirty="0"/>
              <a:t> – set </a:t>
            </a:r>
            <a:r>
              <a:rPr lang="cs-CZ" sz="2800" dirty="0" err="1"/>
              <a:t>cursor</a:t>
            </a:r>
            <a:r>
              <a:rPr lang="cs-CZ" sz="2800" dirty="0"/>
              <a:t> </a:t>
            </a:r>
            <a:r>
              <a:rPr lang="cs-CZ" sz="2800" dirty="0" err="1"/>
              <a:t>position</a:t>
            </a:r>
            <a:endParaRPr lang="cs-CZ" sz="2800" b="1" dirty="0"/>
          </a:p>
          <a:p>
            <a:pPr lvl="1"/>
            <a:r>
              <a:rPr lang="cs-CZ" sz="2800" b="1" dirty="0" err="1"/>
              <a:t>SetLength</a:t>
            </a:r>
            <a:r>
              <a:rPr lang="cs-CZ" sz="2800" b="1" dirty="0"/>
              <a:t> </a:t>
            </a:r>
            <a:r>
              <a:rPr lang="cs-CZ" sz="2800" dirty="0"/>
              <a:t>– set </a:t>
            </a:r>
            <a:r>
              <a:rPr lang="cs-CZ" sz="2800" dirty="0" err="1"/>
              <a:t>length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file</a:t>
            </a:r>
            <a:r>
              <a:rPr lang="cs-CZ" sz="2800" dirty="0"/>
              <a:t> (in </a:t>
            </a:r>
            <a:r>
              <a:rPr lang="cs-CZ" sz="2800" dirty="0" err="1"/>
              <a:t>bytes</a:t>
            </a:r>
            <a:r>
              <a:rPr lang="cs-CZ" sz="2800" dirty="0"/>
              <a:t>)</a:t>
            </a:r>
            <a:endParaRPr lang="cs-CZ" sz="2800" b="1" dirty="0"/>
          </a:p>
          <a:p>
            <a:pPr lvl="1"/>
            <a:r>
              <a:rPr lang="cs-CZ" sz="2800" b="1" dirty="0" err="1"/>
              <a:t>Write</a:t>
            </a:r>
            <a:r>
              <a:rPr lang="cs-CZ" sz="2800" dirty="0"/>
              <a:t> – </a:t>
            </a:r>
            <a:r>
              <a:rPr lang="cs-CZ" sz="2800" dirty="0" err="1"/>
              <a:t>write</a:t>
            </a:r>
            <a:r>
              <a:rPr lang="cs-CZ" sz="2800" dirty="0"/>
              <a:t> </a:t>
            </a:r>
            <a:r>
              <a:rPr lang="cs-CZ" sz="2800" dirty="0" err="1"/>
              <a:t>bytes</a:t>
            </a:r>
            <a:r>
              <a:rPr lang="cs-CZ" sz="2800" dirty="0"/>
              <a:t> to </a:t>
            </a:r>
            <a:r>
              <a:rPr lang="cs-CZ" sz="2800" dirty="0" err="1"/>
              <a:t>current</a:t>
            </a:r>
            <a:r>
              <a:rPr lang="cs-CZ" sz="2800" dirty="0"/>
              <a:t> </a:t>
            </a:r>
            <a:r>
              <a:rPr lang="cs-CZ" sz="2800" dirty="0" err="1"/>
              <a:t>cursor</a:t>
            </a:r>
            <a:r>
              <a:rPr lang="cs-CZ" sz="2800" dirty="0"/>
              <a:t> </a:t>
            </a:r>
            <a:r>
              <a:rPr lang="cs-CZ" sz="2800" dirty="0" err="1"/>
              <a:t>position</a:t>
            </a:r>
            <a:endParaRPr lang="cs-CZ" sz="2800" b="1" dirty="0"/>
          </a:p>
          <a:p>
            <a:pPr lvl="1"/>
            <a:r>
              <a:rPr lang="cs-CZ" sz="2800" b="1" dirty="0" err="1"/>
              <a:t>WriteByte</a:t>
            </a:r>
            <a:r>
              <a:rPr lang="cs-CZ" sz="2800" dirty="0"/>
              <a:t> – </a:t>
            </a:r>
            <a:r>
              <a:rPr lang="cs-CZ" sz="2800" dirty="0" err="1"/>
              <a:t>write</a:t>
            </a:r>
            <a:r>
              <a:rPr lang="cs-CZ" sz="2800" dirty="0"/>
              <a:t> single byte to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current</a:t>
            </a:r>
            <a:r>
              <a:rPr lang="cs-CZ" sz="2800" dirty="0"/>
              <a:t> </a:t>
            </a:r>
            <a:r>
              <a:rPr lang="cs-CZ" sz="2800" dirty="0" err="1"/>
              <a:t>cursor</a:t>
            </a:r>
            <a:r>
              <a:rPr lang="cs-CZ" sz="2800" dirty="0"/>
              <a:t> </a:t>
            </a:r>
            <a:r>
              <a:rPr lang="cs-CZ" sz="2800" dirty="0" err="1"/>
              <a:t>position</a:t>
            </a:r>
            <a:r>
              <a:rPr lang="cs-CZ" sz="2800" dirty="0"/>
              <a:t> and </a:t>
            </a:r>
            <a:r>
              <a:rPr lang="cs-CZ" sz="2800" dirty="0" err="1"/>
              <a:t>move</a:t>
            </a:r>
            <a:r>
              <a:rPr lang="cs-CZ" sz="2800" dirty="0"/>
              <a:t> by 1</a:t>
            </a:r>
            <a:endParaRPr lang="cs-CZ" sz="2800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20</a:t>
            </a:fld>
            <a:endParaRPr lang="cs-C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Extending</a:t>
            </a:r>
            <a:r>
              <a:rPr lang="cs-CZ" dirty="0"/>
              <a:t> </a:t>
            </a:r>
            <a:r>
              <a:rPr lang="cs-CZ" dirty="0" err="1"/>
              <a:t>classes</a:t>
            </a:r>
            <a:endParaRPr lang="cs-CZ" dirty="0"/>
          </a:p>
          <a:p>
            <a:pPr lvl="1"/>
            <a:r>
              <a:rPr lang="cs-CZ" i="1" dirty="0" err="1"/>
              <a:t>FileStream</a:t>
            </a:r>
            <a:r>
              <a:rPr lang="cs-CZ" dirty="0"/>
              <a:t> (</a:t>
            </a:r>
            <a:r>
              <a:rPr lang="cs-CZ" i="1" dirty="0" err="1"/>
              <a:t>System.IO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)</a:t>
            </a:r>
          </a:p>
          <a:p>
            <a:pPr lvl="1"/>
            <a:r>
              <a:rPr lang="cs-CZ" i="1" dirty="0" err="1"/>
              <a:t>MemoryStream</a:t>
            </a:r>
            <a:r>
              <a:rPr lang="cs-CZ" dirty="0"/>
              <a:t> (</a:t>
            </a:r>
            <a:r>
              <a:rPr lang="cs-CZ" i="1" dirty="0" err="1"/>
              <a:t>System.IO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)</a:t>
            </a:r>
          </a:p>
          <a:p>
            <a:pPr lvl="1"/>
            <a:r>
              <a:rPr lang="cs-CZ" i="1" dirty="0" err="1"/>
              <a:t>CryptoStream</a:t>
            </a:r>
            <a:r>
              <a:rPr lang="cs-CZ" dirty="0"/>
              <a:t> (</a:t>
            </a:r>
            <a:r>
              <a:rPr lang="cs-CZ" i="1" dirty="0" err="1"/>
              <a:t>System.Security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)</a:t>
            </a:r>
          </a:p>
          <a:p>
            <a:pPr lvl="1"/>
            <a:r>
              <a:rPr lang="cs-CZ" i="1" dirty="0" err="1"/>
              <a:t>NetworkStream</a:t>
            </a:r>
            <a:r>
              <a:rPr lang="cs-CZ" dirty="0"/>
              <a:t> (</a:t>
            </a:r>
            <a:r>
              <a:rPr lang="cs-CZ" i="1" dirty="0" err="1"/>
              <a:t>System.Net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)</a:t>
            </a:r>
          </a:p>
          <a:p>
            <a:pPr lvl="1"/>
            <a:r>
              <a:rPr lang="cs-CZ" i="1" dirty="0" err="1"/>
              <a:t>GZipStream</a:t>
            </a:r>
            <a:r>
              <a:rPr lang="cs-CZ" dirty="0"/>
              <a:t> (</a:t>
            </a:r>
            <a:r>
              <a:rPr lang="cs-CZ" i="1" dirty="0" err="1"/>
              <a:t>System.Compression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21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FileSystemInfo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Attributes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err="1"/>
              <a:t>attributes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b="1" dirty="0" err="1"/>
              <a:t>CreationTime</a:t>
            </a:r>
            <a:endParaRPr lang="cs-CZ" dirty="0"/>
          </a:p>
          <a:p>
            <a:pPr lvl="1"/>
            <a:r>
              <a:rPr lang="cs-CZ" b="1" dirty="0" err="1"/>
              <a:t>Exists</a:t>
            </a:r>
            <a:r>
              <a:rPr lang="cs-CZ" dirty="0"/>
              <a:t> – </a:t>
            </a:r>
            <a:r>
              <a:rPr lang="cs-CZ" dirty="0" err="1"/>
              <a:t>does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 </a:t>
            </a:r>
            <a:r>
              <a:rPr lang="cs-CZ" dirty="0" err="1"/>
              <a:t>exists</a:t>
            </a:r>
            <a:r>
              <a:rPr lang="cs-CZ" dirty="0"/>
              <a:t>?</a:t>
            </a:r>
          </a:p>
          <a:p>
            <a:pPr lvl="1"/>
            <a:r>
              <a:rPr lang="cs-CZ" b="1" dirty="0" err="1"/>
              <a:t>Extension</a:t>
            </a:r>
            <a:r>
              <a:rPr lang="cs-CZ" dirty="0"/>
              <a:t> –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  <a:p>
            <a:pPr lvl="1"/>
            <a:r>
              <a:rPr lang="cs-CZ" b="1" dirty="0" err="1"/>
              <a:t>FullName</a:t>
            </a:r>
            <a:r>
              <a:rPr lang="cs-CZ" dirty="0"/>
              <a:t> – full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b="1" dirty="0" err="1"/>
              <a:t>LastAccessTime</a:t>
            </a:r>
            <a:endParaRPr lang="cs-CZ" dirty="0"/>
          </a:p>
          <a:p>
            <a:pPr lvl="1"/>
            <a:r>
              <a:rPr lang="cs-CZ" b="1" dirty="0" err="1"/>
              <a:t>LastWriteTime</a:t>
            </a:r>
            <a:endParaRPr lang="cs-CZ" dirty="0"/>
          </a:p>
          <a:p>
            <a:pPr lvl="1"/>
            <a:r>
              <a:rPr lang="cs-CZ" b="1" dirty="0"/>
              <a:t>Name</a:t>
            </a:r>
            <a:r>
              <a:rPr lang="cs-CZ" dirty="0"/>
              <a:t> –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Delete</a:t>
            </a:r>
            <a:r>
              <a:rPr lang="cs-CZ" dirty="0"/>
              <a:t> – </a:t>
            </a:r>
            <a:r>
              <a:rPr lang="cs-CZ" dirty="0" err="1"/>
              <a:t>delete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filesystem</a:t>
            </a:r>
            <a:endParaRPr lang="cs-CZ" dirty="0"/>
          </a:p>
          <a:p>
            <a:pPr lvl="1"/>
            <a:r>
              <a:rPr lang="cs-CZ" b="1" dirty="0" err="1"/>
              <a:t>Refresh</a:t>
            </a:r>
            <a:r>
              <a:rPr lang="cs-CZ" dirty="0"/>
              <a:t> – update </a:t>
            </a:r>
            <a:r>
              <a:rPr lang="cs-CZ" dirty="0" err="1"/>
              <a:t>informations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filesystem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FileInfo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Directory</a:t>
            </a:r>
            <a:r>
              <a:rPr lang="cs-CZ" dirty="0"/>
              <a:t> – </a:t>
            </a:r>
            <a:r>
              <a:rPr lang="cs-CZ" i="1" dirty="0" err="1"/>
              <a:t>DirectoryInfo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located</a:t>
            </a:r>
            <a:endParaRPr lang="cs-CZ" dirty="0"/>
          </a:p>
          <a:p>
            <a:pPr lvl="1"/>
            <a:r>
              <a:rPr lang="cs-CZ" b="1" dirty="0" err="1"/>
              <a:t>DirectoryName</a:t>
            </a:r>
            <a:endParaRPr lang="cs-CZ" dirty="0"/>
          </a:p>
          <a:p>
            <a:pPr lvl="1"/>
            <a:r>
              <a:rPr lang="cs-CZ" b="1" dirty="0" err="1"/>
              <a:t>IsReadOnly</a:t>
            </a:r>
            <a:endParaRPr lang="cs-CZ" dirty="0"/>
          </a:p>
          <a:p>
            <a:pPr lvl="1"/>
            <a:r>
              <a:rPr lang="cs-CZ" b="1" dirty="0" err="1"/>
              <a:t>Length</a:t>
            </a:r>
            <a:r>
              <a:rPr lang="cs-CZ" dirty="0"/>
              <a:t> – </a:t>
            </a:r>
            <a:r>
              <a:rPr lang="cs-CZ" dirty="0" err="1"/>
              <a:t>length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in </a:t>
            </a:r>
            <a:r>
              <a:rPr lang="cs-CZ" dirty="0" err="1"/>
              <a:t>bytes</a:t>
            </a:r>
            <a:endParaRPr lang="cs-CZ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AppendText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i="1" dirty="0" err="1"/>
              <a:t>StreamWriter</a:t>
            </a:r>
            <a:r>
              <a:rPr lang="cs-CZ" dirty="0"/>
              <a:t> to </a:t>
            </a:r>
            <a:r>
              <a:rPr lang="cs-CZ" dirty="0" err="1"/>
              <a:t>append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text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.</a:t>
            </a:r>
          </a:p>
          <a:p>
            <a:pPr lvl="1"/>
            <a:r>
              <a:rPr lang="cs-CZ" b="1" dirty="0" err="1"/>
              <a:t>CopyTo</a:t>
            </a:r>
            <a:r>
              <a:rPr lang="cs-CZ" dirty="0"/>
              <a:t> – copy </a:t>
            </a:r>
            <a:r>
              <a:rPr lang="cs-CZ" dirty="0" err="1"/>
              <a:t>file</a:t>
            </a:r>
            <a:endParaRPr lang="cs-CZ" dirty="0"/>
          </a:p>
          <a:p>
            <a:pPr lvl="1"/>
            <a:r>
              <a:rPr lang="cs-CZ" b="1" dirty="0" err="1"/>
              <a:t>Create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and </a:t>
            </a:r>
            <a:r>
              <a:rPr lang="cs-CZ" dirty="0" err="1"/>
              <a:t>returns</a:t>
            </a:r>
            <a:r>
              <a:rPr lang="cs-CZ" dirty="0"/>
              <a:t> </a:t>
            </a:r>
            <a:r>
              <a:rPr lang="cs-CZ" dirty="0" err="1"/>
              <a:t>FileStream</a:t>
            </a:r>
            <a:endParaRPr lang="cs-CZ" dirty="0"/>
          </a:p>
          <a:p>
            <a:pPr lvl="1"/>
            <a:r>
              <a:rPr lang="cs-CZ" b="1" dirty="0" err="1"/>
              <a:t>CreateText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and </a:t>
            </a:r>
            <a:r>
              <a:rPr lang="cs-CZ" dirty="0" err="1"/>
              <a:t>returns</a:t>
            </a:r>
            <a:r>
              <a:rPr lang="cs-CZ" dirty="0"/>
              <a:t> </a:t>
            </a:r>
            <a:r>
              <a:rPr lang="cs-CZ" i="1" dirty="0" err="1"/>
              <a:t>StreamWriter</a:t>
            </a:r>
            <a:endParaRPr lang="cs-CZ" dirty="0"/>
          </a:p>
          <a:p>
            <a:pPr lvl="1"/>
            <a:r>
              <a:rPr lang="cs-CZ" b="1" dirty="0" err="1"/>
              <a:t>MoveTo</a:t>
            </a:r>
            <a:r>
              <a:rPr lang="cs-CZ" dirty="0"/>
              <a:t> – </a:t>
            </a:r>
            <a:r>
              <a:rPr lang="cs-CZ" dirty="0" err="1"/>
              <a:t>move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to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location</a:t>
            </a:r>
            <a:endParaRPr lang="cs-CZ" dirty="0"/>
          </a:p>
          <a:p>
            <a:pPr lvl="1"/>
            <a:r>
              <a:rPr lang="cs-CZ" b="1" dirty="0"/>
              <a:t>Open</a:t>
            </a:r>
            <a:r>
              <a:rPr lang="cs-CZ" dirty="0"/>
              <a:t> – open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givven</a:t>
            </a:r>
            <a:r>
              <a:rPr lang="cs-CZ" dirty="0"/>
              <a:t> </a:t>
            </a:r>
            <a:r>
              <a:rPr lang="cs-CZ" dirty="0" err="1"/>
              <a:t>settings</a:t>
            </a:r>
            <a:r>
              <a:rPr lang="cs-CZ" dirty="0"/>
              <a:t> (</a:t>
            </a:r>
            <a:r>
              <a:rPr lang="cs-CZ" dirty="0" err="1"/>
              <a:t>returns</a:t>
            </a:r>
            <a:r>
              <a:rPr lang="cs-CZ" dirty="0"/>
              <a:t> stream)</a:t>
            </a:r>
          </a:p>
          <a:p>
            <a:pPr lvl="1"/>
            <a:r>
              <a:rPr lang="cs-CZ" b="1" dirty="0" err="1"/>
              <a:t>OpenRead</a:t>
            </a:r>
            <a:endParaRPr lang="cs-CZ" dirty="0"/>
          </a:p>
          <a:p>
            <a:pPr lvl="1"/>
            <a:r>
              <a:rPr lang="cs-CZ" b="1" dirty="0" err="1"/>
              <a:t>OpenText</a:t>
            </a:r>
            <a:endParaRPr lang="cs-CZ" i="1" dirty="0"/>
          </a:p>
          <a:p>
            <a:pPr lvl="1"/>
            <a:r>
              <a:rPr lang="cs-CZ" b="1" dirty="0" err="1"/>
              <a:t>OpenWrite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DirectoryInfo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2400" dirty="0" err="1"/>
              <a:t>Properties</a:t>
            </a:r>
            <a:endParaRPr lang="cs-CZ" sz="2400" dirty="0"/>
          </a:p>
          <a:p>
            <a:pPr lvl="1"/>
            <a:r>
              <a:rPr lang="cs-CZ" sz="2000" b="1" dirty="0" err="1"/>
              <a:t>Parent</a:t>
            </a:r>
            <a:r>
              <a:rPr lang="cs-CZ" sz="2000" dirty="0"/>
              <a:t> – </a:t>
            </a:r>
            <a:r>
              <a:rPr lang="cs-CZ" sz="2000" dirty="0" err="1"/>
              <a:t>parent</a:t>
            </a:r>
            <a:r>
              <a:rPr lang="cs-CZ" sz="2000" dirty="0"/>
              <a:t> </a:t>
            </a:r>
            <a:r>
              <a:rPr lang="cs-CZ" sz="2000" dirty="0" err="1"/>
              <a:t>directory</a:t>
            </a:r>
            <a:endParaRPr lang="cs-CZ" sz="2000" dirty="0"/>
          </a:p>
          <a:p>
            <a:pPr lvl="1"/>
            <a:r>
              <a:rPr lang="cs-CZ" sz="2000" b="1" dirty="0" err="1"/>
              <a:t>Root</a:t>
            </a:r>
            <a:r>
              <a:rPr lang="cs-CZ" sz="2000" dirty="0"/>
              <a:t> – </a:t>
            </a:r>
            <a:r>
              <a:rPr lang="cs-CZ" sz="2000" dirty="0" err="1"/>
              <a:t>root</a:t>
            </a:r>
            <a:r>
              <a:rPr lang="cs-CZ" sz="2000" dirty="0"/>
              <a:t> </a:t>
            </a:r>
            <a:r>
              <a:rPr lang="cs-CZ" sz="2000" dirty="0" err="1"/>
              <a:t>directory</a:t>
            </a:r>
            <a:endParaRPr lang="cs-CZ" sz="2000" dirty="0"/>
          </a:p>
          <a:p>
            <a:r>
              <a:rPr lang="cs-CZ" sz="2400" dirty="0" err="1"/>
              <a:t>Methods</a:t>
            </a:r>
            <a:endParaRPr lang="cs-CZ" sz="2400" dirty="0"/>
          </a:p>
          <a:p>
            <a:pPr lvl="1"/>
            <a:r>
              <a:rPr lang="cs-CZ" sz="2000" b="1" dirty="0" err="1"/>
              <a:t>Create</a:t>
            </a:r>
            <a:r>
              <a:rPr lang="cs-CZ" sz="2000" dirty="0"/>
              <a:t> – </a:t>
            </a:r>
            <a:r>
              <a:rPr lang="cs-CZ" sz="2000" dirty="0" err="1"/>
              <a:t>create</a:t>
            </a:r>
            <a:r>
              <a:rPr lang="cs-CZ" sz="2000" dirty="0"/>
              <a:t> </a:t>
            </a:r>
            <a:r>
              <a:rPr lang="cs-CZ" sz="2000" dirty="0" err="1"/>
              <a:t>directory</a:t>
            </a:r>
            <a:endParaRPr lang="cs-CZ" sz="2000" dirty="0"/>
          </a:p>
          <a:p>
            <a:pPr lvl="1"/>
            <a:r>
              <a:rPr lang="cs-CZ" sz="2000" b="1" dirty="0" err="1"/>
              <a:t>CreareSubdirectory</a:t>
            </a:r>
            <a:r>
              <a:rPr lang="cs-CZ" sz="2000" dirty="0"/>
              <a:t> – </a:t>
            </a:r>
            <a:r>
              <a:rPr lang="cs-CZ" sz="2000" dirty="0" err="1"/>
              <a:t>create</a:t>
            </a:r>
            <a:r>
              <a:rPr lang="cs-CZ" sz="2000" dirty="0"/>
              <a:t> </a:t>
            </a:r>
            <a:r>
              <a:rPr lang="cs-CZ" sz="2000" dirty="0" err="1"/>
              <a:t>subdirectory</a:t>
            </a:r>
            <a:endParaRPr lang="cs-CZ" sz="2000" dirty="0"/>
          </a:p>
          <a:p>
            <a:pPr lvl="1"/>
            <a:r>
              <a:rPr lang="cs-CZ" sz="2000" b="1" dirty="0" err="1"/>
              <a:t>GetDirectories</a:t>
            </a:r>
            <a:r>
              <a:rPr lang="cs-CZ" sz="2000" dirty="0"/>
              <a:t> – list </a:t>
            </a:r>
            <a:r>
              <a:rPr lang="cs-CZ" sz="2000" dirty="0" err="1"/>
              <a:t>directories</a:t>
            </a:r>
            <a:r>
              <a:rPr lang="cs-CZ" sz="2000" dirty="0"/>
              <a:t> in </a:t>
            </a:r>
            <a:r>
              <a:rPr lang="cs-CZ" sz="2000" dirty="0" err="1"/>
              <a:t>current</a:t>
            </a:r>
            <a:r>
              <a:rPr lang="cs-CZ" sz="2000" dirty="0"/>
              <a:t> </a:t>
            </a:r>
            <a:r>
              <a:rPr lang="cs-CZ" sz="2000" dirty="0" err="1"/>
              <a:t>directory</a:t>
            </a:r>
            <a:endParaRPr lang="cs-CZ" sz="2000" dirty="0"/>
          </a:p>
          <a:p>
            <a:pPr lvl="1"/>
            <a:r>
              <a:rPr lang="cs-CZ" sz="2000" b="1" dirty="0" err="1"/>
              <a:t>GetFiles</a:t>
            </a:r>
            <a:r>
              <a:rPr lang="cs-CZ" sz="2000" dirty="0"/>
              <a:t> – list </a:t>
            </a:r>
            <a:r>
              <a:rPr lang="cs-CZ" sz="2000" dirty="0" err="1"/>
              <a:t>files</a:t>
            </a:r>
            <a:r>
              <a:rPr lang="cs-CZ" sz="2000" dirty="0"/>
              <a:t> in </a:t>
            </a:r>
            <a:r>
              <a:rPr lang="cs-CZ" sz="2000" dirty="0" err="1"/>
              <a:t>current</a:t>
            </a:r>
            <a:r>
              <a:rPr lang="cs-CZ" sz="2000" dirty="0"/>
              <a:t> </a:t>
            </a:r>
            <a:r>
              <a:rPr lang="cs-CZ" sz="2000" dirty="0" err="1"/>
              <a:t>directory</a:t>
            </a:r>
            <a:endParaRPr lang="cs-CZ" sz="2000" dirty="0"/>
          </a:p>
          <a:p>
            <a:pPr lvl="1"/>
            <a:r>
              <a:rPr lang="cs-CZ" sz="2000" b="1" dirty="0" err="1"/>
              <a:t>MoveTo</a:t>
            </a:r>
            <a:r>
              <a:rPr lang="cs-CZ" sz="2000" dirty="0"/>
              <a:t> – </a:t>
            </a:r>
            <a:r>
              <a:rPr lang="cs-CZ" sz="2000" dirty="0" err="1"/>
              <a:t>move</a:t>
            </a:r>
            <a:r>
              <a:rPr lang="cs-CZ" sz="2000" dirty="0"/>
              <a:t> </a:t>
            </a:r>
            <a:r>
              <a:rPr lang="cs-CZ" sz="2000" dirty="0" err="1"/>
              <a:t>subdirectory</a:t>
            </a:r>
            <a:r>
              <a:rPr lang="cs-CZ" sz="2000" dirty="0"/>
              <a:t> to </a:t>
            </a:r>
            <a:r>
              <a:rPr lang="cs-CZ" sz="2000" dirty="0" err="1"/>
              <a:t>another</a:t>
            </a:r>
            <a:r>
              <a:rPr lang="cs-CZ" sz="2000" dirty="0"/>
              <a:t> </a:t>
            </a:r>
            <a:r>
              <a:rPr lang="cs-CZ" sz="2000" dirty="0" err="1"/>
              <a:t>location</a:t>
            </a:r>
            <a:endParaRPr lang="cs-CZ" sz="2000" dirty="0"/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Get</a:t>
            </a:r>
            <a:r>
              <a:rPr lang="cs-CZ" dirty="0"/>
              <a:t>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and </a:t>
            </a:r>
            <a:r>
              <a:rPr lang="cs-CZ" dirty="0" err="1"/>
              <a:t>directories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400" dirty="0" err="1"/>
              <a:t>using</a:t>
            </a:r>
            <a:r>
              <a:rPr lang="cs-CZ" sz="1400" dirty="0"/>
              <a:t> </a:t>
            </a:r>
            <a:r>
              <a:rPr lang="cs-CZ" sz="1400" dirty="0" err="1"/>
              <a:t>System</a:t>
            </a:r>
            <a:r>
              <a:rPr lang="cs-CZ" sz="1400" dirty="0"/>
              <a:t>;</a:t>
            </a:r>
          </a:p>
          <a:p>
            <a:pPr lvl="1"/>
            <a:r>
              <a:rPr lang="cs-CZ" sz="1400" dirty="0" err="1"/>
              <a:t>using</a:t>
            </a:r>
            <a:r>
              <a:rPr lang="cs-CZ" sz="1400" dirty="0"/>
              <a:t> </a:t>
            </a:r>
            <a:r>
              <a:rPr lang="cs-CZ" sz="1400" dirty="0" err="1"/>
              <a:t>System.IO</a:t>
            </a:r>
            <a:r>
              <a:rPr lang="cs-CZ" sz="1400" dirty="0"/>
              <a:t>;</a:t>
            </a:r>
          </a:p>
          <a:p>
            <a:pPr lvl="1"/>
            <a:endParaRPr lang="cs-CZ" sz="1400" dirty="0"/>
          </a:p>
          <a:p>
            <a:pPr lvl="1"/>
            <a:r>
              <a:rPr lang="cs-CZ" sz="1400" dirty="0" err="1"/>
              <a:t>class</a:t>
            </a:r>
            <a:r>
              <a:rPr lang="cs-CZ" sz="1400" dirty="0"/>
              <a:t> Program</a:t>
            </a:r>
          </a:p>
          <a:p>
            <a:pPr lvl="1"/>
            <a:r>
              <a:rPr lang="cs-CZ" sz="1400" dirty="0"/>
              <a:t>{</a:t>
            </a:r>
          </a:p>
          <a:p>
            <a:pPr lvl="1"/>
            <a:r>
              <a:rPr lang="cs-CZ" sz="1400" dirty="0"/>
              <a:t>    static </a:t>
            </a:r>
            <a:r>
              <a:rPr lang="cs-CZ" sz="1400" dirty="0" err="1"/>
              <a:t>void</a:t>
            </a:r>
            <a:r>
              <a:rPr lang="cs-CZ" sz="1400" dirty="0"/>
              <a:t> </a:t>
            </a:r>
            <a:r>
              <a:rPr lang="cs-CZ" sz="1400" dirty="0" err="1"/>
              <a:t>Main</a:t>
            </a:r>
            <a:r>
              <a:rPr lang="cs-CZ" sz="1400" dirty="0"/>
              <a:t>()</a:t>
            </a:r>
          </a:p>
          <a:p>
            <a:pPr lvl="1"/>
            <a:r>
              <a:rPr lang="cs-CZ" sz="1400" dirty="0"/>
              <a:t>    {</a:t>
            </a:r>
          </a:p>
          <a:p>
            <a:pPr lvl="1"/>
            <a:r>
              <a:rPr lang="en-US" sz="1400" dirty="0"/>
              <a:t>        </a:t>
            </a:r>
            <a:r>
              <a:rPr lang="en-US" sz="1400" dirty="0" err="1"/>
              <a:t>DirectoryInfo</a:t>
            </a:r>
            <a:r>
              <a:rPr lang="en-US" sz="1400" dirty="0"/>
              <a:t> dir = new </a:t>
            </a:r>
            <a:r>
              <a:rPr lang="en-US" sz="1400" dirty="0" err="1"/>
              <a:t>DirectoryInfo</a:t>
            </a:r>
            <a:r>
              <a:rPr lang="en-US" sz="1400" dirty="0"/>
              <a:t>(@"c:\windows");</a:t>
            </a:r>
          </a:p>
          <a:p>
            <a:pPr lvl="1"/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</a:t>
            </a:r>
            <a:r>
              <a:rPr lang="cs-CZ" sz="1400" dirty="0" err="1"/>
              <a:t>dir.Name</a:t>
            </a:r>
            <a:r>
              <a:rPr lang="cs-CZ" sz="1400" dirty="0"/>
              <a:t>);</a:t>
            </a:r>
          </a:p>
          <a:p>
            <a:pPr lvl="1"/>
            <a:endParaRPr lang="cs-CZ" sz="1400" dirty="0"/>
          </a:p>
          <a:p>
            <a:pPr lvl="1"/>
            <a:r>
              <a:rPr lang="cs-CZ" sz="1400" dirty="0"/>
              <a:t>        </a:t>
            </a:r>
            <a:r>
              <a:rPr lang="cs-CZ" sz="1400" dirty="0" err="1"/>
              <a:t>foreach</a:t>
            </a:r>
            <a:r>
              <a:rPr lang="cs-CZ" sz="1400" dirty="0"/>
              <a:t> (</a:t>
            </a:r>
            <a:r>
              <a:rPr lang="cs-CZ" sz="1400" dirty="0" err="1"/>
              <a:t>FileInfo</a:t>
            </a:r>
            <a:r>
              <a:rPr lang="cs-CZ" sz="1400" dirty="0"/>
              <a:t> </a:t>
            </a:r>
            <a:r>
              <a:rPr lang="cs-CZ" sz="1400" dirty="0" err="1"/>
              <a:t>fileInfo</a:t>
            </a:r>
            <a:r>
              <a:rPr lang="cs-CZ" sz="1400" dirty="0"/>
              <a:t> in </a:t>
            </a:r>
            <a:r>
              <a:rPr lang="cs-CZ" sz="1400" dirty="0" err="1"/>
              <a:t>dir.GetFiles</a:t>
            </a:r>
            <a:r>
              <a:rPr lang="cs-CZ" sz="1400" dirty="0"/>
              <a:t>())</a:t>
            </a:r>
          </a:p>
          <a:p>
            <a:pPr lvl="1"/>
            <a:r>
              <a:rPr lang="cs-CZ" sz="1400" dirty="0"/>
              <a:t>        {</a:t>
            </a:r>
          </a:p>
          <a:p>
            <a:pPr lvl="1"/>
            <a:r>
              <a:rPr lang="cs-CZ" sz="1400" dirty="0"/>
              <a:t>            </a:t>
            </a:r>
            <a:r>
              <a:rPr lang="cs-CZ" sz="1400" dirty="0" err="1"/>
              <a:t>Console.WriteLine</a:t>
            </a:r>
            <a:r>
              <a:rPr lang="cs-CZ" sz="1400" dirty="0"/>
              <a:t>(</a:t>
            </a:r>
            <a:r>
              <a:rPr lang="cs-CZ" sz="1400" dirty="0" err="1"/>
              <a:t>fileInfo.Name</a:t>
            </a:r>
            <a:r>
              <a:rPr lang="cs-CZ" sz="1400" dirty="0"/>
              <a:t>);</a:t>
            </a:r>
          </a:p>
          <a:p>
            <a:pPr lvl="1"/>
            <a:r>
              <a:rPr lang="cs-CZ" sz="1400" dirty="0"/>
              <a:t>        }</a:t>
            </a:r>
          </a:p>
          <a:p>
            <a:pPr lvl="1"/>
            <a:endParaRPr lang="cs-CZ" sz="1400" dirty="0"/>
          </a:p>
          <a:p>
            <a:pPr lvl="1"/>
            <a:r>
              <a:rPr lang="en-US" sz="1400" dirty="0"/>
              <a:t>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DirectoryInfo</a:t>
            </a:r>
            <a:r>
              <a:rPr lang="en-US" sz="1400" dirty="0"/>
              <a:t> </a:t>
            </a:r>
            <a:r>
              <a:rPr lang="en-US" sz="1400" dirty="0" err="1"/>
              <a:t>directoryInfo</a:t>
            </a:r>
            <a:r>
              <a:rPr lang="en-US" sz="1400" dirty="0"/>
              <a:t> in </a:t>
            </a:r>
            <a:r>
              <a:rPr lang="en-US" sz="1400" dirty="0" err="1"/>
              <a:t>dir.GetDirectories</a:t>
            </a:r>
            <a:r>
              <a:rPr lang="en-US" sz="1400" dirty="0"/>
              <a:t>())</a:t>
            </a:r>
          </a:p>
          <a:p>
            <a:pPr lvl="1"/>
            <a:r>
              <a:rPr lang="cs-CZ" sz="1400" dirty="0"/>
              <a:t>        {</a:t>
            </a:r>
          </a:p>
          <a:p>
            <a:pPr lvl="1"/>
            <a:r>
              <a:rPr lang="cs-CZ" sz="1400" dirty="0"/>
              <a:t>            </a:t>
            </a:r>
            <a:r>
              <a:rPr lang="cs-CZ" sz="1400" dirty="0" err="1"/>
              <a:t>Console.WriteLine</a:t>
            </a:r>
            <a:r>
              <a:rPr lang="cs-CZ" sz="1400" dirty="0"/>
              <a:t>(</a:t>
            </a:r>
            <a:r>
              <a:rPr lang="cs-CZ" sz="1400" dirty="0" err="1"/>
              <a:t>directoryInfo.Name</a:t>
            </a:r>
            <a:r>
              <a:rPr lang="cs-CZ" sz="1400" dirty="0"/>
              <a:t>);</a:t>
            </a:r>
          </a:p>
          <a:p>
            <a:pPr lvl="1"/>
            <a:r>
              <a:rPr lang="cs-CZ" sz="1400" dirty="0"/>
              <a:t>        }</a:t>
            </a:r>
          </a:p>
          <a:p>
            <a:pPr lvl="1"/>
            <a:r>
              <a:rPr lang="cs-CZ" sz="1400" dirty="0"/>
              <a:t>    }</a:t>
            </a:r>
          </a:p>
          <a:p>
            <a:pPr lvl="1"/>
            <a:r>
              <a:rPr lang="cs-CZ" sz="14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DriveInfo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Informations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drive</a:t>
            </a:r>
          </a:p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AvailableFreeSpace</a:t>
            </a:r>
            <a:endParaRPr lang="cs-CZ" dirty="0"/>
          </a:p>
          <a:p>
            <a:pPr lvl="1"/>
            <a:r>
              <a:rPr lang="cs-CZ" b="1" dirty="0" err="1"/>
              <a:t>DriveFormat</a:t>
            </a:r>
            <a:r>
              <a:rPr lang="cs-CZ" dirty="0"/>
              <a:t>  - NTFS, FAT32</a:t>
            </a:r>
          </a:p>
          <a:p>
            <a:pPr lvl="1"/>
            <a:r>
              <a:rPr lang="cs-CZ" b="1" dirty="0" err="1"/>
              <a:t>DriveType</a:t>
            </a:r>
            <a:r>
              <a:rPr lang="cs-CZ" dirty="0"/>
              <a:t> – </a:t>
            </a:r>
            <a:r>
              <a:rPr lang="cs-CZ" dirty="0" err="1"/>
              <a:t>enumerator</a:t>
            </a:r>
            <a:r>
              <a:rPr lang="cs-CZ" dirty="0"/>
              <a:t> </a:t>
            </a:r>
            <a:r>
              <a:rPr lang="cs-CZ" i="1" dirty="0" err="1"/>
              <a:t>DriveType</a:t>
            </a:r>
            <a:endParaRPr lang="cs-CZ" i="1" dirty="0"/>
          </a:p>
          <a:p>
            <a:pPr lvl="1"/>
            <a:r>
              <a:rPr lang="cs-CZ" b="1" dirty="0" err="1"/>
              <a:t>IsReady</a:t>
            </a:r>
            <a:endParaRPr lang="cs-CZ" dirty="0"/>
          </a:p>
          <a:p>
            <a:pPr lvl="1"/>
            <a:r>
              <a:rPr lang="cs-CZ" b="1" dirty="0"/>
              <a:t>Name</a:t>
            </a:r>
          </a:p>
          <a:p>
            <a:pPr lvl="1"/>
            <a:r>
              <a:rPr lang="cs-CZ" b="1" dirty="0" err="1"/>
              <a:t>RootDirectory</a:t>
            </a:r>
            <a:endParaRPr lang="cs-CZ" i="1" dirty="0"/>
          </a:p>
          <a:p>
            <a:pPr lvl="1"/>
            <a:r>
              <a:rPr lang="cs-CZ" b="1" dirty="0" err="1"/>
              <a:t>TotalFreeSpace</a:t>
            </a:r>
            <a:endParaRPr lang="cs-CZ" dirty="0"/>
          </a:p>
          <a:p>
            <a:pPr lvl="1"/>
            <a:r>
              <a:rPr lang="cs-CZ" b="1" dirty="0" err="1"/>
              <a:t>TotalSize</a:t>
            </a:r>
            <a:endParaRPr lang="cs-CZ" dirty="0"/>
          </a:p>
          <a:p>
            <a:pPr lvl="1"/>
            <a:r>
              <a:rPr lang="cs-CZ" b="1" dirty="0" err="1"/>
              <a:t>ValumeLabel</a:t>
            </a:r>
            <a:endParaRPr lang="cs-CZ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GetDrivers</a:t>
            </a:r>
            <a:r>
              <a:rPr lang="cs-CZ" dirty="0"/>
              <a:t> – static </a:t>
            </a:r>
            <a:r>
              <a:rPr lang="cs-CZ" dirty="0" err="1"/>
              <a:t>methods</a:t>
            </a:r>
            <a:r>
              <a:rPr lang="cs-CZ" dirty="0"/>
              <a:t> – </a:t>
            </a:r>
            <a:r>
              <a:rPr lang="cs-CZ" dirty="0" err="1"/>
              <a:t>returns</a:t>
            </a:r>
            <a:r>
              <a:rPr lang="cs-CZ" dirty="0"/>
              <a:t>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logical</a:t>
            </a:r>
            <a:r>
              <a:rPr lang="cs-CZ" dirty="0"/>
              <a:t> </a:t>
            </a:r>
            <a:r>
              <a:rPr lang="cs-CZ" dirty="0" err="1"/>
              <a:t>drivers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computer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DriveType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Enumerator</a:t>
            </a:r>
            <a:endParaRPr lang="cs-CZ" sz="2800" dirty="0"/>
          </a:p>
          <a:p>
            <a:pPr lvl="1"/>
            <a:r>
              <a:rPr lang="cs-CZ" sz="2400" b="1" dirty="0" err="1"/>
              <a:t>CDRom</a:t>
            </a:r>
            <a:r>
              <a:rPr lang="cs-CZ" sz="2400" dirty="0"/>
              <a:t> – </a:t>
            </a:r>
            <a:r>
              <a:rPr lang="cs-CZ" sz="2400" dirty="0" err="1"/>
              <a:t>optical</a:t>
            </a:r>
            <a:r>
              <a:rPr lang="cs-CZ" sz="2400" dirty="0"/>
              <a:t> </a:t>
            </a:r>
            <a:r>
              <a:rPr lang="cs-CZ" sz="2400" dirty="0" err="1"/>
              <a:t>disc</a:t>
            </a:r>
            <a:r>
              <a:rPr lang="cs-CZ" sz="2400" dirty="0"/>
              <a:t> – CD-ROM, DVD, ...</a:t>
            </a:r>
          </a:p>
          <a:p>
            <a:pPr lvl="1"/>
            <a:r>
              <a:rPr lang="cs-CZ" sz="2400" b="1" dirty="0" err="1"/>
              <a:t>Fixed</a:t>
            </a:r>
            <a:r>
              <a:rPr lang="cs-CZ" sz="2400" dirty="0"/>
              <a:t> – HDD/SSD</a:t>
            </a:r>
          </a:p>
          <a:p>
            <a:pPr lvl="1"/>
            <a:r>
              <a:rPr lang="cs-CZ" sz="2400" b="1" dirty="0"/>
              <a:t>Network</a:t>
            </a:r>
            <a:r>
              <a:rPr lang="cs-CZ" sz="2400" dirty="0"/>
              <a:t> – </a:t>
            </a:r>
            <a:r>
              <a:rPr lang="cs-CZ" sz="2400" dirty="0" err="1"/>
              <a:t>sínetwork</a:t>
            </a:r>
            <a:r>
              <a:rPr lang="cs-CZ" sz="2400" dirty="0"/>
              <a:t> drive</a:t>
            </a:r>
          </a:p>
          <a:p>
            <a:pPr lvl="1"/>
            <a:r>
              <a:rPr lang="cs-CZ" sz="2400" b="1" dirty="0" err="1"/>
              <a:t>NoRootDirectory</a:t>
            </a:r>
            <a:r>
              <a:rPr lang="cs-CZ" sz="2400" dirty="0"/>
              <a:t> – </a:t>
            </a:r>
            <a:r>
              <a:rPr lang="cs-CZ" sz="2400" dirty="0" err="1"/>
              <a:t>directory</a:t>
            </a:r>
            <a:r>
              <a:rPr lang="cs-CZ" sz="2400" dirty="0"/>
              <a:t> </a:t>
            </a:r>
            <a:r>
              <a:rPr lang="cs-CZ" sz="2400" dirty="0" err="1"/>
              <a:t>without</a:t>
            </a:r>
            <a:r>
              <a:rPr lang="cs-CZ" sz="2400" dirty="0"/>
              <a:t> </a:t>
            </a:r>
            <a:r>
              <a:rPr lang="cs-CZ" sz="2400" dirty="0" err="1"/>
              <a:t>root</a:t>
            </a:r>
            <a:r>
              <a:rPr lang="cs-CZ" sz="2400" dirty="0"/>
              <a:t> </a:t>
            </a:r>
            <a:r>
              <a:rPr lang="cs-CZ" sz="2400" dirty="0" err="1"/>
              <a:t>directory</a:t>
            </a:r>
            <a:endParaRPr lang="cs-CZ" sz="2400" dirty="0"/>
          </a:p>
          <a:p>
            <a:pPr lvl="1"/>
            <a:r>
              <a:rPr lang="cs-CZ" sz="2400" b="1" dirty="0" err="1"/>
              <a:t>Ram</a:t>
            </a:r>
            <a:r>
              <a:rPr lang="cs-CZ" sz="2400" dirty="0"/>
              <a:t> – RAM </a:t>
            </a:r>
            <a:r>
              <a:rPr lang="cs-CZ" sz="2400" dirty="0" err="1"/>
              <a:t>disc</a:t>
            </a:r>
            <a:endParaRPr lang="cs-CZ" sz="2400" dirty="0"/>
          </a:p>
          <a:p>
            <a:pPr lvl="1"/>
            <a:r>
              <a:rPr lang="cs-CZ" sz="2400" b="1" dirty="0" err="1"/>
              <a:t>Removable</a:t>
            </a:r>
            <a:r>
              <a:rPr lang="cs-CZ" sz="2400" dirty="0"/>
              <a:t> – </a:t>
            </a:r>
            <a:r>
              <a:rPr lang="cs-CZ" sz="2400" dirty="0" err="1"/>
              <a:t>diskette</a:t>
            </a:r>
            <a:r>
              <a:rPr lang="cs-CZ" sz="2400" dirty="0"/>
              <a:t> unit, USB </a:t>
            </a:r>
            <a:r>
              <a:rPr lang="cs-CZ" sz="2400" dirty="0" err="1"/>
              <a:t>disc</a:t>
            </a:r>
            <a:endParaRPr lang="cs-CZ" sz="2400" dirty="0"/>
          </a:p>
          <a:p>
            <a:pPr lvl="1"/>
            <a:r>
              <a:rPr lang="cs-CZ" sz="2400" b="1" dirty="0" err="1"/>
              <a:t>Unknow</a:t>
            </a:r>
            <a:endParaRPr lang="cs-CZ" sz="2400" dirty="0"/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Example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dirty="0" err="1"/>
              <a:t>DriveInfo</a:t>
            </a:r>
            <a:r>
              <a:rPr lang="cs-CZ" dirty="0"/>
              <a:t>[] </a:t>
            </a:r>
            <a:r>
              <a:rPr lang="cs-CZ" dirty="0" err="1"/>
              <a:t>drives</a:t>
            </a:r>
            <a:r>
              <a:rPr lang="cs-CZ" dirty="0"/>
              <a:t> = </a:t>
            </a:r>
            <a:r>
              <a:rPr lang="cs-CZ" dirty="0" err="1"/>
              <a:t>DriveInfo.GetDrives</a:t>
            </a:r>
            <a:r>
              <a:rPr lang="cs-CZ" dirty="0"/>
              <a:t>();</a:t>
            </a:r>
          </a:p>
          <a:p>
            <a:endParaRPr lang="cs-CZ" dirty="0"/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DriveInfo</a:t>
            </a:r>
            <a:r>
              <a:rPr lang="en-US" dirty="0"/>
              <a:t> </a:t>
            </a:r>
            <a:r>
              <a:rPr lang="en-US" dirty="0" err="1"/>
              <a:t>driveInfo</a:t>
            </a:r>
            <a:r>
              <a:rPr lang="en-US" dirty="0"/>
              <a:t> in drives)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("{0} {1}", </a:t>
            </a:r>
            <a:r>
              <a:rPr lang="cs-CZ" dirty="0" err="1"/>
              <a:t>driveInfo.Name</a:t>
            </a:r>
            <a:r>
              <a:rPr lang="cs-CZ" dirty="0"/>
              <a:t>, </a:t>
            </a:r>
            <a:r>
              <a:rPr lang="cs-CZ" dirty="0" err="1"/>
              <a:t>driveInfo.DriveType</a:t>
            </a:r>
            <a:r>
              <a:rPr lang="cs-CZ" dirty="0"/>
              <a:t>);</a:t>
            </a:r>
          </a:p>
          <a:p>
            <a:r>
              <a:rPr lang="cs-CZ" dirty="0"/>
              <a:t>}</a:t>
            </a:r>
          </a:p>
          <a:p>
            <a:endParaRPr lang="cs-CZ" dirty="0"/>
          </a:p>
          <a:p>
            <a:r>
              <a:rPr lang="cs-CZ" dirty="0"/>
              <a:t>// C:\ </a:t>
            </a:r>
            <a:r>
              <a:rPr lang="cs-CZ" dirty="0" err="1"/>
              <a:t>Fixed</a:t>
            </a:r>
            <a:endParaRPr lang="cs-CZ" dirty="0"/>
          </a:p>
          <a:p>
            <a:r>
              <a:rPr lang="cs-CZ" dirty="0"/>
              <a:t>// D:\ </a:t>
            </a:r>
            <a:r>
              <a:rPr lang="cs-CZ" dirty="0" err="1"/>
              <a:t>Fixed</a:t>
            </a:r>
            <a:endParaRPr lang="cs-CZ" dirty="0"/>
          </a:p>
          <a:p>
            <a:r>
              <a:rPr lang="cs-CZ" dirty="0"/>
              <a:t>// E:\ </a:t>
            </a:r>
            <a:r>
              <a:rPr lang="cs-CZ" dirty="0" err="1"/>
              <a:t>CDRom</a:t>
            </a:r>
            <a:endParaRPr lang="cs-CZ" dirty="0"/>
          </a:p>
          <a:p>
            <a:r>
              <a:rPr lang="cs-CZ" dirty="0"/>
              <a:t>// Y:\ Network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52F7AC-D3D0-48FB-89F7-C4E03CFFA5FD}"/>
</file>

<file path=customXml/itemProps2.xml><?xml version="1.0" encoding="utf-8"?>
<ds:datastoreItem xmlns:ds="http://schemas.openxmlformats.org/officeDocument/2006/customXml" ds:itemID="{670795CC-0535-437B-96AC-4BF216030EFE}"/>
</file>

<file path=customXml/itemProps3.xml><?xml version="1.0" encoding="utf-8"?>
<ds:datastoreItem xmlns:ds="http://schemas.openxmlformats.org/officeDocument/2006/customXml" ds:itemID="{128AF718-6121-42D9-981C-27F46F0FC2E5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2159</TotalTime>
  <Words>980</Words>
  <Application>Microsoft Office PowerPoint</Application>
  <PresentationFormat>Předvádění na obrazovce (4:3)</PresentationFormat>
  <Paragraphs>252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Tw Cen MT</vt:lpstr>
      <vt:lpstr>Wingdings</vt:lpstr>
      <vt:lpstr>Wingdings 2</vt:lpstr>
      <vt:lpstr>Medián</vt:lpstr>
      <vt:lpstr>Input/oUtput basic</vt:lpstr>
      <vt:lpstr>Access to files and directories</vt:lpstr>
      <vt:lpstr>FileSystemInfo</vt:lpstr>
      <vt:lpstr>FileInfo</vt:lpstr>
      <vt:lpstr>DirectoryInfo</vt:lpstr>
      <vt:lpstr>Get list of files and directories</vt:lpstr>
      <vt:lpstr>DriveInfo</vt:lpstr>
      <vt:lpstr>DriveType</vt:lpstr>
      <vt:lpstr>Example</vt:lpstr>
      <vt:lpstr>Path</vt:lpstr>
      <vt:lpstr>FileSystemWatcher</vt:lpstr>
      <vt:lpstr>FileSystemWatcher – pexample 1/2</vt:lpstr>
      <vt:lpstr>FileSystemWatcher – example 2/2</vt:lpstr>
      <vt:lpstr>File</vt:lpstr>
      <vt:lpstr>File</vt:lpstr>
      <vt:lpstr>Directory</vt:lpstr>
      <vt:lpstr>Directory</vt:lpstr>
      <vt:lpstr>Streams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31</cp:revision>
  <dcterms:created xsi:type="dcterms:W3CDTF">2007-09-02T21:18:25Z</dcterms:created>
  <dcterms:modified xsi:type="dcterms:W3CDTF">2018-02-26T09:10:51Z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