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2" r:id="rId3"/>
    <p:sldId id="283" r:id="rId4"/>
    <p:sldId id="284" r:id="rId5"/>
    <p:sldId id="286" r:id="rId6"/>
    <p:sldId id="296" r:id="rId7"/>
    <p:sldId id="297" r:id="rId8"/>
    <p:sldId id="285" r:id="rId9"/>
    <p:sldId id="294" r:id="rId10"/>
    <p:sldId id="295" r:id="rId11"/>
    <p:sldId id="287" r:id="rId12"/>
    <p:sldId id="304" r:id="rId13"/>
    <p:sldId id="298" r:id="rId14"/>
    <p:sldId id="299" r:id="rId15"/>
    <p:sldId id="288" r:id="rId16"/>
    <p:sldId id="300" r:id="rId17"/>
    <p:sldId id="301" r:id="rId18"/>
    <p:sldId id="291" r:id="rId19"/>
    <p:sldId id="293" r:id="rId20"/>
    <p:sldId id="292" r:id="rId21"/>
    <p:sldId id="302" r:id="rId22"/>
    <p:sldId id="30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9" autoAdjust="0"/>
    <p:restoredTop sz="94590" autoAdjust="0"/>
  </p:normalViewPr>
  <p:slideViewPr>
    <p:cSldViewPr>
      <p:cViewPr varScale="1">
        <p:scale>
          <a:sx n="85" d="100"/>
          <a:sy n="85" d="100"/>
        </p:scale>
        <p:origin x="138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AD8B24-D9C8-44BE-A542-1DF0C223AA31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cs-CZ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38CC9A8F-11AF-45CB-88B9-5BC12B2A45AD}" type="slidenum">
              <a:rPr lang="cs-CZ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04812-0C24-4F58-BFF4-55EB6618B88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B7C0-9DEB-4C8F-B833-10C220D1C5B6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AEBAD08-6E72-4AC0-808F-A24AF6BF5B1D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B5913D-B3EB-4F9A-986C-FCA439F7E727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CEDA14-447D-4829-BC5C-192E08480941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7A7CB01-CF82-492C-8908-29C224CE8520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D403182-FAEB-456A-87FC-34E8706C393C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912D6F-AD93-4C36-BBD6-F07ABB38ED1A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BD64C-2141-4361-BAA5-904E2A66C267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4B546F-AE2E-4794-872C-84E8D0D44C5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/>
              <a:t>Klepnutím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/>
              <a:t>Klepnutím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1531A7F-1EF5-40F5-8861-BB8C2895A5CF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/>
              <a:t>Klepnutím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/>
              <a:t>Klepnutím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97FCD-A5AD-4BF2-8A9C-C31435139EC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Streams</a:t>
            </a:r>
            <a:r>
              <a:rPr lang="cs-CZ" b="1" dirty="0"/>
              <a:t> in</a:t>
            </a:r>
            <a:r>
              <a:rPr lang="en-US" b="1" dirty="0"/>
              <a:t> </a:t>
            </a:r>
            <a:r>
              <a:rPr lang="cs-CZ" b="1" dirty="0"/>
              <a:t>.NET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Jan Janoušek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600" dirty="0" err="1"/>
              <a:t>string</a:t>
            </a:r>
            <a:r>
              <a:rPr lang="cs-CZ" sz="1600" dirty="0"/>
              <a:t> </a:t>
            </a:r>
            <a:r>
              <a:rPr lang="cs-CZ" sz="1600" dirty="0" err="1"/>
              <a:t>fileName</a:t>
            </a:r>
            <a:r>
              <a:rPr lang="cs-CZ" sz="1600" dirty="0"/>
              <a:t> = "Test.data";</a:t>
            </a:r>
          </a:p>
          <a:p>
            <a:pPr lvl="1"/>
            <a:endParaRPr lang="cs-CZ" sz="1600" dirty="0"/>
          </a:p>
          <a:p>
            <a:pPr lvl="1"/>
            <a:r>
              <a:rPr lang="cs-CZ" sz="1600" dirty="0" err="1"/>
              <a:t>if</a:t>
            </a:r>
            <a:r>
              <a:rPr lang="cs-CZ" sz="1600" dirty="0"/>
              <a:t> (!</a:t>
            </a:r>
            <a:r>
              <a:rPr lang="cs-CZ" sz="1600" dirty="0" err="1"/>
              <a:t>File.Exists</a:t>
            </a:r>
            <a:r>
              <a:rPr lang="cs-CZ" sz="1600" dirty="0"/>
              <a:t>(</a:t>
            </a:r>
            <a:r>
              <a:rPr lang="cs-CZ" sz="1600" dirty="0" err="1"/>
              <a:t>fileName</a:t>
            </a:r>
            <a:r>
              <a:rPr lang="cs-CZ" sz="1600" dirty="0"/>
              <a:t>))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pt-BR" sz="1600" dirty="0"/>
              <a:t>    Console.WriteLine(„</a:t>
            </a:r>
            <a:r>
              <a:rPr lang="cs-CZ" sz="1600" dirty="0" err="1"/>
              <a:t>File</a:t>
            </a:r>
            <a:r>
              <a:rPr lang="pt-BR" sz="1600" dirty="0"/>
              <a:t> {0} </a:t>
            </a:r>
            <a:r>
              <a:rPr lang="cs-CZ" sz="1600" dirty="0"/>
              <a:t>not </a:t>
            </a:r>
            <a:r>
              <a:rPr lang="cs-CZ" sz="1600" dirty="0" err="1"/>
              <a:t>found</a:t>
            </a:r>
            <a:r>
              <a:rPr lang="pt-BR" sz="1600" dirty="0"/>
              <a:t>.", fileName);</a:t>
            </a:r>
          </a:p>
          <a:p>
            <a:pPr lvl="1"/>
            <a:r>
              <a:rPr lang="cs-CZ" sz="1600" dirty="0"/>
              <a:t>}</a:t>
            </a:r>
          </a:p>
          <a:p>
            <a:pPr lvl="1"/>
            <a:endParaRPr lang="cs-CZ" sz="1600" dirty="0"/>
          </a:p>
          <a:p>
            <a:pPr lvl="1"/>
            <a:r>
              <a:rPr lang="en-US" sz="1600" dirty="0"/>
              <a:t>using (</a:t>
            </a:r>
            <a:r>
              <a:rPr lang="en-US" sz="1600" dirty="0" err="1"/>
              <a:t>FileStream</a:t>
            </a:r>
            <a:r>
              <a:rPr lang="en-US" sz="1600" dirty="0"/>
              <a:t> </a:t>
            </a:r>
            <a:r>
              <a:rPr lang="en-US" sz="1600" dirty="0" err="1"/>
              <a:t>fs</a:t>
            </a:r>
            <a:r>
              <a:rPr lang="en-US" sz="1600" dirty="0"/>
              <a:t> = new </a:t>
            </a:r>
            <a:r>
              <a:rPr lang="en-US" sz="1600" dirty="0" err="1"/>
              <a:t>FileStream</a:t>
            </a:r>
            <a:r>
              <a:rPr lang="en-US" sz="1600" dirty="0"/>
              <a:t>(</a:t>
            </a:r>
            <a:r>
              <a:rPr lang="en-US" sz="1600" dirty="0" err="1"/>
              <a:t>fileName</a:t>
            </a:r>
            <a:r>
              <a:rPr lang="en-US" sz="1600" dirty="0"/>
              <a:t>, </a:t>
            </a:r>
            <a:r>
              <a:rPr lang="en-US" sz="1600" dirty="0" err="1"/>
              <a:t>FileMode.Open</a:t>
            </a:r>
            <a:r>
              <a:rPr lang="en-US" sz="1600" dirty="0"/>
              <a:t>, </a:t>
            </a:r>
            <a:r>
              <a:rPr lang="en-US" sz="1600" dirty="0" err="1"/>
              <a:t>FileAccess.Read</a:t>
            </a:r>
            <a:r>
              <a:rPr lang="en-US" sz="1600" dirty="0"/>
              <a:t>))</a:t>
            </a:r>
          </a:p>
          <a:p>
            <a:pPr lvl="1"/>
            <a:r>
              <a:rPr lang="cs-CZ" sz="1600" dirty="0"/>
              <a:t>{</a:t>
            </a:r>
          </a:p>
          <a:p>
            <a:pPr lvl="1"/>
            <a:r>
              <a:rPr lang="en-US" sz="1600" dirty="0"/>
              <a:t>    using (</a:t>
            </a:r>
            <a:r>
              <a:rPr lang="en-US" sz="1600" dirty="0" err="1"/>
              <a:t>BinaryReader</a:t>
            </a:r>
            <a:r>
              <a:rPr lang="en-US" sz="1600" dirty="0"/>
              <a:t> r = new </a:t>
            </a:r>
            <a:r>
              <a:rPr lang="en-US" sz="1600" dirty="0" err="1"/>
              <a:t>BinaryReader</a:t>
            </a:r>
            <a:r>
              <a:rPr lang="en-US" sz="1600" dirty="0"/>
              <a:t>(</a:t>
            </a:r>
            <a:r>
              <a:rPr lang="en-US" sz="1600" dirty="0" err="1"/>
              <a:t>fs</a:t>
            </a:r>
            <a:r>
              <a:rPr lang="en-US" sz="1600" dirty="0"/>
              <a:t>))</a:t>
            </a:r>
          </a:p>
          <a:p>
            <a:pPr lvl="1"/>
            <a:r>
              <a:rPr lang="cs-CZ" sz="1600" dirty="0"/>
              <a:t>    {</a:t>
            </a:r>
          </a:p>
          <a:p>
            <a:pPr lvl="1"/>
            <a:r>
              <a:rPr lang="nn-NO" sz="1600" dirty="0"/>
              <a:t>        for (int i = 0; i &lt; 11; i++)</a:t>
            </a:r>
          </a:p>
          <a:p>
            <a:pPr lvl="1"/>
            <a:r>
              <a:rPr lang="cs-CZ" sz="1600" dirty="0"/>
              <a:t>        {</a:t>
            </a:r>
          </a:p>
          <a:p>
            <a:pPr lvl="1"/>
            <a:r>
              <a:rPr lang="cs-CZ" sz="1600" dirty="0"/>
              <a:t>            </a:t>
            </a:r>
            <a:r>
              <a:rPr lang="cs-CZ" sz="1600" dirty="0" err="1"/>
              <a:t>Console.WriteLine</a:t>
            </a:r>
            <a:r>
              <a:rPr lang="cs-CZ" sz="1600" dirty="0"/>
              <a:t>(r.ReadInt32());</a:t>
            </a:r>
          </a:p>
          <a:p>
            <a:pPr lvl="1"/>
            <a:r>
              <a:rPr lang="cs-CZ" sz="1600" dirty="0"/>
              <a:t>        }</a:t>
            </a:r>
          </a:p>
          <a:p>
            <a:pPr lvl="1"/>
            <a:r>
              <a:rPr lang="cs-CZ" sz="1600" dirty="0"/>
              <a:t>    }</a:t>
            </a:r>
          </a:p>
          <a:p>
            <a:pPr lvl="1"/>
            <a:r>
              <a:rPr lang="cs-CZ" sz="1600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MemoryStream</a:t>
            </a:r>
            <a:r>
              <a:rPr lang="cs-CZ" i="1" dirty="0"/>
              <a:t> and </a:t>
            </a:r>
            <a:r>
              <a:rPr lang="cs-CZ" i="1" dirty="0" err="1"/>
              <a:t>BufferedStream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/>
              <a:t>Stream</a:t>
            </a:r>
          </a:p>
          <a:p>
            <a:r>
              <a:rPr lang="cs-CZ" i="1" dirty="0" err="1"/>
              <a:t>MemoryStream</a:t>
            </a:r>
            <a:endParaRPr lang="cs-CZ" i="1" dirty="0"/>
          </a:p>
          <a:p>
            <a:pPr lvl="1"/>
            <a:r>
              <a:rPr lang="cs-CZ" dirty="0" err="1"/>
              <a:t>Properties</a:t>
            </a:r>
            <a:endParaRPr lang="cs-CZ" dirty="0"/>
          </a:p>
          <a:p>
            <a:pPr lvl="2"/>
            <a:r>
              <a:rPr lang="cs-CZ" b="1" dirty="0" err="1"/>
              <a:t>Capacity</a:t>
            </a:r>
            <a:r>
              <a:rPr lang="cs-CZ" dirty="0"/>
              <a:t> –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set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bytes</a:t>
            </a:r>
            <a:r>
              <a:rPr lang="cs-CZ" dirty="0"/>
              <a:t> </a:t>
            </a:r>
            <a:r>
              <a:rPr lang="cs-CZ" dirty="0" err="1"/>
              <a:t>allocated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stream</a:t>
            </a:r>
            <a:endParaRPr lang="cs-CZ" b="1" dirty="0"/>
          </a:p>
          <a:p>
            <a:pPr lvl="1"/>
            <a:r>
              <a:rPr lang="cs-CZ" dirty="0" err="1"/>
              <a:t>Methods</a:t>
            </a:r>
            <a:endParaRPr lang="cs-CZ" dirty="0"/>
          </a:p>
          <a:p>
            <a:pPr lvl="2"/>
            <a:r>
              <a:rPr lang="cs-CZ" b="1" dirty="0" err="1"/>
              <a:t>ToArray</a:t>
            </a:r>
            <a:r>
              <a:rPr lang="cs-CZ" dirty="0"/>
              <a:t> – </a:t>
            </a:r>
            <a:r>
              <a:rPr lang="cs-CZ" dirty="0" err="1"/>
              <a:t>writes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stream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bytes</a:t>
            </a:r>
            <a:r>
              <a:rPr lang="cs-CZ" dirty="0"/>
              <a:t> – property </a:t>
            </a:r>
            <a:r>
              <a:rPr lang="cs-CZ" b="1" dirty="0" err="1"/>
              <a:t>Position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ignored</a:t>
            </a:r>
            <a:endParaRPr lang="cs-CZ" dirty="0"/>
          </a:p>
          <a:p>
            <a:pPr lvl="2"/>
            <a:r>
              <a:rPr lang="cs-CZ" b="1" dirty="0" err="1"/>
              <a:t>WriteTo</a:t>
            </a:r>
            <a:r>
              <a:rPr lang="cs-CZ" dirty="0"/>
              <a:t> – </a:t>
            </a:r>
            <a:r>
              <a:rPr lang="cs-CZ" dirty="0" err="1"/>
              <a:t>write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stream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another</a:t>
            </a:r>
            <a:r>
              <a:rPr lang="cs-CZ" dirty="0"/>
              <a:t> (copy) </a:t>
            </a:r>
          </a:p>
          <a:p>
            <a:r>
              <a:rPr lang="cs-CZ" i="1" dirty="0" err="1"/>
              <a:t>BufferedStream</a:t>
            </a:r>
            <a:endParaRPr lang="cs-CZ" i="1" dirty="0"/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MemoryStream</a:t>
            </a:r>
            <a:endParaRPr lang="cs-CZ" i="1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en-US" sz="1600" dirty="0"/>
              <a:t>            </a:t>
            </a:r>
            <a:r>
              <a:rPr lang="cs-CZ" sz="1600" dirty="0"/>
              <a:t>// </a:t>
            </a:r>
            <a:r>
              <a:rPr lang="cs-CZ" sz="1600" dirty="0" err="1"/>
              <a:t>Write</a:t>
            </a:r>
            <a:r>
              <a:rPr lang="cs-CZ" sz="1600" dirty="0"/>
              <a:t> </a:t>
            </a:r>
            <a:r>
              <a:rPr lang="cs-CZ" sz="1600" dirty="0" err="1"/>
              <a:t>all</a:t>
            </a:r>
            <a:r>
              <a:rPr lang="cs-CZ" sz="1600" dirty="0"/>
              <a:t> </a:t>
            </a:r>
            <a:r>
              <a:rPr lang="cs-CZ" sz="1600" dirty="0" err="1"/>
              <a:t>string</a:t>
            </a:r>
            <a:endParaRPr lang="cs-CZ" sz="1600" dirty="0"/>
          </a:p>
          <a:p>
            <a:r>
              <a:rPr lang="cs-CZ" sz="1600" dirty="0"/>
              <a:t>            </a:t>
            </a:r>
            <a:r>
              <a:rPr lang="cs-CZ" sz="1600" dirty="0" err="1"/>
              <a:t>memStream.Write</a:t>
            </a:r>
            <a:r>
              <a:rPr lang="cs-CZ" sz="1600" dirty="0"/>
              <a:t>(</a:t>
            </a:r>
            <a:r>
              <a:rPr lang="cs-CZ" sz="1600" dirty="0" err="1"/>
              <a:t>firstString</a:t>
            </a:r>
            <a:r>
              <a:rPr lang="cs-CZ" sz="1600" dirty="0"/>
              <a:t>, 0, </a:t>
            </a:r>
            <a:r>
              <a:rPr lang="cs-CZ" sz="1600" dirty="0" err="1"/>
              <a:t>firstString.Length</a:t>
            </a:r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            // </a:t>
            </a:r>
            <a:r>
              <a:rPr lang="cs-CZ" sz="1600" dirty="0" err="1"/>
              <a:t>Write</a:t>
            </a:r>
            <a:r>
              <a:rPr lang="cs-CZ" sz="1600" dirty="0"/>
              <a:t> </a:t>
            </a:r>
            <a:r>
              <a:rPr lang="cs-CZ" sz="1600" dirty="0" err="1"/>
              <a:t>string</a:t>
            </a:r>
            <a:r>
              <a:rPr lang="cs-CZ" sz="1600" dirty="0"/>
              <a:t> by </a:t>
            </a:r>
            <a:r>
              <a:rPr lang="cs-CZ" sz="1600" dirty="0" err="1"/>
              <a:t>bytes</a:t>
            </a:r>
            <a:endParaRPr lang="cs-CZ" sz="1600" dirty="0"/>
          </a:p>
          <a:p>
            <a:r>
              <a:rPr lang="cs-CZ" sz="1600" dirty="0"/>
              <a:t>            </a:t>
            </a:r>
            <a:r>
              <a:rPr lang="cs-CZ" sz="1600" dirty="0" err="1"/>
              <a:t>int</a:t>
            </a:r>
            <a:r>
              <a:rPr lang="cs-CZ" sz="1600" dirty="0"/>
              <a:t> </a:t>
            </a:r>
            <a:r>
              <a:rPr lang="cs-CZ" sz="1600" dirty="0" err="1"/>
              <a:t>count</a:t>
            </a:r>
            <a:r>
              <a:rPr lang="cs-CZ" sz="1600" dirty="0"/>
              <a:t> = 0;</a:t>
            </a:r>
          </a:p>
          <a:p>
            <a:r>
              <a:rPr lang="cs-CZ" sz="1600" dirty="0"/>
              <a:t>            </a:t>
            </a:r>
            <a:r>
              <a:rPr lang="cs-CZ" sz="1600" dirty="0" err="1"/>
              <a:t>while</a:t>
            </a:r>
            <a:r>
              <a:rPr lang="cs-CZ" sz="1600" dirty="0"/>
              <a:t> (</a:t>
            </a:r>
            <a:r>
              <a:rPr lang="cs-CZ" sz="1600" dirty="0" err="1"/>
              <a:t>count</a:t>
            </a:r>
            <a:r>
              <a:rPr lang="cs-CZ" sz="1600" dirty="0"/>
              <a:t> &lt; </a:t>
            </a:r>
            <a:r>
              <a:rPr lang="cs-CZ" sz="1600" dirty="0" err="1"/>
              <a:t>secondString.Length</a:t>
            </a:r>
            <a:r>
              <a:rPr lang="cs-CZ" sz="1600" dirty="0"/>
              <a:t>)</a:t>
            </a:r>
          </a:p>
          <a:p>
            <a:r>
              <a:rPr lang="cs-CZ" sz="1600" dirty="0"/>
              <a:t>            {</a:t>
            </a:r>
          </a:p>
          <a:p>
            <a:r>
              <a:rPr lang="cs-CZ" sz="1600" dirty="0"/>
              <a:t>                </a:t>
            </a:r>
            <a:r>
              <a:rPr lang="cs-CZ" sz="1600" dirty="0" err="1"/>
              <a:t>memStream.WriteByte</a:t>
            </a:r>
            <a:r>
              <a:rPr lang="cs-CZ" sz="1600" dirty="0"/>
              <a:t>(</a:t>
            </a:r>
            <a:r>
              <a:rPr lang="cs-CZ" sz="1600" dirty="0" err="1"/>
              <a:t>secondString</a:t>
            </a:r>
            <a:r>
              <a:rPr lang="cs-CZ" sz="1600" dirty="0"/>
              <a:t>[</a:t>
            </a:r>
            <a:r>
              <a:rPr lang="cs-CZ" sz="1600" dirty="0" err="1"/>
              <a:t>count</a:t>
            </a:r>
            <a:r>
              <a:rPr lang="cs-CZ" sz="1600" dirty="0"/>
              <a:t>++]);</a:t>
            </a:r>
          </a:p>
          <a:p>
            <a:r>
              <a:rPr lang="cs-CZ" sz="1600" dirty="0"/>
              <a:t>            }</a:t>
            </a:r>
          </a:p>
          <a:p>
            <a:endParaRPr lang="cs-CZ" sz="1600" dirty="0"/>
          </a:p>
          <a:p>
            <a:r>
              <a:rPr lang="cs-CZ" sz="1600" dirty="0"/>
              <a:t>            </a:t>
            </a:r>
            <a:r>
              <a:rPr lang="cs-CZ" sz="1600" dirty="0" err="1"/>
              <a:t>Console.WriteLine</a:t>
            </a:r>
            <a:r>
              <a:rPr lang="cs-CZ" sz="1600" dirty="0"/>
              <a:t>(</a:t>
            </a:r>
          </a:p>
          <a:p>
            <a:r>
              <a:rPr lang="en-US" sz="1600" dirty="0"/>
              <a:t>                "Capacity = {0}, Length = {1}, Position = {2}\n",</a:t>
            </a:r>
          </a:p>
          <a:p>
            <a:r>
              <a:rPr lang="cs-CZ" sz="1600" dirty="0"/>
              <a:t>                </a:t>
            </a:r>
            <a:r>
              <a:rPr lang="cs-CZ" sz="1600" dirty="0" err="1"/>
              <a:t>memStream.Capacity</a:t>
            </a:r>
            <a:r>
              <a:rPr lang="cs-CZ" sz="1600" dirty="0"/>
              <a:t>,</a:t>
            </a:r>
          </a:p>
          <a:p>
            <a:r>
              <a:rPr lang="cs-CZ" sz="1600" dirty="0"/>
              <a:t>                </a:t>
            </a:r>
            <a:r>
              <a:rPr lang="cs-CZ" sz="1600" dirty="0" err="1"/>
              <a:t>memStream.Length</a:t>
            </a:r>
            <a:r>
              <a:rPr lang="cs-CZ" sz="1600" dirty="0"/>
              <a:t>,</a:t>
            </a:r>
          </a:p>
          <a:p>
            <a:r>
              <a:rPr lang="cs-CZ" sz="1600" dirty="0"/>
              <a:t>                </a:t>
            </a:r>
            <a:r>
              <a:rPr lang="cs-CZ" sz="1600" dirty="0" err="1"/>
              <a:t>memStream.Position</a:t>
            </a:r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            // </a:t>
            </a:r>
            <a:r>
              <a:rPr lang="cs-CZ" sz="1600" dirty="0" err="1"/>
              <a:t>Move</a:t>
            </a:r>
            <a:r>
              <a:rPr lang="cs-CZ" sz="1600" dirty="0"/>
              <a:t> to </a:t>
            </a:r>
            <a:r>
              <a:rPr lang="cs-CZ" sz="1600" dirty="0" err="1"/>
              <a:t>begining</a:t>
            </a:r>
            <a:endParaRPr lang="cs-CZ" sz="1600" dirty="0"/>
          </a:p>
          <a:p>
            <a:r>
              <a:rPr lang="cs-CZ" sz="1600" dirty="0"/>
              <a:t>            </a:t>
            </a:r>
            <a:r>
              <a:rPr lang="cs-CZ" sz="1600" dirty="0" err="1"/>
              <a:t>memStream.Seek</a:t>
            </a:r>
            <a:r>
              <a:rPr lang="cs-CZ" sz="1600" dirty="0"/>
              <a:t>(0, </a:t>
            </a:r>
            <a:r>
              <a:rPr lang="cs-CZ" sz="1600" dirty="0" err="1"/>
              <a:t>SeekOrigin.Begin</a:t>
            </a:r>
            <a:r>
              <a:rPr lang="cs-CZ" sz="1600" dirty="0"/>
              <a:t>);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MemoryStream</a:t>
            </a:r>
            <a:endParaRPr lang="cs-CZ" i="1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en-US" sz="1600" dirty="0"/>
              <a:t>            char[] </a:t>
            </a:r>
            <a:r>
              <a:rPr lang="en-US" sz="1600" dirty="0" err="1"/>
              <a:t>charArray</a:t>
            </a:r>
            <a:r>
              <a:rPr lang="en-US" sz="1600" dirty="0"/>
              <a:t> = new char[</a:t>
            </a:r>
            <a:r>
              <a:rPr lang="en-US" sz="1600" dirty="0" err="1"/>
              <a:t>memStream.Length</a:t>
            </a:r>
            <a:r>
              <a:rPr lang="en-US" sz="1600" dirty="0"/>
              <a:t> / </a:t>
            </a:r>
            <a:r>
              <a:rPr lang="en-US" sz="1600" dirty="0" err="1"/>
              <a:t>sizeof</a:t>
            </a:r>
            <a:r>
              <a:rPr lang="en-US" sz="1600" dirty="0"/>
              <a:t>(char)];</a:t>
            </a:r>
          </a:p>
          <a:p>
            <a:r>
              <a:rPr lang="cs-CZ" sz="1600" dirty="0"/>
              <a:t>            </a:t>
            </a:r>
            <a:r>
              <a:rPr lang="cs-CZ" sz="1600" dirty="0" err="1"/>
              <a:t>uniEncoding.GetDecoder</a:t>
            </a:r>
            <a:r>
              <a:rPr lang="cs-CZ" sz="1600" dirty="0"/>
              <a:t>().</a:t>
            </a:r>
            <a:r>
              <a:rPr lang="cs-CZ" sz="1600" dirty="0" err="1"/>
              <a:t>GetChars</a:t>
            </a:r>
            <a:r>
              <a:rPr lang="cs-CZ" sz="1600" dirty="0"/>
              <a:t>(</a:t>
            </a:r>
            <a:r>
              <a:rPr lang="cs-CZ" sz="1600" dirty="0" err="1"/>
              <a:t>memStream.ToArray</a:t>
            </a:r>
            <a:r>
              <a:rPr lang="cs-CZ" sz="1600" dirty="0"/>
              <a:t>(), 0, </a:t>
            </a:r>
            <a:r>
              <a:rPr lang="en-US" sz="1600" dirty="0"/>
              <a:t>             				                </a:t>
            </a:r>
            <a:r>
              <a:rPr lang="cs-CZ" sz="1600" dirty="0"/>
              <a:t>(</a:t>
            </a:r>
            <a:r>
              <a:rPr lang="cs-CZ" sz="1600" dirty="0" err="1"/>
              <a:t>int</a:t>
            </a:r>
            <a:r>
              <a:rPr lang="cs-CZ" sz="1600" dirty="0"/>
              <a:t>)</a:t>
            </a:r>
            <a:r>
              <a:rPr lang="cs-CZ" sz="1600" dirty="0" err="1"/>
              <a:t>memStream.Length</a:t>
            </a:r>
            <a:r>
              <a:rPr lang="cs-CZ" sz="1600" dirty="0"/>
              <a:t>, </a:t>
            </a:r>
            <a:r>
              <a:rPr lang="cs-CZ" sz="1600" dirty="0" err="1"/>
              <a:t>charArray</a:t>
            </a:r>
            <a:r>
              <a:rPr lang="cs-CZ" sz="1600" dirty="0"/>
              <a:t>, 0);</a:t>
            </a:r>
          </a:p>
          <a:p>
            <a:r>
              <a:rPr lang="cs-CZ" sz="1600" dirty="0"/>
              <a:t>            </a:t>
            </a:r>
            <a:r>
              <a:rPr lang="cs-CZ" sz="1600" dirty="0" err="1"/>
              <a:t>Console.WriteLine</a:t>
            </a:r>
            <a:r>
              <a:rPr lang="cs-CZ" sz="1600" dirty="0"/>
              <a:t>(</a:t>
            </a:r>
            <a:r>
              <a:rPr lang="cs-CZ" sz="1600" dirty="0" err="1"/>
              <a:t>charArray</a:t>
            </a:r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pl-PL" sz="1600" dirty="0"/>
              <a:t>            // </a:t>
            </a:r>
            <a:r>
              <a:rPr lang="cs-CZ" sz="1600" dirty="0" err="1"/>
              <a:t>Read</a:t>
            </a:r>
            <a:r>
              <a:rPr lang="cs-CZ" sz="1600" dirty="0"/>
              <a:t> </a:t>
            </a:r>
            <a:r>
              <a:rPr lang="cs-CZ" sz="1600" dirty="0" err="1"/>
              <a:t>first</a:t>
            </a:r>
            <a:r>
              <a:rPr lang="cs-CZ" sz="1600" dirty="0"/>
              <a:t> 10 </a:t>
            </a:r>
            <a:r>
              <a:rPr lang="cs-CZ" sz="1600" dirty="0" err="1"/>
              <a:t>bytes</a:t>
            </a:r>
            <a:endParaRPr lang="cs-CZ" sz="1600" dirty="0"/>
          </a:p>
          <a:p>
            <a:r>
              <a:rPr lang="cs-CZ" sz="1600" dirty="0"/>
              <a:t>            byte[] </a:t>
            </a:r>
            <a:r>
              <a:rPr lang="cs-CZ" sz="1600" dirty="0" err="1"/>
              <a:t>byteArray</a:t>
            </a:r>
            <a:r>
              <a:rPr lang="cs-CZ" sz="1600" dirty="0"/>
              <a:t> = </a:t>
            </a:r>
            <a:r>
              <a:rPr lang="cs-CZ" sz="1600" dirty="0" err="1"/>
              <a:t>new</a:t>
            </a:r>
            <a:r>
              <a:rPr lang="cs-CZ" sz="1600" dirty="0"/>
              <a:t> byte[</a:t>
            </a:r>
            <a:r>
              <a:rPr lang="cs-CZ" sz="1600" dirty="0" err="1"/>
              <a:t>memStream.Length</a:t>
            </a:r>
            <a:r>
              <a:rPr lang="cs-CZ" sz="1600" dirty="0"/>
              <a:t>];</a:t>
            </a:r>
          </a:p>
          <a:p>
            <a:r>
              <a:rPr lang="cs-CZ" sz="1600" dirty="0"/>
              <a:t>            </a:t>
            </a:r>
            <a:r>
              <a:rPr lang="cs-CZ" sz="1600" dirty="0" err="1"/>
              <a:t>count</a:t>
            </a:r>
            <a:r>
              <a:rPr lang="cs-CZ" sz="1600" dirty="0"/>
              <a:t> = </a:t>
            </a:r>
            <a:r>
              <a:rPr lang="cs-CZ" sz="1600" dirty="0" err="1"/>
              <a:t>memStream.Read</a:t>
            </a:r>
            <a:r>
              <a:rPr lang="cs-CZ" sz="1600" dirty="0"/>
              <a:t>(</a:t>
            </a:r>
            <a:r>
              <a:rPr lang="cs-CZ" sz="1600" dirty="0" err="1"/>
              <a:t>byteArray</a:t>
            </a:r>
            <a:r>
              <a:rPr lang="cs-CZ" sz="1600" dirty="0"/>
              <a:t>, 0, 10);</a:t>
            </a:r>
          </a:p>
          <a:p>
            <a:endParaRPr lang="cs-CZ" sz="1600" dirty="0"/>
          </a:p>
          <a:p>
            <a:r>
              <a:rPr lang="cs-CZ" sz="1600" dirty="0"/>
              <a:t>            // </a:t>
            </a:r>
            <a:r>
              <a:rPr lang="cs-CZ" sz="1600" dirty="0" err="1"/>
              <a:t>Read</a:t>
            </a:r>
            <a:r>
              <a:rPr lang="cs-CZ" sz="1600" dirty="0"/>
              <a:t> by </a:t>
            </a:r>
            <a:r>
              <a:rPr lang="cs-CZ" sz="1600" dirty="0" err="1"/>
              <a:t>bytes</a:t>
            </a:r>
            <a:endParaRPr lang="cs-CZ" sz="1600" dirty="0"/>
          </a:p>
          <a:p>
            <a:r>
              <a:rPr lang="cs-CZ" sz="1600" dirty="0"/>
              <a:t>            </a:t>
            </a:r>
            <a:r>
              <a:rPr lang="cs-CZ" sz="1600" dirty="0" err="1"/>
              <a:t>while</a:t>
            </a:r>
            <a:r>
              <a:rPr lang="cs-CZ" sz="1600" dirty="0"/>
              <a:t> (</a:t>
            </a:r>
            <a:r>
              <a:rPr lang="cs-CZ" sz="1600" dirty="0" err="1"/>
              <a:t>count</a:t>
            </a:r>
            <a:r>
              <a:rPr lang="cs-CZ" sz="1600" dirty="0"/>
              <a:t> &lt; </a:t>
            </a:r>
            <a:r>
              <a:rPr lang="cs-CZ" sz="1600" dirty="0" err="1"/>
              <a:t>memStream.Length</a:t>
            </a:r>
            <a:r>
              <a:rPr lang="cs-CZ" sz="1600" dirty="0"/>
              <a:t>)</a:t>
            </a:r>
          </a:p>
          <a:p>
            <a:r>
              <a:rPr lang="cs-CZ" sz="1600" dirty="0"/>
              <a:t>            {</a:t>
            </a:r>
          </a:p>
          <a:p>
            <a:r>
              <a:rPr lang="cs-CZ" sz="1600" dirty="0"/>
              <a:t>                </a:t>
            </a:r>
            <a:r>
              <a:rPr lang="cs-CZ" sz="1600" dirty="0" err="1"/>
              <a:t>byteArray</a:t>
            </a:r>
            <a:r>
              <a:rPr lang="cs-CZ" sz="1600" dirty="0"/>
              <a:t>[</a:t>
            </a:r>
            <a:r>
              <a:rPr lang="cs-CZ" sz="1600" dirty="0" err="1"/>
              <a:t>count</a:t>
            </a:r>
            <a:r>
              <a:rPr lang="cs-CZ" sz="1600" dirty="0"/>
              <a:t>++] = </a:t>
            </a:r>
            <a:r>
              <a:rPr lang="cs-CZ" sz="1600" dirty="0" err="1"/>
              <a:t>Convert.ToByte</a:t>
            </a:r>
            <a:r>
              <a:rPr lang="cs-CZ" sz="1600" dirty="0"/>
              <a:t>(</a:t>
            </a:r>
            <a:r>
              <a:rPr lang="cs-CZ" sz="1600" dirty="0" err="1"/>
              <a:t>memStream.ReadByte</a:t>
            </a:r>
            <a:r>
              <a:rPr lang="cs-CZ" sz="1600" dirty="0"/>
              <a:t>());</a:t>
            </a:r>
          </a:p>
          <a:p>
            <a:r>
              <a:rPr lang="cs-CZ" sz="1600" dirty="0"/>
              <a:t>            }</a:t>
            </a:r>
          </a:p>
          <a:p>
            <a:r>
              <a:rPr lang="cs-CZ" sz="1600" dirty="0"/>
              <a:t>                        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uniEncoding.GetDecoder</a:t>
            </a:r>
            <a:r>
              <a:rPr lang="en-US" sz="1600" dirty="0"/>
              <a:t>().</a:t>
            </a:r>
            <a:r>
              <a:rPr lang="en-US" sz="1600" dirty="0" err="1"/>
              <a:t>GetChars</a:t>
            </a:r>
            <a:r>
              <a:rPr lang="en-US" sz="1600" dirty="0"/>
              <a:t>(</a:t>
            </a:r>
            <a:r>
              <a:rPr lang="en-US" sz="1600" dirty="0" err="1"/>
              <a:t>byteArray</a:t>
            </a:r>
            <a:r>
              <a:rPr lang="en-US" sz="1600" dirty="0"/>
              <a:t>, 0, count, </a:t>
            </a:r>
            <a:r>
              <a:rPr lang="en-US" sz="1600" dirty="0" err="1"/>
              <a:t>charArray</a:t>
            </a:r>
            <a:r>
              <a:rPr lang="en-US" sz="1600" dirty="0"/>
              <a:t>, 0);</a:t>
            </a:r>
          </a:p>
          <a:p>
            <a:r>
              <a:rPr lang="cs-CZ" sz="1600" dirty="0"/>
              <a:t>            </a:t>
            </a:r>
            <a:r>
              <a:rPr lang="cs-CZ" sz="1600" dirty="0" err="1"/>
              <a:t>Console.WriteLine</a:t>
            </a:r>
            <a:r>
              <a:rPr lang="cs-CZ" sz="1600" dirty="0"/>
              <a:t>(</a:t>
            </a:r>
            <a:r>
              <a:rPr lang="cs-CZ" sz="1600" dirty="0" err="1"/>
              <a:t>charArray</a:t>
            </a:r>
            <a:r>
              <a:rPr lang="cs-CZ" sz="1600" dirty="0"/>
              <a:t>);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BufferedStream</a:t>
            </a:r>
            <a:endParaRPr lang="cs-CZ" i="1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en-US" dirty="0"/>
              <a:t>        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fileName</a:t>
            </a:r>
            <a:r>
              <a:rPr lang="cs-CZ" dirty="0"/>
              <a:t> = "Test.data";</a:t>
            </a:r>
            <a:r>
              <a:rPr lang="en-US" dirty="0"/>
              <a:t>        </a:t>
            </a:r>
          </a:p>
          <a:p>
            <a:endParaRPr lang="en-US" dirty="0"/>
          </a:p>
          <a:p>
            <a:r>
              <a:rPr lang="en-US" dirty="0"/>
              <a:t>        using (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FileMode.CreateNew</a:t>
            </a:r>
            <a:r>
              <a:rPr lang="en-US" dirty="0"/>
              <a:t>))</a:t>
            </a:r>
          </a:p>
          <a:p>
            <a:r>
              <a:rPr lang="cs-CZ" dirty="0"/>
              <a:t>        {</a:t>
            </a:r>
          </a:p>
          <a:p>
            <a:r>
              <a:rPr lang="cs-CZ" dirty="0"/>
              <a:t>            </a:t>
            </a:r>
            <a:r>
              <a:rPr lang="cs-CZ" dirty="0" err="1"/>
              <a:t>BufferedStream</a:t>
            </a:r>
            <a:r>
              <a:rPr lang="cs-CZ" dirty="0"/>
              <a:t> </a:t>
            </a:r>
            <a:r>
              <a:rPr lang="cs-CZ" dirty="0" err="1"/>
              <a:t>buffered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BufferedStream</a:t>
            </a:r>
            <a:r>
              <a:rPr lang="cs-CZ" dirty="0"/>
              <a:t>(</a:t>
            </a:r>
            <a:r>
              <a:rPr lang="cs-CZ" dirty="0" err="1"/>
              <a:t>fs</a:t>
            </a:r>
            <a:r>
              <a:rPr lang="cs-CZ" dirty="0"/>
              <a:t>);</a:t>
            </a:r>
          </a:p>
          <a:p>
            <a:r>
              <a:rPr lang="en-US" dirty="0"/>
              <a:t>            using (</a:t>
            </a:r>
            <a:r>
              <a:rPr lang="en-US" dirty="0" err="1"/>
              <a:t>BinaryWriter</a:t>
            </a:r>
            <a:r>
              <a:rPr lang="en-US" dirty="0"/>
              <a:t> w = new </a:t>
            </a:r>
            <a:r>
              <a:rPr lang="en-US" dirty="0" err="1"/>
              <a:t>BinaryWriter</a:t>
            </a:r>
            <a:r>
              <a:rPr lang="en-US" dirty="0"/>
              <a:t>(buffered))</a:t>
            </a:r>
          </a:p>
          <a:p>
            <a:r>
              <a:rPr lang="cs-CZ" dirty="0"/>
              <a:t>            {</a:t>
            </a:r>
          </a:p>
          <a:p>
            <a:r>
              <a:rPr lang="nn-NO" dirty="0"/>
              <a:t>                for (int i = 0; i &lt; 11; i++)</a:t>
            </a:r>
          </a:p>
          <a:p>
            <a:r>
              <a:rPr lang="cs-CZ" dirty="0"/>
              <a:t>                {</a:t>
            </a:r>
          </a:p>
          <a:p>
            <a:r>
              <a:rPr lang="cs-CZ" dirty="0"/>
              <a:t>                    </a:t>
            </a:r>
            <a:r>
              <a:rPr lang="cs-CZ" dirty="0" err="1"/>
              <a:t>w.Write</a:t>
            </a:r>
            <a:r>
              <a:rPr lang="cs-CZ" dirty="0"/>
              <a:t>(i);</a:t>
            </a:r>
          </a:p>
          <a:p>
            <a:r>
              <a:rPr lang="cs-CZ" dirty="0"/>
              <a:t>                }</a:t>
            </a:r>
          </a:p>
          <a:p>
            <a:r>
              <a:rPr lang="cs-CZ" dirty="0"/>
              <a:t>            }</a:t>
            </a:r>
          </a:p>
          <a:p>
            <a:r>
              <a:rPr lang="cs-CZ" dirty="0"/>
              <a:t>        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GZipStream</a:t>
            </a:r>
            <a:r>
              <a:rPr lang="cs-CZ" i="1" dirty="0"/>
              <a:t> and </a:t>
            </a:r>
            <a:r>
              <a:rPr lang="cs-CZ" i="1" dirty="0" err="1"/>
              <a:t>DeflateStream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i="1" dirty="0" err="1"/>
              <a:t>System.IO.Compression</a:t>
            </a:r>
            <a:r>
              <a:rPr lang="cs-CZ" sz="32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endParaRPr lang="en-US" i="1" dirty="0"/>
          </a:p>
          <a:p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/>
              <a:t>Stream</a:t>
            </a:r>
          </a:p>
          <a:p>
            <a:r>
              <a:rPr lang="cs-CZ" i="1" dirty="0" err="1"/>
              <a:t>GZipStream</a:t>
            </a:r>
            <a:endParaRPr lang="cs-CZ" i="1" dirty="0"/>
          </a:p>
          <a:p>
            <a:pPr lvl="1"/>
            <a:r>
              <a:rPr lang="cs-CZ" dirty="0"/>
              <a:t>RFC 1952 - „GZIP“</a:t>
            </a:r>
          </a:p>
          <a:p>
            <a:pPr lvl="1"/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up to 4GB</a:t>
            </a:r>
          </a:p>
          <a:p>
            <a:r>
              <a:rPr lang="cs-CZ" i="1" dirty="0" err="1"/>
              <a:t>DeflateStream</a:t>
            </a:r>
            <a:endParaRPr lang="cs-CZ" i="1" dirty="0"/>
          </a:p>
          <a:p>
            <a:pPr lvl="1"/>
            <a:r>
              <a:rPr lang="cs-CZ" dirty="0" err="1"/>
              <a:t>Compress</a:t>
            </a:r>
            <a:r>
              <a:rPr lang="cs-CZ" dirty="0"/>
              <a:t> and </a:t>
            </a:r>
            <a:r>
              <a:rPr lang="cs-CZ" dirty="0" err="1"/>
              <a:t>decompress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Deflate</a:t>
            </a:r>
            <a:r>
              <a:rPr lang="cs-CZ" dirty="0"/>
              <a:t> </a:t>
            </a:r>
            <a:r>
              <a:rPr lang="cs-CZ" dirty="0" err="1"/>
              <a:t>algorithm</a:t>
            </a:r>
            <a:endParaRPr lang="cs-CZ" dirty="0"/>
          </a:p>
          <a:p>
            <a:pPr lvl="1"/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up to 4GB</a:t>
            </a:r>
          </a:p>
          <a:p>
            <a:pPr lvl="1"/>
            <a:r>
              <a:rPr lang="cs-CZ" dirty="0"/>
              <a:t>RFC 1951 - "DEFLATE </a:t>
            </a:r>
            <a:r>
              <a:rPr lang="cs-CZ" dirty="0" err="1"/>
              <a:t>Compressed</a:t>
            </a:r>
            <a:r>
              <a:rPr lang="cs-CZ" dirty="0"/>
              <a:t> Data </a:t>
            </a:r>
            <a:r>
              <a:rPr lang="cs-CZ" dirty="0" err="1"/>
              <a:t>Format</a:t>
            </a:r>
            <a:r>
              <a:rPr lang="cs-CZ" dirty="0"/>
              <a:t> </a:t>
            </a:r>
            <a:r>
              <a:rPr lang="cs-CZ" dirty="0" err="1"/>
              <a:t>Specification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1.3." </a:t>
            </a:r>
          </a:p>
          <a:p>
            <a:pPr lvl="1"/>
            <a:r>
              <a:rPr lang="cs-CZ" dirty="0" err="1"/>
              <a:t>Properties</a:t>
            </a:r>
            <a:endParaRPr lang="cs-CZ" dirty="0"/>
          </a:p>
          <a:p>
            <a:pPr lvl="2"/>
            <a:r>
              <a:rPr lang="cs-CZ" b="1" dirty="0" err="1"/>
              <a:t>BaseStream</a:t>
            </a:r>
            <a:r>
              <a:rPr lang="cs-CZ" dirty="0"/>
              <a:t> – </a:t>
            </a:r>
            <a:r>
              <a:rPr lang="cs-CZ" dirty="0" err="1"/>
              <a:t>wrapped</a:t>
            </a:r>
            <a:r>
              <a:rPr lang="cs-CZ" dirty="0"/>
              <a:t> stream 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Compression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1400" dirty="0" err="1"/>
              <a:t>string</a:t>
            </a:r>
            <a:r>
              <a:rPr lang="cs-CZ" sz="1400" dirty="0"/>
              <a:t> </a:t>
            </a:r>
            <a:r>
              <a:rPr lang="cs-CZ" sz="1400" dirty="0" err="1"/>
              <a:t>fileName</a:t>
            </a:r>
            <a:r>
              <a:rPr lang="cs-CZ" sz="1400" dirty="0"/>
              <a:t> = "</a:t>
            </a:r>
            <a:r>
              <a:rPr lang="cs-CZ" sz="1400" dirty="0" err="1"/>
              <a:t>MyFiletxt</a:t>
            </a:r>
            <a:r>
              <a:rPr lang="cs-CZ" sz="1400" dirty="0"/>
              <a:t>";</a:t>
            </a:r>
          </a:p>
          <a:p>
            <a:pPr lvl="1"/>
            <a:endParaRPr lang="cs-CZ" sz="1400" dirty="0"/>
          </a:p>
          <a:p>
            <a:pPr lvl="1"/>
            <a:r>
              <a:rPr lang="cs-CZ" sz="1400" dirty="0"/>
              <a:t>// </a:t>
            </a:r>
            <a:r>
              <a:rPr lang="cs-CZ" sz="1400" dirty="0" err="1"/>
              <a:t>compression</a:t>
            </a:r>
            <a:endParaRPr lang="cs-CZ" sz="1400" dirty="0"/>
          </a:p>
          <a:p>
            <a:pPr lvl="1"/>
            <a:r>
              <a:rPr lang="en-US" sz="1400" dirty="0"/>
              <a:t>using (</a:t>
            </a:r>
            <a:r>
              <a:rPr lang="cs-CZ" sz="1400" dirty="0" err="1"/>
              <a:t>GZipStream</a:t>
            </a:r>
            <a:r>
              <a:rPr lang="cs-CZ" sz="1400" dirty="0"/>
              <a:t> </a:t>
            </a:r>
            <a:r>
              <a:rPr lang="cs-CZ" sz="1400" dirty="0" err="1"/>
              <a:t>gz</a:t>
            </a:r>
            <a:r>
              <a:rPr lang="cs-CZ" sz="1400" dirty="0"/>
              <a:t> = </a:t>
            </a:r>
            <a:r>
              <a:rPr lang="cs-CZ" sz="1400" dirty="0" err="1"/>
              <a:t>new</a:t>
            </a:r>
            <a:r>
              <a:rPr lang="cs-CZ" sz="1400" dirty="0"/>
              <a:t> </a:t>
            </a:r>
            <a:r>
              <a:rPr lang="cs-CZ" sz="1400" dirty="0" err="1"/>
              <a:t>GZipStream</a:t>
            </a:r>
            <a:r>
              <a:rPr lang="cs-CZ" sz="1400" dirty="0"/>
              <a:t>(</a:t>
            </a:r>
            <a:r>
              <a:rPr lang="cs-CZ" sz="1400" dirty="0" err="1"/>
              <a:t>File.CreateText</a:t>
            </a:r>
            <a:r>
              <a:rPr lang="cs-CZ" sz="1400" dirty="0"/>
              <a:t>(</a:t>
            </a:r>
            <a:r>
              <a:rPr lang="cs-CZ" sz="1400" dirty="0" err="1"/>
              <a:t>fileName</a:t>
            </a:r>
            <a:r>
              <a:rPr lang="cs-CZ" sz="1400" dirty="0"/>
              <a:t>).</a:t>
            </a:r>
            <a:r>
              <a:rPr lang="cs-CZ" sz="1400" dirty="0" err="1"/>
              <a:t>BaseStream</a:t>
            </a:r>
            <a:r>
              <a:rPr lang="cs-CZ" sz="1400" dirty="0"/>
              <a:t>, </a:t>
            </a:r>
            <a:r>
              <a:rPr lang="en-US" sz="1400" dirty="0"/>
              <a:t>					</a:t>
            </a:r>
            <a:r>
              <a:rPr lang="cs-CZ" sz="1400" dirty="0" err="1"/>
              <a:t>CompressionMode.Compress</a:t>
            </a:r>
            <a:r>
              <a:rPr lang="cs-CZ" sz="1400" dirty="0"/>
              <a:t>)</a:t>
            </a:r>
            <a:r>
              <a:rPr lang="en-US" sz="1400" dirty="0"/>
              <a:t>)</a:t>
            </a:r>
            <a:endParaRPr lang="cs-CZ" sz="1400" dirty="0"/>
          </a:p>
          <a:p>
            <a:pPr lvl="1"/>
            <a:r>
              <a:rPr lang="cs-CZ" sz="1400" dirty="0"/>
              <a:t>{</a:t>
            </a:r>
            <a:endParaRPr lang="en-US" sz="1400" dirty="0"/>
          </a:p>
          <a:p>
            <a:pPr lvl="1"/>
            <a:r>
              <a:rPr lang="en-US" sz="1400" dirty="0"/>
              <a:t>    </a:t>
            </a:r>
            <a:r>
              <a:rPr lang="en-US" sz="1400" dirty="0" err="1"/>
              <a:t>StreamWriter</a:t>
            </a:r>
            <a:r>
              <a:rPr lang="en-US" sz="1400" dirty="0"/>
              <a:t> </a:t>
            </a:r>
            <a:r>
              <a:rPr lang="en-US" sz="1400" dirty="0" err="1"/>
              <a:t>sw</a:t>
            </a:r>
            <a:r>
              <a:rPr lang="en-US" sz="1400" dirty="0"/>
              <a:t> = new </a:t>
            </a:r>
            <a:r>
              <a:rPr lang="en-US" sz="1400" dirty="0" err="1"/>
              <a:t>StreamWriter</a:t>
            </a:r>
            <a:r>
              <a:rPr lang="en-US" sz="1400" dirty="0"/>
              <a:t>(</a:t>
            </a:r>
            <a:r>
              <a:rPr lang="en-US" sz="1400" dirty="0" err="1"/>
              <a:t>gz</a:t>
            </a:r>
            <a:r>
              <a:rPr lang="en-US" sz="1400" dirty="0"/>
              <a:t>);</a:t>
            </a:r>
            <a:endParaRPr lang="cs-CZ" sz="1400" dirty="0"/>
          </a:p>
          <a:p>
            <a:pPr lvl="1"/>
            <a:r>
              <a:rPr lang="cs-CZ" sz="1400" dirty="0"/>
              <a:t>    </a:t>
            </a:r>
            <a:r>
              <a:rPr lang="cs-CZ" sz="1400" dirty="0" err="1"/>
              <a:t>sw.WriteLine</a:t>
            </a:r>
            <a:r>
              <a:rPr lang="cs-CZ" sz="1400" dirty="0"/>
              <a:t>(„</a:t>
            </a:r>
            <a:r>
              <a:rPr lang="cs-CZ" sz="1400" dirty="0" err="1"/>
              <a:t>This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test </a:t>
            </a:r>
            <a:r>
              <a:rPr lang="cs-CZ" sz="1400" dirty="0" err="1"/>
              <a:t>file</a:t>
            </a:r>
            <a:r>
              <a:rPr lang="cs-CZ" sz="1400" dirty="0"/>
              <a:t>.");</a:t>
            </a:r>
          </a:p>
          <a:p>
            <a:pPr lvl="1"/>
            <a:r>
              <a:rPr lang="cs-CZ" sz="1400" dirty="0"/>
              <a:t>    </a:t>
            </a:r>
            <a:r>
              <a:rPr lang="cs-CZ" sz="1400" dirty="0" err="1"/>
              <a:t>sw.WriteLine</a:t>
            </a:r>
            <a:r>
              <a:rPr lang="cs-CZ" sz="1400" dirty="0"/>
              <a:t>(„</a:t>
            </a:r>
            <a:r>
              <a:rPr lang="cs-CZ" sz="1400" dirty="0" err="1"/>
              <a:t>Today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: {0}", </a:t>
            </a:r>
            <a:r>
              <a:rPr lang="cs-CZ" sz="1400" dirty="0" err="1"/>
              <a:t>DateTime.Now</a:t>
            </a:r>
            <a:r>
              <a:rPr lang="cs-CZ" sz="1400" dirty="0"/>
              <a:t>);</a:t>
            </a:r>
          </a:p>
          <a:p>
            <a:pPr lvl="1"/>
            <a:r>
              <a:rPr lang="cs-CZ" sz="1400" dirty="0"/>
              <a:t>}</a:t>
            </a:r>
            <a:endParaRPr lang="en-US" sz="1400" dirty="0"/>
          </a:p>
          <a:p>
            <a:endParaRPr lang="cs-CZ" sz="1400" dirty="0"/>
          </a:p>
          <a:p>
            <a:pPr lvl="1"/>
            <a:r>
              <a:rPr lang="cs-CZ" sz="1400" dirty="0"/>
              <a:t>//</a:t>
            </a:r>
            <a:r>
              <a:rPr lang="cs-CZ" sz="1400" dirty="0" err="1"/>
              <a:t>print</a:t>
            </a:r>
            <a:r>
              <a:rPr lang="cs-CZ" sz="1400" dirty="0"/>
              <a:t> </a:t>
            </a:r>
            <a:r>
              <a:rPr lang="cs-CZ" sz="1400" dirty="0" err="1"/>
              <a:t>compressed</a:t>
            </a:r>
            <a:r>
              <a:rPr lang="cs-CZ" sz="1400" dirty="0"/>
              <a:t> </a:t>
            </a:r>
            <a:r>
              <a:rPr lang="cs-CZ" sz="1400" dirty="0" err="1"/>
              <a:t>file</a:t>
            </a:r>
            <a:endParaRPr lang="cs-CZ" sz="1400" dirty="0"/>
          </a:p>
          <a:p>
            <a:pPr lvl="1"/>
            <a:r>
              <a:rPr lang="cs-CZ" sz="1400" dirty="0" err="1"/>
              <a:t>using</a:t>
            </a:r>
            <a:r>
              <a:rPr lang="cs-CZ" sz="1400" dirty="0"/>
              <a:t> (</a:t>
            </a:r>
            <a:r>
              <a:rPr lang="cs-CZ" sz="1400" dirty="0" err="1"/>
              <a:t>StreamReader</a:t>
            </a:r>
            <a:r>
              <a:rPr lang="cs-CZ" sz="1400" dirty="0"/>
              <a:t> </a:t>
            </a:r>
            <a:r>
              <a:rPr lang="cs-CZ" sz="1400" dirty="0" err="1"/>
              <a:t>sr</a:t>
            </a:r>
            <a:r>
              <a:rPr lang="cs-CZ" sz="1400" dirty="0"/>
              <a:t> = </a:t>
            </a:r>
            <a:r>
              <a:rPr lang="cs-CZ" sz="1400" dirty="0" err="1"/>
              <a:t>File.OpenText</a:t>
            </a:r>
            <a:r>
              <a:rPr lang="cs-CZ" sz="1400" dirty="0"/>
              <a:t>(</a:t>
            </a:r>
            <a:r>
              <a:rPr lang="cs-CZ" sz="1400" dirty="0" err="1"/>
              <a:t>fileName</a:t>
            </a:r>
            <a:r>
              <a:rPr lang="cs-CZ" sz="1400" dirty="0"/>
              <a:t>))</a:t>
            </a:r>
          </a:p>
          <a:p>
            <a:pPr lvl="1"/>
            <a:r>
              <a:rPr lang="cs-CZ" sz="1400" dirty="0"/>
              <a:t>{</a:t>
            </a:r>
          </a:p>
          <a:p>
            <a:pPr lvl="1"/>
            <a:r>
              <a:rPr lang="cs-CZ" sz="1400" dirty="0"/>
              <a:t>    </a:t>
            </a:r>
            <a:r>
              <a:rPr lang="cs-CZ" sz="1400" dirty="0" err="1"/>
              <a:t>String</a:t>
            </a:r>
            <a:r>
              <a:rPr lang="cs-CZ" sz="1400" dirty="0"/>
              <a:t> input;</a:t>
            </a:r>
          </a:p>
          <a:p>
            <a:pPr lvl="1"/>
            <a:r>
              <a:rPr lang="cs-CZ" sz="1400" dirty="0"/>
              <a:t>    </a:t>
            </a:r>
            <a:r>
              <a:rPr lang="cs-CZ" sz="1400" dirty="0" err="1"/>
              <a:t>while</a:t>
            </a:r>
            <a:r>
              <a:rPr lang="cs-CZ" sz="1400" dirty="0"/>
              <a:t> ((input = </a:t>
            </a:r>
            <a:r>
              <a:rPr lang="cs-CZ" sz="1400" dirty="0" err="1"/>
              <a:t>sr.ReadLine</a:t>
            </a:r>
            <a:r>
              <a:rPr lang="cs-CZ" sz="1400" dirty="0"/>
              <a:t>()) != </a:t>
            </a:r>
            <a:r>
              <a:rPr lang="cs-CZ" sz="1400" dirty="0" err="1"/>
              <a:t>null</a:t>
            </a:r>
            <a:r>
              <a:rPr lang="cs-CZ" sz="1400" dirty="0"/>
              <a:t>)</a:t>
            </a:r>
          </a:p>
          <a:p>
            <a:pPr lvl="1"/>
            <a:r>
              <a:rPr lang="cs-CZ" sz="1400" dirty="0"/>
              <a:t>    {</a:t>
            </a:r>
          </a:p>
          <a:p>
            <a:pPr lvl="1"/>
            <a:r>
              <a:rPr lang="cs-CZ" sz="1400" dirty="0"/>
              <a:t>        </a:t>
            </a:r>
            <a:r>
              <a:rPr lang="cs-CZ" sz="1400" dirty="0" err="1"/>
              <a:t>Console.WriteLine</a:t>
            </a:r>
            <a:r>
              <a:rPr lang="cs-CZ" sz="1400" dirty="0"/>
              <a:t>(input);</a:t>
            </a:r>
          </a:p>
          <a:p>
            <a:pPr lvl="1"/>
            <a:r>
              <a:rPr lang="cs-CZ" sz="1400" dirty="0"/>
              <a:t>    }</a:t>
            </a:r>
          </a:p>
          <a:p>
            <a:pPr lvl="1"/>
            <a:r>
              <a:rPr lang="cs-CZ" sz="1400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Decompress</a:t>
            </a:r>
            <a:r>
              <a:rPr lang="cs-CZ" dirty="0"/>
              <a:t> data</a:t>
            </a:r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en-US" dirty="0"/>
              <a:t>using (</a:t>
            </a:r>
            <a:r>
              <a:rPr lang="cs-CZ" dirty="0" err="1"/>
              <a:t>GZipStream</a:t>
            </a:r>
            <a:r>
              <a:rPr lang="cs-CZ" dirty="0"/>
              <a:t> </a:t>
            </a:r>
            <a:r>
              <a:rPr lang="cs-CZ" dirty="0" err="1"/>
              <a:t>gz</a:t>
            </a:r>
            <a:r>
              <a:rPr lang="cs-CZ" dirty="0"/>
              <a:t> </a:t>
            </a:r>
            <a:r>
              <a:rPr lang="en-US" dirty="0"/>
              <a:t>= new </a:t>
            </a:r>
            <a:r>
              <a:rPr lang="en-US" dirty="0" err="1"/>
              <a:t>GZipStream</a:t>
            </a:r>
            <a:r>
              <a:rPr lang="en-US" dirty="0"/>
              <a:t>(</a:t>
            </a:r>
            <a:r>
              <a:rPr lang="en-US" dirty="0" err="1"/>
              <a:t>File.OpenText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).</a:t>
            </a:r>
            <a:r>
              <a:rPr lang="en-US" dirty="0" err="1"/>
              <a:t>BaseStream</a:t>
            </a:r>
            <a:r>
              <a:rPr lang="en-US" dirty="0"/>
              <a:t>, 					</a:t>
            </a:r>
            <a:r>
              <a:rPr lang="en-US" dirty="0" err="1"/>
              <a:t>CompressionMode.Decompress</a:t>
            </a:r>
            <a:r>
              <a:rPr lang="en-US" dirty="0"/>
              <a:t>))</a:t>
            </a:r>
          </a:p>
          <a:p>
            <a:pPr lvl="1"/>
            <a:r>
              <a:rPr lang="cs-CZ" dirty="0"/>
              <a:t>{</a:t>
            </a:r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gz</a:t>
            </a:r>
            <a:r>
              <a:rPr lang="en-US" dirty="0"/>
              <a:t>);</a:t>
            </a:r>
            <a:endParaRPr lang="cs-CZ" dirty="0"/>
          </a:p>
          <a:p>
            <a:pPr lvl="1"/>
            <a:r>
              <a:rPr lang="cs-CZ" dirty="0"/>
              <a:t>    </a:t>
            </a:r>
            <a:r>
              <a:rPr lang="cs-CZ" dirty="0" err="1"/>
              <a:t>String</a:t>
            </a:r>
            <a:r>
              <a:rPr lang="cs-CZ" dirty="0"/>
              <a:t> input;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while</a:t>
            </a:r>
            <a:r>
              <a:rPr lang="cs-CZ" dirty="0"/>
              <a:t> ((input = </a:t>
            </a:r>
            <a:r>
              <a:rPr lang="cs-CZ" dirty="0" err="1"/>
              <a:t>sr.ReadLine</a:t>
            </a:r>
            <a:r>
              <a:rPr lang="cs-CZ" dirty="0"/>
              <a:t>()) != </a:t>
            </a:r>
            <a:r>
              <a:rPr lang="cs-CZ" dirty="0" err="1"/>
              <a:t>null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    {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Console.WriteLine</a:t>
            </a:r>
            <a:r>
              <a:rPr lang="cs-CZ" dirty="0"/>
              <a:t>(input);</a:t>
            </a:r>
          </a:p>
          <a:p>
            <a:pPr lvl="1"/>
            <a:r>
              <a:rPr lang="cs-CZ" dirty="0"/>
              <a:t>    }</a:t>
            </a:r>
          </a:p>
          <a:p>
            <a:pPr lvl="1"/>
            <a:r>
              <a:rPr lang="cs-CZ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IsolatedStorageFile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S</a:t>
            </a:r>
            <a:r>
              <a:rPr lang="cs-CZ" i="1" dirty="0" err="1"/>
              <a:t>ystem.IO.IsolatedStorage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endParaRPr lang="en-US" dirty="0"/>
          </a:p>
          <a:p>
            <a:r>
              <a:rPr lang="cs-CZ" dirty="0"/>
              <a:t>Static </a:t>
            </a:r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GetMachineStoreForApplication</a:t>
            </a:r>
            <a:r>
              <a:rPr lang="cs-CZ" dirty="0"/>
              <a:t> – o</a:t>
            </a:r>
            <a:r>
              <a:rPr lang="en-US" dirty="0" err="1"/>
              <a:t>btains</a:t>
            </a:r>
            <a:r>
              <a:rPr lang="en-US" dirty="0"/>
              <a:t> machine-scoped isolated storage corresponding to the calling code's application identity.</a:t>
            </a:r>
            <a:endParaRPr lang="cs-CZ" dirty="0"/>
          </a:p>
          <a:p>
            <a:pPr lvl="1"/>
            <a:r>
              <a:rPr lang="cs-CZ" b="1" dirty="0" err="1"/>
              <a:t>GetMachineStoreForAssembly</a:t>
            </a:r>
            <a:r>
              <a:rPr lang="cs-CZ" dirty="0"/>
              <a:t> – o</a:t>
            </a:r>
            <a:r>
              <a:rPr lang="en-US" dirty="0" err="1"/>
              <a:t>btains</a:t>
            </a:r>
            <a:r>
              <a:rPr lang="en-US" dirty="0"/>
              <a:t> machine-scoped isolated storage corresponding to the calling code's assembly identity.</a:t>
            </a:r>
            <a:endParaRPr lang="cs-CZ" dirty="0"/>
          </a:p>
          <a:p>
            <a:pPr lvl="1"/>
            <a:r>
              <a:rPr lang="cs-CZ" b="1" dirty="0" err="1"/>
              <a:t>GetMachineStoreForDomain</a:t>
            </a:r>
            <a:r>
              <a:rPr lang="cs-CZ" dirty="0"/>
              <a:t> – o</a:t>
            </a:r>
            <a:r>
              <a:rPr lang="en-US" dirty="0" err="1"/>
              <a:t>btains</a:t>
            </a:r>
            <a:r>
              <a:rPr lang="en-US" dirty="0"/>
              <a:t> machine-scoped isolated storage corresponding to the application domain identity and the assembly identity.</a:t>
            </a:r>
            <a:endParaRPr lang="cs-CZ" dirty="0"/>
          </a:p>
          <a:p>
            <a:pPr lvl="1"/>
            <a:r>
              <a:rPr lang="cs-CZ" b="1" dirty="0" err="1"/>
              <a:t>GetStore</a:t>
            </a:r>
            <a:r>
              <a:rPr lang="cs-CZ" dirty="0"/>
              <a:t> – o</a:t>
            </a:r>
            <a:r>
              <a:rPr lang="en-US" dirty="0" err="1"/>
              <a:t>btains</a:t>
            </a:r>
            <a:r>
              <a:rPr lang="en-US" dirty="0"/>
              <a:t> isolated storage corresponding to the given application domain and assembly evidence objects and isolated storage scope.</a:t>
            </a:r>
            <a:endParaRPr lang="cs-CZ" dirty="0"/>
          </a:p>
          <a:p>
            <a:pPr lvl="1"/>
            <a:r>
              <a:rPr lang="cs-CZ" b="1" dirty="0" err="1"/>
              <a:t>GetUserStoreForApplication</a:t>
            </a:r>
            <a:r>
              <a:rPr lang="cs-CZ" dirty="0"/>
              <a:t> – o</a:t>
            </a:r>
            <a:r>
              <a:rPr lang="en-US" dirty="0" err="1"/>
              <a:t>btains</a:t>
            </a:r>
            <a:r>
              <a:rPr lang="en-US" dirty="0"/>
              <a:t> user-scoped isolated storage corresponding to the calling code's application identity.</a:t>
            </a:r>
            <a:endParaRPr lang="cs-CZ" dirty="0"/>
          </a:p>
          <a:p>
            <a:pPr lvl="1"/>
            <a:r>
              <a:rPr lang="cs-CZ" b="1" dirty="0" err="1"/>
              <a:t>GetUserStoreForAssembly</a:t>
            </a:r>
            <a:r>
              <a:rPr lang="cs-CZ" dirty="0"/>
              <a:t> – o</a:t>
            </a:r>
            <a:r>
              <a:rPr lang="en-US" dirty="0" err="1"/>
              <a:t>btains</a:t>
            </a:r>
            <a:r>
              <a:rPr lang="en-US" dirty="0"/>
              <a:t> user-scoped isolated storage corresponding to the calling code's assembly identity.</a:t>
            </a:r>
            <a:endParaRPr lang="cs-CZ" dirty="0"/>
          </a:p>
          <a:p>
            <a:pPr lvl="1"/>
            <a:r>
              <a:rPr lang="cs-CZ" b="1" dirty="0" err="1"/>
              <a:t>GetUserStoreForDomain</a:t>
            </a:r>
            <a:r>
              <a:rPr lang="cs-CZ" dirty="0"/>
              <a:t> – o</a:t>
            </a:r>
            <a:r>
              <a:rPr lang="en-US" dirty="0" err="1"/>
              <a:t>btains</a:t>
            </a:r>
            <a:r>
              <a:rPr lang="en-US" dirty="0"/>
              <a:t> user-scoped isolated storage corresponding to the application domain identity and assembly identity.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IsolatedStorageFile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CurrentSize</a:t>
            </a:r>
            <a:r>
              <a:rPr lang="cs-CZ" dirty="0"/>
              <a:t> –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b="1" dirty="0" err="1"/>
              <a:t>DomainIdentity</a:t>
            </a:r>
            <a:r>
              <a:rPr lang="cs-CZ" dirty="0"/>
              <a:t> – </a:t>
            </a:r>
            <a:r>
              <a:rPr lang="en-US" dirty="0"/>
              <a:t>Gets a domain identity that scopes isolated storage.</a:t>
            </a:r>
            <a:endParaRPr lang="cs-CZ" dirty="0"/>
          </a:p>
          <a:p>
            <a:pPr lvl="1"/>
            <a:r>
              <a:rPr lang="cs-CZ" b="1" dirty="0" err="1"/>
              <a:t>MaximumSize</a:t>
            </a:r>
            <a:r>
              <a:rPr lang="cs-CZ" dirty="0"/>
              <a:t> – </a:t>
            </a:r>
            <a:r>
              <a:rPr lang="cs-CZ" dirty="0" err="1"/>
              <a:t>maximal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b="1" dirty="0" err="1"/>
              <a:t>Scope</a:t>
            </a:r>
            <a:r>
              <a:rPr lang="cs-CZ" dirty="0"/>
              <a:t> – </a:t>
            </a:r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i="1" dirty="0" err="1"/>
              <a:t>IsolatedStorageScope</a:t>
            </a:r>
            <a:r>
              <a:rPr lang="cs-CZ" dirty="0"/>
              <a:t> </a:t>
            </a:r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Close</a:t>
            </a:r>
            <a:r>
              <a:rPr lang="cs-CZ" dirty="0"/>
              <a:t> – </a:t>
            </a:r>
            <a:r>
              <a:rPr lang="cs-CZ" dirty="0" err="1"/>
              <a:t>close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opened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b="1" dirty="0" err="1"/>
              <a:t>GetStore</a:t>
            </a:r>
            <a:r>
              <a:rPr lang="cs-CZ" dirty="0"/>
              <a:t>, </a:t>
            </a:r>
            <a:r>
              <a:rPr lang="cs-CZ" b="1" dirty="0" err="1"/>
              <a:t>GetUserStoreForAssembly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b="1" dirty="0" err="1"/>
              <a:t>GetUserStoreForDomain</a:t>
            </a:r>
            <a:endParaRPr lang="cs-CZ" b="1" dirty="0"/>
          </a:p>
          <a:p>
            <a:pPr lvl="1"/>
            <a:r>
              <a:rPr lang="cs-CZ" b="1" dirty="0" err="1"/>
              <a:t>CreateDirectory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director</a:t>
            </a:r>
            <a:r>
              <a:rPr lang="cs-CZ" dirty="0"/>
              <a:t> in </a:t>
            </a:r>
            <a:r>
              <a:rPr lang="cs-CZ" dirty="0" err="1"/>
              <a:t>isolated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b="1" dirty="0" err="1"/>
              <a:t>DeleteDirectory</a:t>
            </a:r>
            <a:r>
              <a:rPr lang="cs-CZ" dirty="0"/>
              <a:t> – </a:t>
            </a:r>
            <a:r>
              <a:rPr lang="cs-CZ" dirty="0" err="1"/>
              <a:t>delete</a:t>
            </a:r>
            <a:r>
              <a:rPr lang="cs-CZ" dirty="0"/>
              <a:t> </a:t>
            </a:r>
            <a:r>
              <a:rPr lang="cs-CZ" dirty="0" err="1"/>
              <a:t>directory</a:t>
            </a:r>
            <a:r>
              <a:rPr lang="cs-CZ" dirty="0"/>
              <a:t> in </a:t>
            </a:r>
            <a:r>
              <a:rPr lang="cs-CZ" dirty="0" err="1"/>
              <a:t>isolated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b="1" dirty="0" err="1"/>
              <a:t>DeleteFile</a:t>
            </a:r>
            <a:r>
              <a:rPr lang="cs-CZ" dirty="0"/>
              <a:t> – </a:t>
            </a:r>
            <a:r>
              <a:rPr lang="cs-CZ" dirty="0" err="1"/>
              <a:t>delete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in </a:t>
            </a:r>
            <a:r>
              <a:rPr lang="cs-CZ" dirty="0" err="1"/>
              <a:t>isolated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b="1" dirty="0" err="1"/>
              <a:t>GetDirectoryNames</a:t>
            </a:r>
            <a:r>
              <a:rPr lang="cs-CZ" dirty="0"/>
              <a:t> – return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directory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cs-CZ" dirty="0"/>
              <a:t> in </a:t>
            </a:r>
            <a:r>
              <a:rPr lang="cs-CZ" dirty="0" err="1"/>
              <a:t>isolated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b="1" dirty="0" err="1"/>
              <a:t>GetFileNames</a:t>
            </a:r>
            <a:r>
              <a:rPr lang="cs-CZ" dirty="0"/>
              <a:t> – return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cs-CZ" dirty="0"/>
              <a:t> in </a:t>
            </a:r>
            <a:r>
              <a:rPr lang="cs-CZ" dirty="0" err="1"/>
              <a:t>isolated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pPr lvl="1"/>
            <a:r>
              <a:rPr lang="cs-CZ" b="1" dirty="0" err="1"/>
              <a:t>Remove</a:t>
            </a:r>
            <a:r>
              <a:rPr lang="cs-CZ" dirty="0"/>
              <a:t> – </a:t>
            </a:r>
            <a:r>
              <a:rPr lang="cs-CZ" dirty="0" err="1"/>
              <a:t>remove</a:t>
            </a:r>
            <a:r>
              <a:rPr lang="cs-CZ" dirty="0"/>
              <a:t> </a:t>
            </a:r>
            <a:r>
              <a:rPr lang="cs-CZ" dirty="0" err="1"/>
              <a:t>isolated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and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data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FileAccess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Enumerator</a:t>
            </a:r>
            <a:endParaRPr lang="cs-CZ" dirty="0"/>
          </a:p>
          <a:p>
            <a:pPr lvl="1"/>
            <a:r>
              <a:rPr lang="cs-CZ" b="1" dirty="0" err="1"/>
              <a:t>Read</a:t>
            </a:r>
            <a:r>
              <a:rPr lang="cs-CZ" dirty="0"/>
              <a:t> – 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only</a:t>
            </a:r>
            <a:endParaRPr lang="cs-CZ" dirty="0"/>
          </a:p>
          <a:p>
            <a:pPr lvl="1"/>
            <a:r>
              <a:rPr lang="cs-CZ" b="1" dirty="0" err="1"/>
              <a:t>Write</a:t>
            </a:r>
            <a:r>
              <a:rPr lang="cs-CZ" dirty="0"/>
              <a:t> – </a:t>
            </a:r>
            <a:r>
              <a:rPr lang="cs-CZ" dirty="0" err="1"/>
              <a:t>write</a:t>
            </a:r>
            <a:r>
              <a:rPr lang="cs-CZ" dirty="0"/>
              <a:t> </a:t>
            </a:r>
            <a:r>
              <a:rPr lang="cs-CZ" dirty="0" err="1"/>
              <a:t>only</a:t>
            </a:r>
            <a:endParaRPr lang="cs-CZ" b="1" dirty="0"/>
          </a:p>
          <a:p>
            <a:pPr lvl="1"/>
            <a:r>
              <a:rPr lang="cs-CZ" b="1" dirty="0" err="1"/>
              <a:t>ReadWrite</a:t>
            </a:r>
            <a:r>
              <a:rPr lang="cs-CZ" dirty="0"/>
              <a:t> – </a:t>
            </a:r>
            <a:r>
              <a:rPr lang="cs-CZ" dirty="0" err="1"/>
              <a:t>read</a:t>
            </a:r>
            <a:r>
              <a:rPr lang="cs-CZ" dirty="0"/>
              <a:t> and </a:t>
            </a:r>
            <a:r>
              <a:rPr lang="cs-CZ" dirty="0" err="1"/>
              <a:t>write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IsolatedStorageFileStream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cs-CZ" i="1" dirty="0" err="1"/>
              <a:t>ystem.IO.IsolatedStorage</a:t>
            </a:r>
            <a:r>
              <a:rPr lang="cs-CZ" sz="2800" b="1" cap="all" baseline="300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Namespace</a:t>
            </a:r>
            <a:endParaRPr lang="en-US" dirty="0"/>
          </a:p>
          <a:p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/>
              <a:t>Stream</a:t>
            </a:r>
          </a:p>
          <a:p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files</a:t>
            </a:r>
            <a:r>
              <a:rPr lang="cs-CZ" dirty="0"/>
              <a:t> in </a:t>
            </a:r>
            <a:r>
              <a:rPr lang="cs-CZ" dirty="0" err="1"/>
              <a:t>isolated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  <a:p>
            <a:r>
              <a:rPr lang="cs-CZ" dirty="0"/>
              <a:t>Works </a:t>
            </a:r>
            <a:r>
              <a:rPr lang="cs-CZ" dirty="0" err="1"/>
              <a:t>like</a:t>
            </a:r>
            <a:r>
              <a:rPr lang="cs-CZ" dirty="0"/>
              <a:t> „standard“ stream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20</a:t>
            </a:fld>
            <a:endParaRPr lang="cs-CZ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cs-CZ" sz="1600" dirty="0" err="1"/>
              <a:t>IsolatedStorageFile</a:t>
            </a:r>
            <a:r>
              <a:rPr lang="cs-CZ" sz="1600" dirty="0"/>
              <a:t> </a:t>
            </a:r>
            <a:r>
              <a:rPr lang="cs-CZ" sz="1600" dirty="0" err="1"/>
              <a:t>userStore</a:t>
            </a:r>
            <a:r>
              <a:rPr lang="cs-CZ" sz="1600" dirty="0"/>
              <a:t> = </a:t>
            </a:r>
            <a:r>
              <a:rPr lang="cs-CZ" sz="1600" dirty="0" err="1"/>
              <a:t>IsolatedStorageFile.GetUserStoreForAssembly</a:t>
            </a:r>
            <a:r>
              <a:rPr lang="cs-CZ" sz="1600" dirty="0"/>
              <a:t>();</a:t>
            </a:r>
          </a:p>
          <a:p>
            <a:endParaRPr lang="cs-CZ" sz="1600" dirty="0"/>
          </a:p>
          <a:p>
            <a:r>
              <a:rPr lang="cs-CZ" sz="1600" dirty="0"/>
              <a:t>// </a:t>
            </a:r>
            <a:r>
              <a:rPr lang="cs-CZ" sz="1600" dirty="0" err="1"/>
              <a:t>write</a:t>
            </a:r>
            <a:endParaRPr lang="cs-CZ" sz="1600" dirty="0"/>
          </a:p>
          <a:p>
            <a:r>
              <a:rPr lang="en-US" sz="1600" dirty="0"/>
              <a:t>using (</a:t>
            </a:r>
            <a:r>
              <a:rPr lang="en-US" sz="1600" dirty="0" err="1"/>
              <a:t>IsolatedStorageFileStream</a:t>
            </a:r>
            <a:r>
              <a:rPr lang="en-US" sz="1600" dirty="0"/>
              <a:t> stream = new </a:t>
            </a:r>
            <a:r>
              <a:rPr lang="en-US" sz="1600" dirty="0" err="1"/>
              <a:t>IsolatedStorageFileStream</a:t>
            </a:r>
            <a:r>
              <a:rPr lang="en-US" sz="1600" dirty="0"/>
              <a:t>("testing", </a:t>
            </a:r>
            <a:r>
              <a:rPr lang="cs-CZ" sz="1600" dirty="0"/>
              <a:t>						</a:t>
            </a:r>
            <a:r>
              <a:rPr lang="en-US" sz="1600" dirty="0" err="1"/>
              <a:t>FileMode.Create</a:t>
            </a:r>
            <a:r>
              <a:rPr lang="en-US" sz="1600" dirty="0"/>
              <a:t>, </a:t>
            </a:r>
            <a:r>
              <a:rPr lang="en-US" sz="1600" dirty="0" err="1"/>
              <a:t>userStore</a:t>
            </a:r>
            <a:r>
              <a:rPr lang="en-US" sz="1600" dirty="0"/>
              <a:t>))</a:t>
            </a:r>
          </a:p>
          <a:p>
            <a:r>
              <a:rPr lang="cs-CZ" sz="1600" dirty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StreamWriter</a:t>
            </a:r>
            <a:r>
              <a:rPr lang="en-US" sz="1600" dirty="0"/>
              <a:t> </a:t>
            </a:r>
            <a:r>
              <a:rPr lang="en-US" sz="1600" dirty="0" err="1"/>
              <a:t>sw</a:t>
            </a:r>
            <a:r>
              <a:rPr lang="en-US" sz="1600" dirty="0"/>
              <a:t> = new </a:t>
            </a:r>
            <a:r>
              <a:rPr lang="en-US" sz="1600" dirty="0" err="1"/>
              <a:t>StreamWriter</a:t>
            </a:r>
            <a:r>
              <a:rPr lang="en-US" sz="1600" dirty="0"/>
              <a:t>(stream);</a:t>
            </a:r>
            <a:endParaRPr lang="cs-CZ" sz="1600" dirty="0"/>
          </a:p>
          <a:p>
            <a:r>
              <a:rPr lang="cs-CZ" sz="1600" dirty="0"/>
              <a:t>    </a:t>
            </a:r>
            <a:r>
              <a:rPr lang="cs-CZ" sz="1600" dirty="0" err="1"/>
              <a:t>sw.WriteLine</a:t>
            </a:r>
            <a:r>
              <a:rPr lang="cs-CZ" sz="1600" dirty="0"/>
              <a:t>(„Tet </a:t>
            </a:r>
            <a:r>
              <a:rPr lang="cs-CZ" sz="1600" dirty="0" err="1"/>
              <a:t>write</a:t>
            </a:r>
            <a:r>
              <a:rPr lang="cs-CZ" sz="1600" dirty="0"/>
              <a:t>");</a:t>
            </a:r>
          </a:p>
          <a:p>
            <a:r>
              <a:rPr lang="cs-CZ" sz="1600" dirty="0"/>
              <a:t>}</a:t>
            </a:r>
          </a:p>
          <a:p>
            <a:endParaRPr lang="cs-CZ" sz="1600" dirty="0"/>
          </a:p>
          <a:p>
            <a:r>
              <a:rPr lang="cs-CZ" sz="1600" dirty="0"/>
              <a:t>// </a:t>
            </a:r>
            <a:r>
              <a:rPr lang="cs-CZ" sz="1600" dirty="0" err="1"/>
              <a:t>read</a:t>
            </a:r>
            <a:endParaRPr lang="cs-CZ" sz="1600" dirty="0"/>
          </a:p>
          <a:p>
            <a:r>
              <a:rPr lang="en-US" sz="1600" dirty="0"/>
              <a:t>using (</a:t>
            </a:r>
            <a:r>
              <a:rPr lang="en-US" sz="1600" dirty="0" err="1"/>
              <a:t>IsolatedStorageFileStream</a:t>
            </a:r>
            <a:r>
              <a:rPr lang="en-US" sz="1600" dirty="0"/>
              <a:t> stream = new </a:t>
            </a:r>
            <a:r>
              <a:rPr lang="en-US" sz="1600" dirty="0" err="1"/>
              <a:t>IsolatedStorageFileStream</a:t>
            </a:r>
            <a:r>
              <a:rPr lang="en-US" sz="1600" dirty="0"/>
              <a:t>("testing", 						</a:t>
            </a:r>
            <a:r>
              <a:rPr lang="en-US" sz="1600" dirty="0" err="1"/>
              <a:t>FileMode.Open</a:t>
            </a:r>
            <a:r>
              <a:rPr lang="en-US" sz="1600" dirty="0"/>
              <a:t>, </a:t>
            </a:r>
            <a:r>
              <a:rPr lang="en-US" sz="1600" dirty="0" err="1"/>
              <a:t>userStore</a:t>
            </a:r>
            <a:r>
              <a:rPr lang="en-US" sz="1600" dirty="0"/>
              <a:t>))</a:t>
            </a:r>
          </a:p>
          <a:p>
            <a:r>
              <a:rPr lang="cs-CZ" sz="1600" dirty="0"/>
              <a:t>{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StreamReader</a:t>
            </a:r>
            <a:r>
              <a:rPr lang="en-US" sz="1600" dirty="0"/>
              <a:t> </a:t>
            </a:r>
            <a:r>
              <a:rPr lang="en-US" sz="1600" dirty="0" err="1"/>
              <a:t>sr</a:t>
            </a:r>
            <a:r>
              <a:rPr lang="en-US" sz="1600" dirty="0"/>
              <a:t> = new </a:t>
            </a:r>
            <a:r>
              <a:rPr lang="en-US" sz="1600" dirty="0" err="1"/>
              <a:t>StreamReader</a:t>
            </a:r>
            <a:r>
              <a:rPr lang="en-US" sz="1600" dirty="0"/>
              <a:t>(stream);</a:t>
            </a:r>
            <a:endParaRPr lang="cs-CZ" sz="1600" dirty="0"/>
          </a:p>
          <a:p>
            <a:r>
              <a:rPr lang="cs-CZ" sz="1600" dirty="0"/>
              <a:t>    </a:t>
            </a:r>
            <a:r>
              <a:rPr lang="cs-CZ" sz="1600" dirty="0" err="1"/>
              <a:t>Console.WriteLine</a:t>
            </a:r>
            <a:r>
              <a:rPr lang="cs-CZ" sz="1600" dirty="0"/>
              <a:t>(</a:t>
            </a:r>
            <a:r>
              <a:rPr lang="cs-CZ" sz="1600" dirty="0" err="1"/>
              <a:t>sr.ReadToEnd</a:t>
            </a:r>
            <a:r>
              <a:rPr lang="cs-CZ" sz="1600" dirty="0"/>
              <a:t>()); </a:t>
            </a:r>
          </a:p>
          <a:p>
            <a:r>
              <a:rPr lang="cs-CZ" sz="1600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21</a:t>
            </a:fld>
            <a:endParaRPr lang="cs-CZ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cs-CZ" dirty="0" err="1"/>
              <a:t>IsolatedStorageFile</a:t>
            </a:r>
            <a:r>
              <a:rPr lang="cs-CZ" dirty="0"/>
              <a:t> </a:t>
            </a:r>
            <a:r>
              <a:rPr lang="cs-CZ" dirty="0" err="1"/>
              <a:t>userStore</a:t>
            </a:r>
            <a:r>
              <a:rPr lang="cs-CZ" dirty="0"/>
              <a:t> = </a:t>
            </a:r>
            <a:r>
              <a:rPr lang="cs-CZ" dirty="0" err="1"/>
              <a:t>IsolatedStorageFile.GetUserStoreForAssembly</a:t>
            </a:r>
            <a:r>
              <a:rPr lang="cs-CZ" dirty="0"/>
              <a:t>();</a:t>
            </a:r>
          </a:p>
          <a:p>
            <a:endParaRPr lang="cs-CZ" dirty="0"/>
          </a:p>
          <a:p>
            <a:r>
              <a:rPr lang="cs-CZ" dirty="0" err="1"/>
              <a:t>userStore.CreateDirectory</a:t>
            </a:r>
            <a:r>
              <a:rPr lang="cs-CZ" dirty="0"/>
              <a:t>("</a:t>
            </a:r>
            <a:r>
              <a:rPr lang="cs-CZ" dirty="0" err="1"/>
              <a:t>testDir</a:t>
            </a:r>
            <a:r>
              <a:rPr lang="cs-CZ" dirty="0"/>
              <a:t>");</a:t>
            </a:r>
          </a:p>
          <a:p>
            <a:endParaRPr lang="cs-CZ" dirty="0"/>
          </a:p>
          <a:p>
            <a:r>
              <a:rPr lang="en-US" dirty="0" err="1"/>
              <a:t>foreach</a:t>
            </a:r>
            <a:r>
              <a:rPr lang="en-US" dirty="0"/>
              <a:t> (string name in </a:t>
            </a:r>
            <a:r>
              <a:rPr lang="en-US" dirty="0" err="1"/>
              <a:t>userStore.GetDirectoryNames</a:t>
            </a:r>
            <a:r>
              <a:rPr lang="en-US" dirty="0"/>
              <a:t>("*"))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</a:t>
            </a:r>
            <a:r>
              <a:rPr lang="cs-CZ" dirty="0" err="1"/>
              <a:t>name</a:t>
            </a:r>
            <a:r>
              <a:rPr lang="cs-CZ" dirty="0"/>
              <a:t>);</a:t>
            </a:r>
          </a:p>
          <a:p>
            <a:r>
              <a:rPr lang="cs-CZ" dirty="0"/>
              <a:t>}</a:t>
            </a:r>
          </a:p>
          <a:p>
            <a:endParaRPr lang="cs-CZ" dirty="0"/>
          </a:p>
          <a:p>
            <a:r>
              <a:rPr lang="cs-CZ" dirty="0" err="1"/>
              <a:t>foreach</a:t>
            </a:r>
            <a:r>
              <a:rPr lang="cs-CZ" dirty="0"/>
              <a:t> (</a:t>
            </a:r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 in </a:t>
            </a:r>
            <a:r>
              <a:rPr lang="cs-CZ" dirty="0" err="1"/>
              <a:t>userStore.GetFileNames</a:t>
            </a:r>
            <a:r>
              <a:rPr lang="cs-CZ" dirty="0"/>
              <a:t>("*"))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</a:t>
            </a:r>
            <a:r>
              <a:rPr lang="cs-CZ" dirty="0" err="1"/>
              <a:t>name</a:t>
            </a:r>
            <a:r>
              <a:rPr lang="cs-CZ" dirty="0"/>
              <a:t>);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22</a:t>
            </a:fld>
            <a:endParaRPr lang="cs-C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FileMode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Enumerator</a:t>
            </a:r>
            <a:endParaRPr lang="cs-CZ" dirty="0"/>
          </a:p>
          <a:p>
            <a:pPr lvl="1"/>
            <a:r>
              <a:rPr lang="cs-CZ" b="1" dirty="0" err="1"/>
              <a:t>Append</a:t>
            </a:r>
            <a:r>
              <a:rPr lang="cs-CZ" dirty="0"/>
              <a:t> – open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and </a:t>
            </a:r>
            <a:r>
              <a:rPr lang="cs-CZ" dirty="0" err="1"/>
              <a:t>move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end,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not </a:t>
            </a:r>
            <a:r>
              <a:rPr lang="cs-CZ" dirty="0" err="1"/>
              <a:t>exists</a:t>
            </a:r>
            <a:r>
              <a:rPr lang="cs-CZ" dirty="0"/>
              <a:t>.</a:t>
            </a:r>
          </a:p>
          <a:p>
            <a:pPr lvl="1"/>
            <a:r>
              <a:rPr lang="cs-CZ" b="1" dirty="0" err="1"/>
              <a:t>Create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(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overriden</a:t>
            </a:r>
            <a:r>
              <a:rPr lang="cs-CZ" dirty="0"/>
              <a:t>).</a:t>
            </a:r>
            <a:endParaRPr lang="cs-CZ" b="1" dirty="0"/>
          </a:p>
          <a:p>
            <a:pPr lvl="1"/>
            <a:r>
              <a:rPr lang="cs-CZ" b="1" dirty="0" err="1"/>
              <a:t>CreateNew</a:t>
            </a:r>
            <a:r>
              <a:rPr lang="cs-CZ" dirty="0"/>
              <a:t> –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and </a:t>
            </a:r>
            <a:r>
              <a:rPr lang="cs-CZ" dirty="0" err="1"/>
              <a:t>thow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already</a:t>
            </a:r>
            <a:r>
              <a:rPr lang="cs-CZ" dirty="0"/>
              <a:t> </a:t>
            </a:r>
            <a:r>
              <a:rPr lang="cs-CZ" dirty="0" err="1"/>
              <a:t>exists</a:t>
            </a:r>
            <a:r>
              <a:rPr lang="cs-CZ" dirty="0"/>
              <a:t>.</a:t>
            </a:r>
            <a:endParaRPr lang="cs-CZ" b="1" dirty="0"/>
          </a:p>
          <a:p>
            <a:pPr lvl="1"/>
            <a:r>
              <a:rPr lang="cs-CZ" b="1" dirty="0"/>
              <a:t>Open</a:t>
            </a:r>
            <a:r>
              <a:rPr lang="cs-CZ" dirty="0"/>
              <a:t> – open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exists</a:t>
            </a:r>
            <a:r>
              <a:rPr lang="cs-CZ" dirty="0"/>
              <a:t> and </a:t>
            </a:r>
            <a:r>
              <a:rPr lang="cs-CZ" dirty="0" err="1"/>
              <a:t>throw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not.</a:t>
            </a:r>
            <a:endParaRPr lang="cs-CZ" b="1" dirty="0"/>
          </a:p>
          <a:p>
            <a:pPr lvl="1"/>
            <a:r>
              <a:rPr lang="cs-CZ" b="1" dirty="0" err="1"/>
              <a:t>OpenOrCreate</a:t>
            </a:r>
            <a:r>
              <a:rPr lang="cs-CZ" dirty="0"/>
              <a:t> – open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not </a:t>
            </a:r>
            <a:r>
              <a:rPr lang="cs-CZ" dirty="0" err="1"/>
              <a:t>exists</a:t>
            </a:r>
            <a:r>
              <a:rPr lang="cs-CZ" dirty="0"/>
              <a:t>.</a:t>
            </a:r>
            <a:endParaRPr lang="cs-CZ" b="1" dirty="0"/>
          </a:p>
          <a:p>
            <a:pPr lvl="1"/>
            <a:r>
              <a:rPr lang="cs-CZ" b="1" dirty="0" err="1"/>
              <a:t>Truncate</a:t>
            </a:r>
            <a:r>
              <a:rPr lang="cs-CZ" dirty="0"/>
              <a:t> – open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and </a:t>
            </a:r>
            <a:r>
              <a:rPr lang="cs-CZ" dirty="0" err="1"/>
              <a:t>truncate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length</a:t>
            </a:r>
            <a:r>
              <a:rPr lang="cs-CZ" dirty="0"/>
              <a:t> to 0bytes.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FileStream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/>
              <a:t>Stream</a:t>
            </a:r>
            <a:endParaRPr lang="cs-CZ" dirty="0"/>
          </a:p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/>
              <a:t>Handle</a:t>
            </a:r>
            <a:r>
              <a:rPr lang="cs-CZ" dirty="0"/>
              <a:t> –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pointer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  <a:p>
            <a:pPr lvl="1"/>
            <a:r>
              <a:rPr lang="cs-CZ" b="1" dirty="0"/>
              <a:t>Name</a:t>
            </a:r>
            <a:r>
              <a:rPr lang="cs-CZ" dirty="0"/>
              <a:t> –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.</a:t>
            </a:r>
            <a:endParaRPr lang="cs-CZ" b="1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Lock</a:t>
            </a:r>
            <a:r>
              <a:rPr lang="cs-CZ" dirty="0"/>
              <a:t> – </a:t>
            </a:r>
            <a:r>
              <a:rPr lang="cs-CZ" dirty="0" err="1"/>
              <a:t>prevents</a:t>
            </a:r>
            <a:r>
              <a:rPr lang="cs-CZ" dirty="0"/>
              <a:t> to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processes</a:t>
            </a:r>
            <a:r>
              <a:rPr lang="cs-CZ" dirty="0"/>
              <a:t> to </a:t>
            </a:r>
            <a:r>
              <a:rPr lang="cs-CZ" dirty="0" err="1"/>
              <a:t>modify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(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still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).</a:t>
            </a:r>
            <a:endParaRPr lang="cs-CZ" b="1" dirty="0"/>
          </a:p>
          <a:p>
            <a:pPr lvl="1"/>
            <a:r>
              <a:rPr lang="cs-CZ" b="1" dirty="0" err="1"/>
              <a:t>Unlock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StreamWriter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 err="1"/>
              <a:t>TextWriter</a:t>
            </a:r>
            <a:endParaRPr lang="cs-CZ" dirty="0"/>
          </a:p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AutoFlush</a:t>
            </a:r>
            <a:r>
              <a:rPr lang="cs-CZ" dirty="0"/>
              <a:t> –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true</a:t>
            </a:r>
            <a:r>
              <a:rPr lang="cs-CZ" dirty="0"/>
              <a:t>, buffer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– data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written</a:t>
            </a:r>
            <a:r>
              <a:rPr lang="cs-CZ" dirty="0"/>
              <a:t> in </a:t>
            </a:r>
            <a:r>
              <a:rPr lang="cs-CZ" dirty="0" err="1"/>
              <a:t>batch</a:t>
            </a:r>
            <a:r>
              <a:rPr lang="cs-CZ" dirty="0"/>
              <a:t>, and not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every</a:t>
            </a:r>
            <a:r>
              <a:rPr lang="cs-CZ" dirty="0"/>
              <a:t> call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StreamWriter.Write</a:t>
            </a:r>
            <a:endParaRPr lang="cs-CZ" b="1" dirty="0"/>
          </a:p>
          <a:p>
            <a:pPr lvl="1"/>
            <a:r>
              <a:rPr lang="cs-CZ" b="1" dirty="0" err="1"/>
              <a:t>BaseStream</a:t>
            </a:r>
            <a:r>
              <a:rPr lang="cs-CZ" dirty="0"/>
              <a:t> – </a:t>
            </a:r>
            <a:r>
              <a:rPr lang="cs-CZ" dirty="0" err="1"/>
              <a:t>wrapped</a:t>
            </a:r>
            <a:r>
              <a:rPr lang="cs-CZ" dirty="0"/>
              <a:t> stream</a:t>
            </a:r>
            <a:endParaRPr lang="cs-CZ" b="1" dirty="0"/>
          </a:p>
          <a:p>
            <a:pPr lvl="1"/>
            <a:r>
              <a:rPr lang="cs-CZ" b="1" dirty="0" err="1"/>
              <a:t>Encoding</a:t>
            </a:r>
            <a:r>
              <a:rPr lang="cs-CZ" dirty="0"/>
              <a:t> – text </a:t>
            </a:r>
            <a:r>
              <a:rPr lang="cs-CZ" dirty="0" err="1"/>
              <a:t>encoding</a:t>
            </a:r>
            <a:endParaRPr lang="cs-CZ" b="1" dirty="0"/>
          </a:p>
          <a:p>
            <a:pPr lvl="1"/>
            <a:r>
              <a:rPr lang="cs-CZ" b="1" dirty="0" err="1"/>
              <a:t>NewLine</a:t>
            </a:r>
            <a:r>
              <a:rPr lang="cs-CZ" dirty="0"/>
              <a:t> – text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as </a:t>
            </a:r>
            <a:r>
              <a:rPr lang="cs-CZ" dirty="0" err="1"/>
              <a:t>new</a:t>
            </a:r>
            <a:r>
              <a:rPr lang="cs-CZ" dirty="0"/>
              <a:t> line </a:t>
            </a:r>
            <a:r>
              <a:rPr lang="cs-CZ" dirty="0" err="1"/>
              <a:t>separator</a:t>
            </a:r>
            <a:r>
              <a:rPr lang="cs-CZ" dirty="0"/>
              <a:t>.</a:t>
            </a:r>
            <a:endParaRPr lang="cs-CZ" b="1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Close</a:t>
            </a:r>
            <a:r>
              <a:rPr lang="cs-CZ" dirty="0"/>
              <a:t> – </a:t>
            </a:r>
            <a:r>
              <a:rPr lang="cs-CZ" dirty="0" err="1"/>
              <a:t>close</a:t>
            </a:r>
            <a:r>
              <a:rPr lang="cs-CZ" dirty="0"/>
              <a:t> stream</a:t>
            </a:r>
            <a:endParaRPr lang="cs-CZ" b="1" dirty="0"/>
          </a:p>
          <a:p>
            <a:pPr lvl="1"/>
            <a:r>
              <a:rPr lang="cs-CZ" b="1" dirty="0" err="1"/>
              <a:t>Write</a:t>
            </a:r>
            <a:r>
              <a:rPr lang="cs-CZ" dirty="0"/>
              <a:t> –</a:t>
            </a:r>
            <a:r>
              <a:rPr lang="cs-CZ" dirty="0" err="1"/>
              <a:t>write</a:t>
            </a:r>
            <a:r>
              <a:rPr lang="cs-CZ" dirty="0"/>
              <a:t> to stream</a:t>
            </a:r>
            <a:endParaRPr lang="cs-CZ" b="1" dirty="0"/>
          </a:p>
          <a:p>
            <a:pPr lvl="1"/>
            <a:r>
              <a:rPr lang="cs-CZ" b="1" dirty="0" err="1"/>
              <a:t>WriteLine</a:t>
            </a:r>
            <a:r>
              <a:rPr lang="cs-CZ" dirty="0"/>
              <a:t> – </a:t>
            </a:r>
            <a:r>
              <a:rPr lang="cs-CZ" dirty="0" err="1"/>
              <a:t>write</a:t>
            </a:r>
            <a:r>
              <a:rPr lang="cs-CZ" dirty="0"/>
              <a:t> line to stream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sz="2000" dirty="0" err="1"/>
              <a:t>string</a:t>
            </a:r>
            <a:r>
              <a:rPr lang="cs-CZ" sz="2000" dirty="0"/>
              <a:t> </a:t>
            </a:r>
            <a:r>
              <a:rPr lang="cs-CZ" sz="2000" dirty="0" err="1"/>
              <a:t>fileName</a:t>
            </a:r>
            <a:r>
              <a:rPr lang="cs-CZ" sz="2000" dirty="0"/>
              <a:t> = "MyFile.txt";</a:t>
            </a:r>
          </a:p>
          <a:p>
            <a:pPr lvl="1"/>
            <a:endParaRPr lang="cs-CZ" sz="2000" dirty="0"/>
          </a:p>
          <a:p>
            <a:pPr lvl="1"/>
            <a:r>
              <a:rPr lang="cs-CZ" sz="2000" dirty="0" err="1"/>
              <a:t>if</a:t>
            </a:r>
            <a:r>
              <a:rPr lang="cs-CZ" sz="2000" dirty="0"/>
              <a:t> (</a:t>
            </a:r>
            <a:r>
              <a:rPr lang="cs-CZ" sz="2000" dirty="0" err="1"/>
              <a:t>File.Exists</a:t>
            </a:r>
            <a:r>
              <a:rPr lang="cs-CZ" sz="2000" dirty="0"/>
              <a:t>(</a:t>
            </a:r>
            <a:r>
              <a:rPr lang="cs-CZ" sz="2000" dirty="0" err="1"/>
              <a:t>fileName</a:t>
            </a:r>
            <a:r>
              <a:rPr lang="cs-CZ" sz="2000" dirty="0"/>
              <a:t>))</a:t>
            </a:r>
          </a:p>
          <a:p>
            <a:pPr lvl="1"/>
            <a:r>
              <a:rPr lang="cs-CZ" sz="2000" dirty="0"/>
              <a:t>{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Console.WriteLine</a:t>
            </a:r>
            <a:r>
              <a:rPr lang="cs-CZ" sz="2000" dirty="0"/>
              <a:t>(„</a:t>
            </a:r>
            <a:r>
              <a:rPr lang="cs-CZ" sz="2000" dirty="0" err="1"/>
              <a:t>File</a:t>
            </a:r>
            <a:r>
              <a:rPr lang="cs-CZ" sz="2000" dirty="0"/>
              <a:t> {0} </a:t>
            </a:r>
            <a:r>
              <a:rPr lang="cs-CZ" sz="2000" dirty="0" err="1"/>
              <a:t>already</a:t>
            </a:r>
            <a:r>
              <a:rPr lang="cs-CZ" sz="2000" dirty="0"/>
              <a:t> </a:t>
            </a:r>
            <a:r>
              <a:rPr lang="cs-CZ" sz="2000" dirty="0" err="1"/>
              <a:t>exists</a:t>
            </a:r>
            <a:r>
              <a:rPr lang="cs-CZ" sz="2000" dirty="0"/>
              <a:t>.", </a:t>
            </a:r>
            <a:r>
              <a:rPr lang="cs-CZ" sz="2000" dirty="0" err="1"/>
              <a:t>fileName</a:t>
            </a:r>
            <a:r>
              <a:rPr lang="cs-CZ" sz="2000" dirty="0"/>
              <a:t>);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return</a:t>
            </a:r>
            <a:r>
              <a:rPr lang="cs-CZ" sz="2000" dirty="0"/>
              <a:t>;</a:t>
            </a:r>
          </a:p>
          <a:p>
            <a:pPr lvl="1"/>
            <a:r>
              <a:rPr lang="cs-CZ" sz="2000" dirty="0"/>
              <a:t>}</a:t>
            </a:r>
            <a:endParaRPr lang="en-US" sz="2000" dirty="0"/>
          </a:p>
          <a:p>
            <a:pPr lvl="1"/>
            <a:endParaRPr lang="cs-CZ" sz="2000" dirty="0"/>
          </a:p>
          <a:p>
            <a:pPr lvl="1"/>
            <a:r>
              <a:rPr lang="cs-CZ" sz="2000" dirty="0" err="1"/>
              <a:t>using</a:t>
            </a:r>
            <a:r>
              <a:rPr lang="cs-CZ" sz="2000" dirty="0"/>
              <a:t> (</a:t>
            </a:r>
            <a:r>
              <a:rPr lang="cs-CZ" sz="2000" dirty="0" err="1"/>
              <a:t>StreamWriter</a:t>
            </a:r>
            <a:r>
              <a:rPr lang="cs-CZ" sz="2000" dirty="0"/>
              <a:t> </a:t>
            </a:r>
            <a:r>
              <a:rPr lang="cs-CZ" sz="2000" dirty="0" err="1"/>
              <a:t>sw</a:t>
            </a:r>
            <a:r>
              <a:rPr lang="cs-CZ" sz="2000" dirty="0"/>
              <a:t> = </a:t>
            </a:r>
            <a:r>
              <a:rPr lang="cs-CZ" sz="2000" dirty="0" err="1"/>
              <a:t>File.CreateText</a:t>
            </a:r>
            <a:r>
              <a:rPr lang="cs-CZ" sz="2000" dirty="0"/>
              <a:t>(</a:t>
            </a:r>
            <a:r>
              <a:rPr lang="cs-CZ" sz="2000" dirty="0" err="1"/>
              <a:t>fileName</a:t>
            </a:r>
            <a:r>
              <a:rPr lang="cs-CZ" sz="2000" dirty="0"/>
              <a:t>))</a:t>
            </a:r>
          </a:p>
          <a:p>
            <a:pPr lvl="1"/>
            <a:r>
              <a:rPr lang="cs-CZ" sz="2000" dirty="0"/>
              <a:t>{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sw.WriteLine</a:t>
            </a:r>
            <a:r>
              <a:rPr lang="cs-CZ" sz="2000" dirty="0"/>
              <a:t>(„</a:t>
            </a:r>
            <a:r>
              <a:rPr lang="cs-CZ" sz="2000" dirty="0" err="1"/>
              <a:t>This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test </a:t>
            </a:r>
            <a:r>
              <a:rPr lang="cs-CZ" sz="2000" dirty="0" err="1"/>
              <a:t>file</a:t>
            </a:r>
            <a:r>
              <a:rPr lang="cs-CZ" sz="2000" dirty="0"/>
              <a:t>.");</a:t>
            </a:r>
          </a:p>
          <a:p>
            <a:pPr lvl="1"/>
            <a:r>
              <a:rPr lang="cs-CZ" sz="2000" dirty="0"/>
              <a:t>    </a:t>
            </a:r>
            <a:r>
              <a:rPr lang="cs-CZ" sz="2000" dirty="0" err="1"/>
              <a:t>sw.WriteLine</a:t>
            </a:r>
            <a:r>
              <a:rPr lang="cs-CZ" sz="2000" dirty="0"/>
              <a:t>(„</a:t>
            </a:r>
            <a:r>
              <a:rPr lang="cs-CZ" sz="2000" dirty="0" err="1"/>
              <a:t>Today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: {0}", </a:t>
            </a:r>
            <a:r>
              <a:rPr lang="cs-CZ" sz="2000" dirty="0" err="1"/>
              <a:t>DateTime.Now</a:t>
            </a:r>
            <a:r>
              <a:rPr lang="cs-CZ" sz="2000" dirty="0"/>
              <a:t>);</a:t>
            </a:r>
          </a:p>
          <a:p>
            <a:pPr lvl="1"/>
            <a:r>
              <a:rPr lang="cs-CZ" sz="2000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Binnary</a:t>
            </a:r>
            <a:r>
              <a:rPr lang="cs-CZ" dirty="0"/>
              <a:t> </a:t>
            </a:r>
            <a:r>
              <a:rPr lang="cs-CZ" dirty="0" err="1"/>
              <a:t>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fileName</a:t>
            </a:r>
            <a:r>
              <a:rPr lang="cs-CZ" dirty="0"/>
              <a:t> = "Test.data";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if</a:t>
            </a:r>
            <a:r>
              <a:rPr lang="cs-CZ" dirty="0"/>
              <a:t> (</a:t>
            </a:r>
            <a:r>
              <a:rPr lang="cs-CZ" dirty="0" err="1"/>
              <a:t>File.Exists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File.Delete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);</a:t>
            </a:r>
          </a:p>
          <a:p>
            <a:pPr lvl="1"/>
            <a:r>
              <a:rPr lang="cs-CZ" dirty="0"/>
              <a:t>}</a:t>
            </a:r>
          </a:p>
          <a:p>
            <a:pPr lvl="1"/>
            <a:r>
              <a:rPr lang="en-US" dirty="0"/>
              <a:t>using (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, </a:t>
            </a:r>
            <a:r>
              <a:rPr lang="en-US" dirty="0" err="1"/>
              <a:t>FileMode.CreateNew</a:t>
            </a:r>
            <a:r>
              <a:rPr lang="en-US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en-US" dirty="0"/>
              <a:t>    using (</a:t>
            </a:r>
            <a:r>
              <a:rPr lang="en-US" dirty="0" err="1"/>
              <a:t>BinaryWriter</a:t>
            </a:r>
            <a:r>
              <a:rPr lang="en-US" dirty="0"/>
              <a:t> w = new </a:t>
            </a:r>
            <a:r>
              <a:rPr lang="en-US" dirty="0" err="1"/>
              <a:t>BinaryWriter</a:t>
            </a:r>
            <a:r>
              <a:rPr lang="en-US" dirty="0"/>
              <a:t>(</a:t>
            </a:r>
            <a:r>
              <a:rPr lang="en-US" dirty="0" err="1"/>
              <a:t>fs</a:t>
            </a:r>
            <a:r>
              <a:rPr lang="en-US" dirty="0"/>
              <a:t>))</a:t>
            </a:r>
          </a:p>
          <a:p>
            <a:pPr lvl="1"/>
            <a:r>
              <a:rPr lang="cs-CZ" dirty="0"/>
              <a:t>    {</a:t>
            </a:r>
          </a:p>
          <a:p>
            <a:pPr lvl="1"/>
            <a:r>
              <a:rPr lang="nn-NO" dirty="0"/>
              <a:t>        for (int i = 0; i &lt; 11; i++)</a:t>
            </a:r>
          </a:p>
          <a:p>
            <a:pPr lvl="1"/>
            <a:r>
              <a:rPr lang="cs-CZ" dirty="0"/>
              <a:t>        {</a:t>
            </a:r>
          </a:p>
          <a:p>
            <a:pPr lvl="1"/>
            <a:r>
              <a:rPr lang="cs-CZ" dirty="0"/>
              <a:t>            </a:t>
            </a:r>
            <a:r>
              <a:rPr lang="cs-CZ" dirty="0" err="1"/>
              <a:t>w.Write</a:t>
            </a:r>
            <a:r>
              <a:rPr lang="cs-CZ" dirty="0"/>
              <a:t>(i);</a:t>
            </a:r>
          </a:p>
          <a:p>
            <a:pPr lvl="1"/>
            <a:r>
              <a:rPr lang="cs-CZ" dirty="0"/>
              <a:t>        }</a:t>
            </a:r>
          </a:p>
          <a:p>
            <a:pPr lvl="1"/>
            <a:r>
              <a:rPr lang="cs-CZ" dirty="0"/>
              <a:t>    }</a:t>
            </a:r>
          </a:p>
          <a:p>
            <a:pPr lvl="1"/>
            <a:r>
              <a:rPr lang="cs-CZ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StreamReader</a:t>
            </a:r>
            <a:endParaRPr lang="cs-CZ" i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i="1" dirty="0" err="1"/>
              <a:t>TextReader</a:t>
            </a:r>
            <a:endParaRPr lang="cs-CZ" i="1" dirty="0"/>
          </a:p>
          <a:p>
            <a:r>
              <a:rPr lang="cs-CZ" dirty="0" err="1"/>
              <a:t>Properties</a:t>
            </a:r>
            <a:endParaRPr lang="cs-CZ" dirty="0"/>
          </a:p>
          <a:p>
            <a:pPr lvl="1"/>
            <a:r>
              <a:rPr lang="cs-CZ" b="1" dirty="0" err="1"/>
              <a:t>BaseStream</a:t>
            </a:r>
            <a:r>
              <a:rPr lang="cs-CZ" dirty="0"/>
              <a:t> – </a:t>
            </a:r>
            <a:r>
              <a:rPr lang="cs-CZ" dirty="0" err="1"/>
              <a:t>wrapped</a:t>
            </a:r>
            <a:r>
              <a:rPr lang="cs-CZ" dirty="0"/>
              <a:t> stream</a:t>
            </a:r>
            <a:endParaRPr lang="cs-CZ" b="1" dirty="0"/>
          </a:p>
          <a:p>
            <a:pPr lvl="1"/>
            <a:r>
              <a:rPr lang="cs-CZ" b="1" dirty="0" err="1"/>
              <a:t>CurrentEncoding</a:t>
            </a:r>
            <a:r>
              <a:rPr lang="cs-CZ" dirty="0"/>
              <a:t> – text </a:t>
            </a:r>
            <a:r>
              <a:rPr lang="cs-CZ" dirty="0" err="1"/>
              <a:t>encoding</a:t>
            </a:r>
            <a:endParaRPr lang="cs-CZ" b="1" dirty="0"/>
          </a:p>
          <a:p>
            <a:pPr lvl="1"/>
            <a:r>
              <a:rPr lang="cs-CZ" b="1" dirty="0" err="1"/>
              <a:t>EndOfStream</a:t>
            </a:r>
            <a:r>
              <a:rPr lang="cs-CZ" dirty="0"/>
              <a:t> – </a:t>
            </a:r>
            <a:r>
              <a:rPr lang="cs-CZ" dirty="0" err="1"/>
              <a:t>indicates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stream </a:t>
            </a:r>
            <a:r>
              <a:rPr lang="cs-CZ" dirty="0" err="1"/>
              <a:t>is</a:t>
            </a:r>
            <a:r>
              <a:rPr lang="cs-CZ" dirty="0"/>
              <a:t> on </a:t>
            </a:r>
            <a:r>
              <a:rPr lang="cs-CZ" dirty="0" err="1"/>
              <a:t>its</a:t>
            </a:r>
            <a:r>
              <a:rPr lang="cs-CZ" dirty="0"/>
              <a:t> end</a:t>
            </a:r>
            <a:endParaRPr lang="cs-CZ" b="1" dirty="0"/>
          </a:p>
          <a:p>
            <a:r>
              <a:rPr lang="cs-CZ" dirty="0" err="1"/>
              <a:t>Methods</a:t>
            </a:r>
            <a:endParaRPr lang="cs-CZ" dirty="0"/>
          </a:p>
          <a:p>
            <a:pPr lvl="1"/>
            <a:r>
              <a:rPr lang="cs-CZ" b="1" dirty="0" err="1"/>
              <a:t>Close</a:t>
            </a:r>
            <a:r>
              <a:rPr lang="cs-CZ" dirty="0"/>
              <a:t> – </a:t>
            </a:r>
            <a:r>
              <a:rPr lang="cs-CZ" sz="2400" dirty="0" err="1"/>
              <a:t>close</a:t>
            </a:r>
            <a:r>
              <a:rPr lang="cs-CZ" sz="2400" dirty="0"/>
              <a:t> stream</a:t>
            </a:r>
            <a:endParaRPr lang="cs-CZ" b="1" dirty="0"/>
          </a:p>
          <a:p>
            <a:pPr lvl="1"/>
            <a:r>
              <a:rPr lang="cs-CZ" b="1" dirty="0" err="1"/>
              <a:t>Peek</a:t>
            </a:r>
            <a:r>
              <a:rPr lang="cs-CZ" dirty="0"/>
              <a:t> – return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character</a:t>
            </a:r>
            <a:endParaRPr lang="cs-CZ" b="1" dirty="0"/>
          </a:p>
          <a:p>
            <a:pPr lvl="1"/>
            <a:r>
              <a:rPr lang="cs-CZ" b="1" dirty="0" err="1"/>
              <a:t>Read</a:t>
            </a:r>
            <a:r>
              <a:rPr lang="cs-CZ" dirty="0"/>
              <a:t> – return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character</a:t>
            </a:r>
            <a:r>
              <a:rPr lang="cs-CZ" dirty="0"/>
              <a:t> and </a:t>
            </a:r>
            <a:r>
              <a:rPr lang="cs-CZ" dirty="0" err="1"/>
              <a:t>move</a:t>
            </a:r>
            <a:r>
              <a:rPr lang="cs-CZ" dirty="0"/>
              <a:t> to </a:t>
            </a:r>
            <a:r>
              <a:rPr lang="cs-CZ" dirty="0" err="1"/>
              <a:t>next</a:t>
            </a:r>
            <a:endParaRPr lang="cs-CZ" dirty="0"/>
          </a:p>
          <a:p>
            <a:pPr lvl="1"/>
            <a:r>
              <a:rPr lang="cs-CZ" b="1" dirty="0" err="1"/>
              <a:t>ReadBlock</a:t>
            </a:r>
            <a:r>
              <a:rPr lang="cs-CZ" dirty="0"/>
              <a:t> – 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characters</a:t>
            </a:r>
            <a:r>
              <a:rPr lang="cs-CZ" dirty="0"/>
              <a:t> and </a:t>
            </a:r>
            <a:r>
              <a:rPr lang="cs-CZ" dirty="0" err="1"/>
              <a:t>write</a:t>
            </a:r>
            <a:r>
              <a:rPr lang="cs-CZ" dirty="0"/>
              <a:t> </a:t>
            </a:r>
            <a:r>
              <a:rPr lang="cs-CZ" dirty="0" err="1"/>
              <a:t>them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buffer.</a:t>
            </a:r>
            <a:endParaRPr lang="cs-CZ" i="1" dirty="0"/>
          </a:p>
          <a:p>
            <a:pPr lvl="1"/>
            <a:r>
              <a:rPr lang="cs-CZ" b="1" dirty="0" err="1"/>
              <a:t>ReadLine</a:t>
            </a:r>
            <a:r>
              <a:rPr lang="cs-CZ" dirty="0"/>
              <a:t> –</a:t>
            </a:r>
            <a:r>
              <a:rPr lang="en-US" dirty="0"/>
              <a:t> 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line</a:t>
            </a:r>
            <a:endParaRPr lang="cs-CZ" b="1" dirty="0"/>
          </a:p>
          <a:p>
            <a:pPr lvl="1"/>
            <a:r>
              <a:rPr lang="cs-CZ" b="1" dirty="0" err="1"/>
              <a:t>ReadToEnd</a:t>
            </a:r>
            <a:r>
              <a:rPr lang="cs-CZ" dirty="0"/>
              <a:t> – 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lines</a:t>
            </a:r>
            <a:endParaRPr lang="cs-CZ" b="1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file</a:t>
            </a:r>
            <a:endParaRPr lang="cs-CZ" dirty="0"/>
          </a:p>
        </p:txBody>
      </p:sp>
      <p:sp>
        <p:nvSpPr>
          <p:cNvPr id="4" name="Zástupný symbol pro obsah 3"/>
          <p:cNvSpPr txBox="1">
            <a:spLocks/>
          </p:cNvSpPr>
          <p:nvPr/>
        </p:nvSpPr>
        <p:spPr>
          <a:xfrm>
            <a:off x="571472" y="1643050"/>
            <a:ext cx="8153400" cy="47149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lvl="1"/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fileName</a:t>
            </a:r>
            <a:r>
              <a:rPr lang="cs-CZ" dirty="0"/>
              <a:t> = „MyFile.txt";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if</a:t>
            </a:r>
            <a:r>
              <a:rPr lang="cs-CZ" dirty="0"/>
              <a:t> (!</a:t>
            </a:r>
            <a:r>
              <a:rPr lang="cs-CZ" dirty="0" err="1"/>
              <a:t>File.Exists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pt-BR" dirty="0"/>
              <a:t>    Console.WriteLine(„</a:t>
            </a:r>
            <a:r>
              <a:rPr lang="cs-CZ" dirty="0" err="1"/>
              <a:t>File</a:t>
            </a:r>
            <a:r>
              <a:rPr lang="pt-BR" dirty="0"/>
              <a:t> {0} </a:t>
            </a:r>
            <a:r>
              <a:rPr lang="cs-CZ" dirty="0"/>
              <a:t>not </a:t>
            </a:r>
            <a:r>
              <a:rPr lang="cs-CZ" dirty="0" err="1"/>
              <a:t>found</a:t>
            </a:r>
            <a:r>
              <a:rPr lang="pt-BR" dirty="0"/>
              <a:t>.", fileName);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return</a:t>
            </a:r>
            <a:r>
              <a:rPr lang="cs-CZ" dirty="0"/>
              <a:t>;</a:t>
            </a:r>
          </a:p>
          <a:p>
            <a:pPr lvl="1"/>
            <a:r>
              <a:rPr lang="cs-CZ" dirty="0"/>
              <a:t>}</a:t>
            </a:r>
          </a:p>
          <a:p>
            <a:pPr lvl="1"/>
            <a:r>
              <a:rPr lang="cs-CZ" dirty="0" err="1"/>
              <a:t>using</a:t>
            </a:r>
            <a:r>
              <a:rPr lang="cs-CZ" dirty="0"/>
              <a:t> (</a:t>
            </a:r>
            <a:r>
              <a:rPr lang="cs-CZ" dirty="0" err="1"/>
              <a:t>StreamReader</a:t>
            </a:r>
            <a:r>
              <a:rPr lang="cs-CZ" dirty="0"/>
              <a:t> </a:t>
            </a:r>
            <a:r>
              <a:rPr lang="cs-CZ" dirty="0" err="1"/>
              <a:t>sr</a:t>
            </a:r>
            <a:r>
              <a:rPr lang="cs-CZ" dirty="0"/>
              <a:t> = </a:t>
            </a:r>
            <a:r>
              <a:rPr lang="cs-CZ" dirty="0" err="1"/>
              <a:t>File.OpenText</a:t>
            </a:r>
            <a:r>
              <a:rPr lang="cs-CZ" dirty="0"/>
              <a:t>(</a:t>
            </a:r>
            <a:r>
              <a:rPr lang="cs-CZ" dirty="0" err="1"/>
              <a:t>fileName</a:t>
            </a:r>
            <a:r>
              <a:rPr lang="cs-CZ" dirty="0"/>
              <a:t>))</a:t>
            </a:r>
          </a:p>
          <a:p>
            <a:pPr lvl="1"/>
            <a:r>
              <a:rPr lang="cs-CZ" dirty="0"/>
              <a:t>{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String</a:t>
            </a:r>
            <a:r>
              <a:rPr lang="cs-CZ" dirty="0"/>
              <a:t> input;</a:t>
            </a:r>
          </a:p>
          <a:p>
            <a:pPr lvl="1"/>
            <a:r>
              <a:rPr lang="cs-CZ" dirty="0"/>
              <a:t>    </a:t>
            </a:r>
            <a:r>
              <a:rPr lang="cs-CZ" dirty="0" err="1"/>
              <a:t>while</a:t>
            </a:r>
            <a:r>
              <a:rPr lang="cs-CZ" dirty="0"/>
              <a:t> ((input = </a:t>
            </a:r>
            <a:r>
              <a:rPr lang="cs-CZ" dirty="0" err="1"/>
              <a:t>sr.ReadLine</a:t>
            </a:r>
            <a:r>
              <a:rPr lang="cs-CZ" dirty="0"/>
              <a:t>()) != </a:t>
            </a:r>
            <a:r>
              <a:rPr lang="cs-CZ" dirty="0" err="1"/>
              <a:t>null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    {</a:t>
            </a:r>
          </a:p>
          <a:p>
            <a:pPr lvl="1"/>
            <a:r>
              <a:rPr lang="cs-CZ" dirty="0"/>
              <a:t>        </a:t>
            </a:r>
            <a:r>
              <a:rPr lang="cs-CZ" dirty="0" err="1"/>
              <a:t>Console.WriteLine</a:t>
            </a:r>
            <a:r>
              <a:rPr lang="cs-CZ" dirty="0"/>
              <a:t>(input);</a:t>
            </a:r>
          </a:p>
          <a:p>
            <a:pPr lvl="1"/>
            <a:r>
              <a:rPr lang="cs-CZ" dirty="0"/>
              <a:t>    }</a:t>
            </a:r>
          </a:p>
          <a:p>
            <a:pPr lvl="1"/>
            <a:r>
              <a:rPr lang="en-US" dirty="0"/>
              <a:t>    </a:t>
            </a:r>
            <a:r>
              <a:rPr lang="cs-CZ" dirty="0" err="1"/>
              <a:t>Console.WriteLine</a:t>
            </a:r>
            <a:r>
              <a:rPr lang="cs-CZ" dirty="0"/>
              <a:t>(„End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reached</a:t>
            </a:r>
            <a:r>
              <a:rPr lang="cs-CZ" dirty="0"/>
              <a:t>.");</a:t>
            </a:r>
          </a:p>
          <a:p>
            <a:pPr lvl="1"/>
            <a:r>
              <a:rPr lang="cs-CZ" dirty="0"/>
              <a:t>}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B5913D-B3EB-4F9A-986C-FCA439F7E727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672720-1956-487C-AD87-CE29493ECF24}"/>
</file>

<file path=customXml/itemProps2.xml><?xml version="1.0" encoding="utf-8"?>
<ds:datastoreItem xmlns:ds="http://schemas.openxmlformats.org/officeDocument/2006/customXml" ds:itemID="{75253E47-375C-48FC-A045-3AC21681C002}"/>
</file>

<file path=customXml/itemProps3.xml><?xml version="1.0" encoding="utf-8"?>
<ds:datastoreItem xmlns:ds="http://schemas.openxmlformats.org/officeDocument/2006/customXml" ds:itemID="{4811F9F0-0042-4D71-9F04-A20B7449BAF6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2650</TotalTime>
  <Words>1306</Words>
  <Application>Microsoft Office PowerPoint</Application>
  <PresentationFormat>Předvádění na obrazovce (4:3)</PresentationFormat>
  <Paragraphs>294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Tw Cen MT</vt:lpstr>
      <vt:lpstr>Wingdings</vt:lpstr>
      <vt:lpstr>Wingdings 2</vt:lpstr>
      <vt:lpstr>Medián</vt:lpstr>
      <vt:lpstr>Streams in .NET</vt:lpstr>
      <vt:lpstr>FileAccess</vt:lpstr>
      <vt:lpstr>FileMode</vt:lpstr>
      <vt:lpstr>FileStream</vt:lpstr>
      <vt:lpstr>StreamWriter</vt:lpstr>
      <vt:lpstr>Text file</vt:lpstr>
      <vt:lpstr>Binnary file</vt:lpstr>
      <vt:lpstr>StreamReader</vt:lpstr>
      <vt:lpstr>Text file</vt:lpstr>
      <vt:lpstr>Binary file</vt:lpstr>
      <vt:lpstr>MemoryStream and BufferedStream</vt:lpstr>
      <vt:lpstr>MemoryStream</vt:lpstr>
      <vt:lpstr>MemoryStream</vt:lpstr>
      <vt:lpstr>BufferedStream</vt:lpstr>
      <vt:lpstr>GZipStream and DeflateStream</vt:lpstr>
      <vt:lpstr>Compression</vt:lpstr>
      <vt:lpstr>Decompress data</vt:lpstr>
      <vt:lpstr>IsolatedStorageFile</vt:lpstr>
      <vt:lpstr>IsolatedStorageFile</vt:lpstr>
      <vt:lpstr>IsolatedStorageFileStream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mar23</dc:creator>
  <cp:lastModifiedBy>Jan Janoušek</cp:lastModifiedBy>
  <cp:revision>30</cp:revision>
  <dcterms:created xsi:type="dcterms:W3CDTF">2007-09-02T21:18:25Z</dcterms:created>
  <dcterms:modified xsi:type="dcterms:W3CDTF">2018-02-26T08:42:08Z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TC062561681029</vt:lpwstr>
  </property>
  <property fmtid="{D5CDD505-2E9C-101B-9397-08002B2CF9AE}" pid="3" name="ContentTypeId">
    <vt:lpwstr>0x01010023591181343F404D8AC79E90F1D2415E</vt:lpwstr>
  </property>
</Properties>
</file>