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2" r:id="rId3"/>
    <p:sldId id="268" r:id="rId4"/>
    <p:sldId id="269" r:id="rId5"/>
    <p:sldId id="264" r:id="rId6"/>
    <p:sldId id="270" r:id="rId7"/>
    <p:sldId id="271" r:id="rId8"/>
    <p:sldId id="272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 autoAdjust="0"/>
    <p:restoredTop sz="94600" autoAdjust="0"/>
  </p:normalViewPr>
  <p:slideViewPr>
    <p:cSldViewPr>
      <p:cViewPr varScale="1">
        <p:scale>
          <a:sx n="123" d="100"/>
          <a:sy n="123" d="100"/>
        </p:scale>
        <p:origin x="125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73AD8B24-D9C8-44BE-A542-1DF0C223AA31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38CC9A8F-11AF-45CB-88B9-5BC12B2A45AD}" type="slidenum">
              <a:rPr lang="cs-CZ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élní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004812-0C24-4F58-BFF4-55EB6618B88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B7C0-9DEB-4C8F-B833-10C220D1C5B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Obdélní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AEBAD08-6E72-4AC0-808F-A24AF6BF5B1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B5913D-B3EB-4F9A-986C-FCA439F7E727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7" name="Obdélní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12" name="Zástupný symbol pro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3" name="Zástupný symbol pro číslo snímku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6CEDA14-447D-4829-BC5C-192E08480941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8" name="Zástupný symbol pro datum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10" name="Zástupný symbol pro číslo snímku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7A7CB01-CF82-492C-8908-29C224CE8520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2" name="Zástupný symbol pro zápatí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12" name="Zástupný symbol pro číslo snímku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D403182-FAEB-456A-87FC-34E8706C393C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16" name="Zástupný symbol pro text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15" name="Zástupný symbol pro text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912D6F-AD93-4C36-BBD6-F07ABB38ED1A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DBD64C-2141-4361-BAA5-904E2A66C267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14B546F-AE2E-4794-872C-84E8D0D44C55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8" name="Obdélní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11" name="Obdélní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Zástupný symbol pro datum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cs-CZ"/>
          </a:p>
        </p:txBody>
      </p:sp>
      <p:sp>
        <p:nvSpPr>
          <p:cNvPr id="13" name="Zástupný symbol pro číslo snímku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1531A7F-1EF5-40F5-8861-BB8C2895A5CF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/>
              <a:t>Klepnutím na ikonu přidáte obrázek.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/>
              <a:t>Klepnutím lze upravit styly předlohy textu.</a:t>
            </a:r>
          </a:p>
          <a:p>
            <a:pPr lvl="1" eaLnBrk="1" latinLnBrk="0" hangingPunct="1"/>
            <a:r>
              <a:rPr kumimoji="0" lang="cs-CZ"/>
              <a:t>Druhá úroveň</a:t>
            </a:r>
          </a:p>
          <a:p>
            <a:pPr lvl="2" eaLnBrk="1" latinLnBrk="0" hangingPunct="1"/>
            <a:r>
              <a:rPr kumimoji="0" lang="cs-CZ"/>
              <a:t>Třetí úroveň</a:t>
            </a:r>
          </a:p>
          <a:p>
            <a:pPr lvl="3" eaLnBrk="1" latinLnBrk="0" hangingPunct="1"/>
            <a:r>
              <a:rPr kumimoji="0" lang="cs-CZ"/>
              <a:t>Čtvrtá úroveň</a:t>
            </a:r>
          </a:p>
          <a:p>
            <a:pPr lvl="4" eaLnBrk="1" latinLnBrk="0" hangingPunct="1"/>
            <a:r>
              <a:rPr kumimoji="0" lang="cs-CZ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Obdélní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2397FCD-A5AD-4BF2-8A9C-C31435139ECE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net.http.httpclien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362200" y="3143248"/>
            <a:ext cx="6477000" cy="2724152"/>
          </a:xfrm>
        </p:spPr>
        <p:txBody>
          <a:bodyPr>
            <a:normAutofit/>
          </a:bodyPr>
          <a:lstStyle/>
          <a:p>
            <a:r>
              <a:rPr lang="cs-CZ" b="1" dirty="0"/>
              <a:t>Web </a:t>
            </a:r>
            <a:r>
              <a:rPr lang="cs-CZ" b="1" dirty="0" err="1"/>
              <a:t>client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Jan Janoušek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WebClient</a:t>
            </a:r>
            <a:r>
              <a:rPr lang="cs-CZ" dirty="0"/>
              <a:t> </a:t>
            </a:r>
            <a:r>
              <a:rPr lang="cs-CZ" dirty="0" err="1"/>
              <a:t>class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i="1" dirty="0" err="1"/>
              <a:t>Namespace</a:t>
            </a:r>
            <a:r>
              <a:rPr lang="cs-CZ" i="1" dirty="0"/>
              <a:t> - </a:t>
            </a:r>
            <a:r>
              <a:rPr lang="cs-CZ" i="1" dirty="0" err="1"/>
              <a:t>System.Net</a:t>
            </a:r>
            <a:endParaRPr lang="cs-CZ" i="1" dirty="0"/>
          </a:p>
          <a:p>
            <a:r>
              <a:rPr lang="cs-CZ" dirty="0" err="1"/>
              <a:t>Implements</a:t>
            </a:r>
            <a:r>
              <a:rPr lang="cs-CZ" dirty="0"/>
              <a:t> HTTP </a:t>
            </a:r>
            <a:r>
              <a:rPr lang="cs-CZ" dirty="0" err="1"/>
              <a:t>communication</a:t>
            </a:r>
            <a:endParaRPr lang="cs-CZ" dirty="0"/>
          </a:p>
          <a:p>
            <a:r>
              <a:rPr lang="cs-CZ" dirty="0" err="1"/>
              <a:t>Download</a:t>
            </a:r>
            <a:r>
              <a:rPr lang="cs-CZ" dirty="0"/>
              <a:t>/Upload data</a:t>
            </a: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DownloadXXXX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i="1" dirty="0" err="1"/>
              <a:t>DownloadString</a:t>
            </a:r>
            <a:r>
              <a:rPr lang="cs-CZ" i="1" dirty="0"/>
              <a:t>()</a:t>
            </a:r>
          </a:p>
          <a:p>
            <a:r>
              <a:rPr lang="cs-CZ" i="1" dirty="0" err="1"/>
              <a:t>DownloadFile</a:t>
            </a:r>
            <a:r>
              <a:rPr lang="cs-CZ" i="1" dirty="0"/>
              <a:t>()</a:t>
            </a:r>
          </a:p>
          <a:p>
            <a:r>
              <a:rPr lang="cs-CZ" i="1" dirty="0" err="1"/>
              <a:t>DownloadData</a:t>
            </a:r>
            <a:r>
              <a:rPr lang="cs-CZ" i="1" dirty="0"/>
              <a:t>()</a:t>
            </a:r>
          </a:p>
          <a:p>
            <a:r>
              <a:rPr lang="cs-CZ" i="1" dirty="0"/>
              <a:t>+ </a:t>
            </a:r>
            <a:r>
              <a:rPr lang="cs-CZ" i="1" dirty="0" err="1"/>
              <a:t>async</a:t>
            </a:r>
            <a:r>
              <a:rPr lang="cs-CZ" i="1" dirty="0"/>
              <a:t> </a:t>
            </a:r>
            <a:r>
              <a:rPr lang="cs-CZ" i="1" dirty="0" err="1"/>
              <a:t>variants</a:t>
            </a: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3607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UploadXXXX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i="1" dirty="0" err="1"/>
              <a:t>UploadString</a:t>
            </a:r>
            <a:r>
              <a:rPr lang="cs-CZ" i="1" dirty="0"/>
              <a:t>()</a:t>
            </a:r>
          </a:p>
          <a:p>
            <a:r>
              <a:rPr lang="cs-CZ" i="1" dirty="0" err="1"/>
              <a:t>UploadFile</a:t>
            </a:r>
            <a:r>
              <a:rPr lang="cs-CZ" i="1" dirty="0"/>
              <a:t>()</a:t>
            </a:r>
          </a:p>
          <a:p>
            <a:r>
              <a:rPr lang="cs-CZ" i="1" dirty="0" err="1"/>
              <a:t>UploadData</a:t>
            </a:r>
            <a:r>
              <a:rPr lang="cs-CZ" i="1" dirty="0"/>
              <a:t>()</a:t>
            </a:r>
          </a:p>
          <a:p>
            <a:r>
              <a:rPr lang="cs-CZ" i="1" dirty="0" err="1"/>
              <a:t>UploadValues</a:t>
            </a:r>
            <a:r>
              <a:rPr lang="cs-CZ" i="1" dirty="0"/>
              <a:t>()</a:t>
            </a:r>
          </a:p>
          <a:p>
            <a:r>
              <a:rPr lang="cs-CZ" i="1" dirty="0"/>
              <a:t>+ </a:t>
            </a:r>
            <a:r>
              <a:rPr lang="cs-CZ" i="1" dirty="0" err="1"/>
              <a:t>async</a:t>
            </a:r>
            <a:r>
              <a:rPr lang="cs-CZ" i="1" dirty="0"/>
              <a:t> </a:t>
            </a:r>
            <a:r>
              <a:rPr lang="cs-CZ" i="1" dirty="0" err="1"/>
              <a:t>variants</a:t>
            </a: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2038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Download</a:t>
            </a:r>
            <a:r>
              <a:rPr lang="cs-CZ" dirty="0"/>
              <a:t>, upload </a:t>
            </a:r>
            <a:r>
              <a:rPr lang="cs-CZ" dirty="0" err="1"/>
              <a:t>string</a:t>
            </a:r>
            <a:endParaRPr lang="cs-CZ" dirty="0"/>
          </a:p>
        </p:txBody>
      </p:sp>
      <p:sp>
        <p:nvSpPr>
          <p:cNvPr id="7" name="Zástupný symbol pro obsah 3"/>
          <p:cNvSpPr>
            <a:spLocks noGrp="1"/>
          </p:cNvSpPr>
          <p:nvPr>
            <p:ph sz="quarter" idx="1"/>
          </p:nvPr>
        </p:nvSpPr>
        <p:spPr>
          <a:xfrm>
            <a:off x="642910" y="1785926"/>
            <a:ext cx="8153400" cy="1828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lvl="1">
              <a:buNone/>
            </a:pPr>
            <a:r>
              <a:rPr lang="en-US" sz="2000" dirty="0"/>
              <a:t>using (</a:t>
            </a:r>
            <a:r>
              <a:rPr lang="en-US" sz="2000" dirty="0" err="1"/>
              <a:t>WebClient</a:t>
            </a:r>
            <a:r>
              <a:rPr lang="en-US" sz="2000" dirty="0"/>
              <a:t> </a:t>
            </a:r>
            <a:r>
              <a:rPr lang="en-US" sz="2000" dirty="0" err="1"/>
              <a:t>wc</a:t>
            </a:r>
            <a:r>
              <a:rPr lang="en-US" sz="2000" dirty="0"/>
              <a:t> = new </a:t>
            </a:r>
            <a:r>
              <a:rPr lang="en-US" sz="2000" dirty="0" err="1"/>
              <a:t>WebClient</a:t>
            </a:r>
            <a:r>
              <a:rPr lang="en-US" sz="2000" dirty="0"/>
              <a:t>())</a:t>
            </a:r>
          </a:p>
          <a:p>
            <a:pPr lvl="1">
              <a:buNone/>
            </a:pPr>
            <a:r>
              <a:rPr lang="en-US" sz="2000" dirty="0"/>
              <a:t>{</a:t>
            </a:r>
          </a:p>
          <a:p>
            <a:pPr lvl="1">
              <a:buNone/>
            </a:pPr>
            <a:r>
              <a:rPr lang="en-US" sz="2000" dirty="0"/>
              <a:t>	string txt = </a:t>
            </a:r>
            <a:r>
              <a:rPr lang="en-US" sz="2000" dirty="0" err="1"/>
              <a:t>wc.DownloadString</a:t>
            </a:r>
            <a:r>
              <a:rPr lang="en-US" sz="2000" dirty="0"/>
              <a:t>("https://www...");</a:t>
            </a:r>
          </a:p>
          <a:p>
            <a:pPr lvl="1">
              <a:buNone/>
            </a:pPr>
            <a:r>
              <a:rPr lang="en-US" sz="2000" dirty="0"/>
              <a:t>}</a:t>
            </a:r>
            <a:endParaRPr lang="cs-CZ" sz="2000" dirty="0"/>
          </a:p>
        </p:txBody>
      </p:sp>
      <p:sp>
        <p:nvSpPr>
          <p:cNvPr id="9" name="Zástupný symbol pro obsah 3"/>
          <p:cNvSpPr txBox="1">
            <a:spLocks/>
          </p:cNvSpPr>
          <p:nvPr/>
        </p:nvSpPr>
        <p:spPr>
          <a:xfrm>
            <a:off x="642910" y="4000504"/>
            <a:ext cx="8153400" cy="221457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marL="640080" lvl="1" indent="-274320" fontAlgn="auto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</a:pPr>
            <a:r>
              <a:rPr lang="en-US" sz="2000" dirty="0"/>
              <a:t>using (</a:t>
            </a:r>
            <a:r>
              <a:rPr lang="en-US" sz="2000" dirty="0" err="1"/>
              <a:t>WebClient</a:t>
            </a:r>
            <a:r>
              <a:rPr lang="en-US" sz="2000" dirty="0"/>
              <a:t> </a:t>
            </a:r>
            <a:r>
              <a:rPr lang="en-US" sz="2000" dirty="0" err="1"/>
              <a:t>wc</a:t>
            </a:r>
            <a:r>
              <a:rPr lang="en-US" sz="2000" dirty="0"/>
              <a:t> = new </a:t>
            </a:r>
            <a:r>
              <a:rPr lang="en-US" sz="2000" dirty="0" err="1"/>
              <a:t>WebClient</a:t>
            </a:r>
            <a:r>
              <a:rPr lang="en-US" sz="2000" dirty="0"/>
              <a:t>())</a:t>
            </a:r>
          </a:p>
          <a:p>
            <a:pPr marL="640080" lvl="1" indent="-274320" fontAlgn="auto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</a:pPr>
            <a:r>
              <a:rPr lang="en-US" sz="2000" dirty="0"/>
              <a:t>{</a:t>
            </a:r>
          </a:p>
          <a:p>
            <a:pPr marL="640080" lvl="1" indent="-274320" fontAlgn="auto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</a:pPr>
            <a:r>
              <a:rPr lang="en-US" sz="2000" dirty="0"/>
              <a:t>	string txt = </a:t>
            </a:r>
            <a:r>
              <a:rPr lang="en-US" sz="2000" dirty="0" err="1"/>
              <a:t>wc.UploadString</a:t>
            </a:r>
            <a:r>
              <a:rPr lang="en-US" sz="2000" dirty="0"/>
              <a:t>("https://www...", "name=</a:t>
            </a:r>
            <a:r>
              <a:rPr lang="en-US" sz="2000" dirty="0" err="1"/>
              <a:t>Jan&amp;age</a:t>
            </a:r>
            <a:r>
              <a:rPr lang="en-US" sz="2000" dirty="0"/>
              <a:t>=20");</a:t>
            </a:r>
          </a:p>
          <a:p>
            <a:pPr marL="640080" lvl="1" indent="-274320" fontAlgn="auto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</a:pPr>
            <a:r>
              <a:rPr lang="en-US" sz="2000" dirty="0"/>
              <a:t>}</a:t>
            </a:r>
            <a:endParaRPr kumimoji="0" lang="cs-CZ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pro číslo snímku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Download</a:t>
            </a:r>
            <a:r>
              <a:rPr lang="cs-CZ" dirty="0"/>
              <a:t> </a:t>
            </a:r>
            <a:r>
              <a:rPr lang="cs-CZ" dirty="0" err="1"/>
              <a:t>string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encoding</a:t>
            </a:r>
            <a:endParaRPr lang="cs-CZ" dirty="0"/>
          </a:p>
        </p:txBody>
      </p:sp>
      <p:sp>
        <p:nvSpPr>
          <p:cNvPr id="7" name="Zástupný symbol pro obsah 3"/>
          <p:cNvSpPr>
            <a:spLocks noGrp="1"/>
          </p:cNvSpPr>
          <p:nvPr>
            <p:ph sz="quarter" idx="1"/>
          </p:nvPr>
        </p:nvSpPr>
        <p:spPr>
          <a:xfrm>
            <a:off x="642910" y="1785926"/>
            <a:ext cx="8153400" cy="33712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lvl="1">
              <a:buNone/>
            </a:pPr>
            <a:r>
              <a:rPr lang="en-US" sz="2000" dirty="0"/>
              <a:t>using (</a:t>
            </a:r>
            <a:r>
              <a:rPr lang="en-US" sz="2000" dirty="0" err="1"/>
              <a:t>WebClient</a:t>
            </a:r>
            <a:r>
              <a:rPr lang="en-US" sz="2000" dirty="0"/>
              <a:t> </a:t>
            </a:r>
            <a:r>
              <a:rPr lang="en-US" sz="2000" dirty="0" err="1"/>
              <a:t>wc</a:t>
            </a:r>
            <a:r>
              <a:rPr lang="en-US" sz="2000" dirty="0"/>
              <a:t> = new </a:t>
            </a:r>
            <a:r>
              <a:rPr lang="en-US" sz="2000" dirty="0" err="1"/>
              <a:t>WebClient</a:t>
            </a:r>
            <a:r>
              <a:rPr lang="en-US" sz="2000" dirty="0"/>
              <a:t>())</a:t>
            </a:r>
          </a:p>
          <a:p>
            <a:pPr lvl="1">
              <a:buNone/>
            </a:pPr>
            <a:r>
              <a:rPr lang="en-US" sz="2000" dirty="0"/>
              <a:t>{</a:t>
            </a:r>
          </a:p>
          <a:p>
            <a:pPr lvl="1">
              <a:buNone/>
            </a:pPr>
            <a:r>
              <a:rPr lang="en-US" sz="2000" dirty="0"/>
              <a:t>	byte[] data = </a:t>
            </a:r>
            <a:r>
              <a:rPr lang="en-US" sz="2000" dirty="0" err="1"/>
              <a:t>wc.DownloadData</a:t>
            </a:r>
            <a:r>
              <a:rPr lang="en-US" sz="2000" dirty="0"/>
              <a:t>("https://www.....");</a:t>
            </a:r>
          </a:p>
          <a:p>
            <a:pPr lvl="1">
              <a:buNone/>
            </a:pPr>
            <a:r>
              <a:rPr lang="en-US" sz="2000" dirty="0"/>
              <a:t>    string txt = Encoding.UTF8.GetString(data);</a:t>
            </a:r>
          </a:p>
          <a:p>
            <a:pPr lvl="1">
              <a:buNone/>
            </a:pPr>
            <a:r>
              <a:rPr lang="en-US" sz="2000" dirty="0"/>
              <a:t>}</a:t>
            </a:r>
            <a:endParaRPr lang="cs-CZ" sz="2000" dirty="0"/>
          </a:p>
        </p:txBody>
      </p:sp>
      <p:sp>
        <p:nvSpPr>
          <p:cNvPr id="8" name="Zástupný symbol pro číslo snímku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2402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Upload </a:t>
            </a:r>
            <a:r>
              <a:rPr lang="cs-CZ" dirty="0" err="1"/>
              <a:t>values</a:t>
            </a:r>
            <a:r>
              <a:rPr lang="cs-CZ" dirty="0"/>
              <a:t> - POST</a:t>
            </a:r>
          </a:p>
        </p:txBody>
      </p:sp>
      <p:sp>
        <p:nvSpPr>
          <p:cNvPr id="7" name="Zástupný symbol pro obsah 3"/>
          <p:cNvSpPr>
            <a:spLocks noGrp="1"/>
          </p:cNvSpPr>
          <p:nvPr>
            <p:ph sz="quarter" idx="1"/>
          </p:nvPr>
        </p:nvSpPr>
        <p:spPr>
          <a:xfrm>
            <a:off x="642910" y="1785926"/>
            <a:ext cx="8153400" cy="45233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lvl="1">
              <a:buNone/>
            </a:pPr>
            <a:r>
              <a:rPr lang="en-US" sz="2000" dirty="0" err="1"/>
              <a:t>NameValueCollection</a:t>
            </a:r>
            <a:r>
              <a:rPr lang="en-US" sz="2000" dirty="0"/>
              <a:t> values = new </a:t>
            </a:r>
            <a:r>
              <a:rPr lang="en-US" sz="2000" dirty="0" err="1"/>
              <a:t>NameValueCollection</a:t>
            </a:r>
            <a:r>
              <a:rPr lang="en-US" sz="2000" dirty="0"/>
              <a:t>();</a:t>
            </a:r>
          </a:p>
          <a:p>
            <a:pPr lvl="1">
              <a:buNone/>
            </a:pPr>
            <a:r>
              <a:rPr lang="en-US" sz="2000" dirty="0" err="1"/>
              <a:t>values.Add</a:t>
            </a:r>
            <a:r>
              <a:rPr lang="en-US" sz="2000" dirty="0"/>
              <a:t>("name", "Jan");</a:t>
            </a:r>
          </a:p>
          <a:p>
            <a:pPr lvl="1">
              <a:buNone/>
            </a:pPr>
            <a:r>
              <a:rPr lang="en-US" sz="2000" dirty="0" err="1"/>
              <a:t>values.Add</a:t>
            </a:r>
            <a:r>
              <a:rPr lang="en-US" sz="2000" dirty="0"/>
              <a:t>("age", "29");</a:t>
            </a:r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r>
              <a:rPr lang="en-US" sz="2000" dirty="0"/>
              <a:t>using (</a:t>
            </a:r>
            <a:r>
              <a:rPr lang="en-US" sz="2000" dirty="0" err="1"/>
              <a:t>WebClient</a:t>
            </a:r>
            <a:r>
              <a:rPr lang="en-US" sz="2000" dirty="0"/>
              <a:t> </a:t>
            </a:r>
            <a:r>
              <a:rPr lang="en-US" sz="2000" dirty="0" err="1"/>
              <a:t>wc</a:t>
            </a:r>
            <a:r>
              <a:rPr lang="en-US" sz="2000" dirty="0"/>
              <a:t> = new </a:t>
            </a:r>
            <a:r>
              <a:rPr lang="en-US" sz="2000" dirty="0" err="1"/>
              <a:t>WebClient</a:t>
            </a:r>
            <a:r>
              <a:rPr lang="en-US" sz="2000" dirty="0"/>
              <a:t>())</a:t>
            </a:r>
          </a:p>
          <a:p>
            <a:pPr lvl="1">
              <a:buNone/>
            </a:pPr>
            <a:r>
              <a:rPr lang="en-US" sz="2000" dirty="0"/>
              <a:t>{</a:t>
            </a:r>
          </a:p>
          <a:p>
            <a:pPr lvl="1">
              <a:buNone/>
            </a:pPr>
            <a:r>
              <a:rPr lang="en-US" sz="2000" dirty="0"/>
              <a:t>	byte[] data = </a:t>
            </a:r>
            <a:r>
              <a:rPr lang="en-US" sz="2000" dirty="0" err="1"/>
              <a:t>wc.UploadValues</a:t>
            </a:r>
            <a:r>
              <a:rPr lang="en-US" sz="2000" dirty="0"/>
              <a:t>("https://www.....", "POST", values);</a:t>
            </a:r>
          </a:p>
          <a:p>
            <a:pPr lvl="1">
              <a:buNone/>
            </a:pPr>
            <a:r>
              <a:rPr lang="en-US" sz="2000" dirty="0"/>
              <a:t>    string txt = Encoding.UTF8.GetString(data);</a:t>
            </a:r>
          </a:p>
          <a:p>
            <a:pPr lvl="1">
              <a:buNone/>
            </a:pPr>
            <a:r>
              <a:rPr lang="en-US" sz="2000" dirty="0"/>
              <a:t>}</a:t>
            </a:r>
            <a:endParaRPr lang="cs-CZ" sz="2000" dirty="0"/>
          </a:p>
        </p:txBody>
      </p:sp>
      <p:sp>
        <p:nvSpPr>
          <p:cNvPr id="8" name="Zástupný symbol pro číslo snímku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0971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9EE714-E194-48F9-A324-9BA8FD152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HttpClient</a:t>
            </a:r>
            <a:endParaRPr lang="cs-CZ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D84D8D4F-6C40-4D7C-AADD-9A5FF92A9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8</a:t>
            </a:fld>
            <a:endParaRPr lang="cs-CZ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238B5E1-15FF-4BE1-9767-3E07ACB582C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err="1"/>
              <a:t>Modern</a:t>
            </a:r>
            <a:r>
              <a:rPr lang="cs-CZ" dirty="0"/>
              <a:t> </a:t>
            </a:r>
            <a:r>
              <a:rPr lang="cs-CZ" dirty="0" err="1"/>
              <a:t>replacement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WebClient</a:t>
            </a:r>
            <a:r>
              <a:rPr lang="cs-CZ" dirty="0"/>
              <a:t>.</a:t>
            </a:r>
          </a:p>
          <a:p>
            <a:r>
              <a:rPr lang="cs-CZ" dirty="0" err="1"/>
              <a:t>Async</a:t>
            </a:r>
            <a:r>
              <a:rPr lang="cs-CZ" dirty="0"/>
              <a:t> API.</a:t>
            </a:r>
          </a:p>
          <a:p>
            <a:r>
              <a:rPr lang="cs-CZ" dirty="0">
                <a:hlinkClick r:id="rId2"/>
              </a:rPr>
              <a:t>https://docs.microsoft.com/en-us/dotnet/api/system.net.http.httpclient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63405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án">
  <a:themeElements>
    <a:clrScheme name="Mediá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á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á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3591181343F404D8AC79E90F1D2415E" ma:contentTypeVersion="2" ma:contentTypeDescription="Vytvoří nový dokument" ma:contentTypeScope="" ma:versionID="2881df219269e8746a7e8a9c023290c8">
  <xsd:schema xmlns:xsd="http://www.w3.org/2001/XMLSchema" xmlns:xs="http://www.w3.org/2001/XMLSchema" xmlns:p="http://schemas.microsoft.com/office/2006/metadata/properties" xmlns:ns2="0f116eb5-a1b2-4154-9823-9b5c0944f7a9" targetNamespace="http://schemas.microsoft.com/office/2006/metadata/properties" ma:root="true" ma:fieldsID="a95264e73313aeeaef1b1e77601fa07f" ns2:_="">
    <xsd:import namespace="0f116eb5-a1b2-4154-9823-9b5c0944f7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116eb5-a1b2-4154-9823-9b5c0944f7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A0C7CC6-23BF-4671-839E-3BAC24E2B5BC}"/>
</file>

<file path=customXml/itemProps2.xml><?xml version="1.0" encoding="utf-8"?>
<ds:datastoreItem xmlns:ds="http://schemas.openxmlformats.org/officeDocument/2006/customXml" ds:itemID="{B2109C4D-A38F-4C9D-9FB3-51339A1D1A31}"/>
</file>

<file path=customXml/itemProps3.xml><?xml version="1.0" encoding="utf-8"?>
<ds:datastoreItem xmlns:ds="http://schemas.openxmlformats.org/officeDocument/2006/customXml" ds:itemID="{0708C9A5-204F-4E53-B418-318E6564FAEB}"/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181</TotalTime>
  <Words>241</Words>
  <Application>Microsoft Office PowerPoint</Application>
  <PresentationFormat>Předvádění na obrazovce (4:3)</PresentationFormat>
  <Paragraphs>53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4" baseType="lpstr">
      <vt:lpstr>Arial</vt:lpstr>
      <vt:lpstr>Times New Roman</vt:lpstr>
      <vt:lpstr>Tw Cen MT</vt:lpstr>
      <vt:lpstr>Wingdings</vt:lpstr>
      <vt:lpstr>Wingdings 2</vt:lpstr>
      <vt:lpstr>Medián</vt:lpstr>
      <vt:lpstr>Web client</vt:lpstr>
      <vt:lpstr>WebClient class</vt:lpstr>
      <vt:lpstr>DownloadXXXX</vt:lpstr>
      <vt:lpstr>UploadXXXX</vt:lpstr>
      <vt:lpstr>Download, upload string</vt:lpstr>
      <vt:lpstr>Download string with encoding</vt:lpstr>
      <vt:lpstr>Upload values - POST</vt:lpstr>
      <vt:lpstr>HttpClient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mar23</dc:creator>
  <cp:lastModifiedBy>Jan Janoušek</cp:lastModifiedBy>
  <cp:revision>27</cp:revision>
  <dcterms:created xsi:type="dcterms:W3CDTF">2007-09-02T21:18:25Z</dcterms:created>
  <dcterms:modified xsi:type="dcterms:W3CDTF">2021-02-21T15:49:12Z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TC062561681029</vt:lpwstr>
  </property>
  <property fmtid="{D5CDD505-2E9C-101B-9397-08002B2CF9AE}" pid="3" name="ContentTypeId">
    <vt:lpwstr>0x01010023591181343F404D8AC79E90F1D2415E</vt:lpwstr>
  </property>
</Properties>
</file>