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ailKit/" TargetMode="External"/><Relationship Id="rId2" Type="http://schemas.openxmlformats.org/officeDocument/2006/relationships/hyperlink" Target="https://github.com/jstedfast/MimeK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62200" y="3143248"/>
            <a:ext cx="6477000" cy="2724152"/>
          </a:xfrm>
        </p:spPr>
        <p:txBody>
          <a:bodyPr>
            <a:normAutofit/>
          </a:bodyPr>
          <a:lstStyle/>
          <a:p>
            <a:r>
              <a:rPr lang="cs-CZ" b="1" dirty="0"/>
              <a:t>E-mails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Jan Janoušek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Create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MimeMessage</a:t>
            </a:r>
            <a:endParaRPr lang="cs-CZ" dirty="0"/>
          </a:p>
        </p:txBody>
      </p:sp>
      <p:sp>
        <p:nvSpPr>
          <p:cNvPr id="9" name="Zástupný symbol pro obsah 3"/>
          <p:cNvSpPr txBox="1">
            <a:spLocks/>
          </p:cNvSpPr>
          <p:nvPr/>
        </p:nvSpPr>
        <p:spPr>
          <a:xfrm>
            <a:off x="653746" y="2708920"/>
            <a:ext cx="8153400" cy="27140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MimeMessage</a:t>
            </a:r>
            <a:r>
              <a:rPr lang="en-US" sz="2000" dirty="0"/>
              <a:t> message = new </a:t>
            </a:r>
            <a:r>
              <a:rPr lang="en-US" sz="2000" dirty="0" err="1"/>
              <a:t>MimeMessage</a:t>
            </a:r>
            <a:r>
              <a:rPr lang="en-US" sz="2000" dirty="0"/>
              <a:t>();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message.From.Add</a:t>
            </a:r>
            <a:r>
              <a:rPr lang="en-US" sz="2000" dirty="0"/>
              <a:t>(new </a:t>
            </a:r>
            <a:r>
              <a:rPr lang="en-US" sz="2000" dirty="0" err="1"/>
              <a:t>MailboxAddress</a:t>
            </a:r>
            <a:r>
              <a:rPr lang="en-US" sz="2000" dirty="0"/>
              <a:t>("From Name", "from@email.com"));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message.To.Add</a:t>
            </a:r>
            <a:r>
              <a:rPr lang="en-US" sz="2000" dirty="0"/>
              <a:t>(new </a:t>
            </a:r>
            <a:r>
              <a:rPr lang="en-US" sz="2000" dirty="0" err="1"/>
              <a:t>MailboxAddress</a:t>
            </a:r>
            <a:r>
              <a:rPr lang="en-US" sz="2000" dirty="0"/>
              <a:t>("To Name", "to@email.com"));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message.Subject</a:t>
            </a:r>
            <a:r>
              <a:rPr lang="en-US" sz="2000" dirty="0"/>
              <a:t> = "subject ...";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endParaRPr lang="en-US" sz="2000" dirty="0"/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message.Body</a:t>
            </a:r>
            <a:r>
              <a:rPr lang="en-US" sz="2000" dirty="0"/>
              <a:t> = new </a:t>
            </a:r>
            <a:r>
              <a:rPr lang="en-US" sz="2000" dirty="0" err="1"/>
              <a:t>TextPart</a:t>
            </a:r>
            <a:r>
              <a:rPr lang="en-US" sz="2000" dirty="0"/>
              <a:t>() { Text = "body ...." };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4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Attachement</a:t>
            </a:r>
            <a:r>
              <a:rPr lang="cs-CZ" dirty="0"/>
              <a:t> / body</a:t>
            </a:r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2060848"/>
            <a:ext cx="8153400" cy="40113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r>
              <a:rPr lang="cs-CZ" dirty="0"/>
              <a:t>…..</a:t>
            </a:r>
          </a:p>
          <a:p>
            <a:endParaRPr lang="cs-CZ" dirty="0"/>
          </a:p>
          <a:p>
            <a:r>
              <a:rPr lang="en-US" dirty="0" err="1"/>
              <a:t>BodyBuilder</a:t>
            </a:r>
            <a:r>
              <a:rPr lang="en-US" dirty="0"/>
              <a:t> builder = new </a:t>
            </a:r>
            <a:r>
              <a:rPr lang="en-US" dirty="0" err="1"/>
              <a:t>BodyBuilder</a:t>
            </a:r>
            <a:r>
              <a:rPr lang="en-US" dirty="0"/>
              <a:t>();</a:t>
            </a:r>
          </a:p>
          <a:p>
            <a:r>
              <a:rPr lang="en-US" dirty="0" err="1"/>
              <a:t>builder.HtmlBody</a:t>
            </a:r>
            <a:r>
              <a:rPr lang="en-US" dirty="0"/>
              <a:t> = "...";</a:t>
            </a:r>
          </a:p>
          <a:p>
            <a:r>
              <a:rPr lang="en-US" dirty="0" err="1"/>
              <a:t>builder.TextBody</a:t>
            </a:r>
            <a:r>
              <a:rPr lang="en-US" dirty="0"/>
              <a:t> = "...";</a:t>
            </a:r>
          </a:p>
          <a:p>
            <a:r>
              <a:rPr lang="en-US" dirty="0" err="1"/>
              <a:t>builder.Attachments.Add</a:t>
            </a:r>
            <a:r>
              <a:rPr lang="en-US" dirty="0"/>
              <a:t>("filename", data);</a:t>
            </a:r>
          </a:p>
          <a:p>
            <a:endParaRPr lang="en-US" dirty="0"/>
          </a:p>
          <a:p>
            <a:r>
              <a:rPr lang="en-US" dirty="0" err="1"/>
              <a:t>message.Body</a:t>
            </a:r>
            <a:r>
              <a:rPr lang="en-US" dirty="0"/>
              <a:t> = </a:t>
            </a:r>
            <a:r>
              <a:rPr lang="en-US" dirty="0" err="1"/>
              <a:t>builder.ToMessageBody</a:t>
            </a:r>
            <a:r>
              <a:rPr lang="en-US" dirty="0"/>
              <a:t>();</a:t>
            </a:r>
            <a:endParaRPr lang="cs-CZ" dirty="0"/>
          </a:p>
          <a:p>
            <a:endParaRPr lang="cs-CZ" dirty="0"/>
          </a:p>
          <a:p>
            <a:r>
              <a:rPr lang="cs-CZ" dirty="0"/>
              <a:t>….</a:t>
            </a: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Send</a:t>
            </a:r>
            <a:r>
              <a:rPr lang="cs-CZ"/>
              <a:t> e-mail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642910" y="1785926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r>
              <a:rPr lang="en-US" sz="2000" dirty="0"/>
              <a:t>using (</a:t>
            </a:r>
            <a:r>
              <a:rPr lang="en-US" sz="2000" dirty="0" err="1"/>
              <a:t>SmtpClient</a:t>
            </a:r>
            <a:r>
              <a:rPr lang="en-US" sz="2000" dirty="0"/>
              <a:t> client = new </a:t>
            </a:r>
            <a:r>
              <a:rPr lang="en-US" sz="2000" dirty="0" err="1"/>
              <a:t>SmtpClient</a:t>
            </a:r>
            <a:r>
              <a:rPr lang="en-US" sz="2000" dirty="0"/>
              <a:t>())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// Accept all SSL certificates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client.ServerCertificateValidationCallback</a:t>
            </a:r>
            <a:r>
              <a:rPr lang="en-US" sz="2000" dirty="0"/>
              <a:t> = (s, c, h, e) =&gt; true;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client.Connect</a:t>
            </a:r>
            <a:r>
              <a:rPr lang="en-US" sz="2000" dirty="0"/>
              <a:t>("smtp.******.com", 465, true);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client.Authenticate</a:t>
            </a:r>
            <a:r>
              <a:rPr lang="en-US" sz="2000" dirty="0"/>
              <a:t>("username", "password");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client.Send</a:t>
            </a:r>
            <a:r>
              <a:rPr lang="en-US" sz="2000" dirty="0"/>
              <a:t>(message);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client.Disconnect</a:t>
            </a:r>
            <a:r>
              <a:rPr lang="en-US" sz="2000" dirty="0"/>
              <a:t>(true);</a:t>
            </a:r>
          </a:p>
          <a:p>
            <a:r>
              <a:rPr lang="en-US" sz="2000" dirty="0"/>
              <a:t>}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994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i="1" dirty="0" err="1"/>
              <a:t>System.Net.Mail</a:t>
            </a:r>
            <a:r>
              <a:rPr lang="cs-CZ" sz="32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 </a:t>
            </a:r>
          </a:p>
          <a:p>
            <a:pPr lvl="1"/>
            <a:r>
              <a:rPr lang="cs-CZ" i="1" dirty="0" err="1"/>
              <a:t>MailMessage</a:t>
            </a:r>
            <a:endParaRPr lang="cs-CZ" i="1" dirty="0"/>
          </a:p>
          <a:p>
            <a:pPr lvl="1"/>
            <a:r>
              <a:rPr lang="cs-CZ" i="1" dirty="0" err="1"/>
              <a:t>MailAddress</a:t>
            </a:r>
            <a:endParaRPr lang="cs-CZ" i="1" dirty="0"/>
          </a:p>
          <a:p>
            <a:pPr lvl="1"/>
            <a:r>
              <a:rPr lang="cs-CZ" i="1" dirty="0" err="1"/>
              <a:t>AlternateView</a:t>
            </a:r>
            <a:endParaRPr lang="cs-CZ" i="1" dirty="0"/>
          </a:p>
          <a:p>
            <a:pPr lvl="1"/>
            <a:r>
              <a:rPr lang="cs-CZ" i="1" dirty="0" err="1"/>
              <a:t>Attachment</a:t>
            </a:r>
            <a:endParaRPr lang="cs-CZ" i="1" dirty="0"/>
          </a:p>
          <a:p>
            <a:pPr lvl="1"/>
            <a:r>
              <a:rPr lang="cs-CZ" i="1" dirty="0" err="1"/>
              <a:t>SmptClient</a:t>
            </a:r>
            <a:endParaRPr lang="en-US" i="1" dirty="0"/>
          </a:p>
          <a:p>
            <a:pPr lvl="1"/>
            <a:endParaRPr lang="en-US" dirty="0"/>
          </a:p>
          <a:p>
            <a:r>
              <a:rPr lang="cs-CZ" i="1" dirty="0" err="1"/>
              <a:t>System.Net.Mime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r>
              <a:rPr lang="cs-CZ" dirty="0"/>
              <a:t> </a:t>
            </a:r>
            <a:endParaRPr lang="en-US" dirty="0"/>
          </a:p>
          <a:p>
            <a:pPr lvl="1"/>
            <a:r>
              <a:rPr lang="cs-CZ" i="1" dirty="0" err="1"/>
              <a:t>MediaTypeNames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Creation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email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Create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MailMessage</a:t>
            </a:r>
            <a:endParaRPr lang="cs-CZ" i="1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Specify</a:t>
            </a:r>
            <a:r>
              <a:rPr lang="cs-CZ" dirty="0"/>
              <a:t> recipient </a:t>
            </a:r>
          </a:p>
          <a:p>
            <a:pPr marL="834390" lvl="1" indent="-514350"/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MailMessage</a:t>
            </a:r>
            <a:r>
              <a:rPr lang="cs-CZ" i="1" dirty="0"/>
              <a:t>, </a:t>
            </a:r>
            <a:r>
              <a:rPr lang="cs-CZ" i="1" dirty="0" err="1"/>
              <a:t>or</a:t>
            </a:r>
            <a:r>
              <a:rPr lang="cs-CZ" i="1" dirty="0"/>
              <a:t> </a:t>
            </a:r>
            <a:r>
              <a:rPr lang="cs-CZ" i="1" dirty="0" err="1"/>
              <a:t>using</a:t>
            </a:r>
            <a:r>
              <a:rPr lang="cs-CZ" i="1" dirty="0"/>
              <a:t> property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multi-view</a:t>
            </a:r>
            <a:r>
              <a:rPr lang="cs-CZ" dirty="0"/>
              <a:t> email (</a:t>
            </a:r>
            <a:r>
              <a:rPr lang="cs-CZ" dirty="0" err="1"/>
              <a:t>plain</a:t>
            </a:r>
            <a:r>
              <a:rPr lang="cs-CZ" dirty="0"/>
              <a:t> text + HTML, </a:t>
            </a:r>
            <a:r>
              <a:rPr lang="cs-CZ" dirty="0" err="1"/>
              <a:t>etc</a:t>
            </a:r>
            <a:r>
              <a:rPr lang="cs-CZ" dirty="0"/>
              <a:t>.)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instances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AlternativeView</a:t>
            </a:r>
            <a:r>
              <a:rPr lang="cs-CZ" i="1" dirty="0"/>
              <a:t> </a:t>
            </a:r>
            <a:r>
              <a:rPr lang="cs-CZ" i="1" dirty="0" err="1"/>
              <a:t>class</a:t>
            </a:r>
            <a:endParaRPr lang="cs-CZ" i="1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attachement</a:t>
            </a:r>
            <a:r>
              <a:rPr lang="cs-CZ" dirty="0"/>
              <a:t> – </a:t>
            </a:r>
            <a:r>
              <a:rPr lang="cs-CZ" i="1" dirty="0" err="1"/>
              <a:t>Attachment</a:t>
            </a:r>
            <a:r>
              <a:rPr lang="cs-CZ" i="1" dirty="0"/>
              <a:t> </a:t>
            </a:r>
            <a:r>
              <a:rPr lang="cs-CZ" i="1" dirty="0" err="1"/>
              <a:t>class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Sending</a:t>
            </a:r>
            <a:r>
              <a:rPr lang="cs-CZ" dirty="0"/>
              <a:t> e-mail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Create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SmtpClient</a:t>
            </a:r>
            <a:r>
              <a:rPr lang="cs-CZ" dirty="0"/>
              <a:t> and </a:t>
            </a:r>
            <a:r>
              <a:rPr lang="cs-CZ" dirty="0" err="1"/>
              <a:t>configure</a:t>
            </a:r>
            <a:r>
              <a:rPr lang="cs-CZ" dirty="0"/>
              <a:t> SMTP server </a:t>
            </a:r>
            <a:r>
              <a:rPr lang="cs-CZ" dirty="0" err="1"/>
              <a:t>connection</a:t>
            </a:r>
            <a:r>
              <a:rPr lang="cs-CZ" dirty="0"/>
              <a:t> </a:t>
            </a:r>
            <a:r>
              <a:rPr lang="cs-CZ" dirty="0" err="1"/>
              <a:t>parameters</a:t>
            </a:r>
            <a:r>
              <a:rPr lang="cs-CZ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If</a:t>
            </a:r>
            <a:r>
              <a:rPr lang="cs-CZ" dirty="0"/>
              <a:t> SMTP server </a:t>
            </a:r>
            <a:r>
              <a:rPr lang="cs-CZ" dirty="0" err="1"/>
              <a:t>requires</a:t>
            </a:r>
            <a:r>
              <a:rPr lang="cs-CZ" dirty="0"/>
              <a:t> </a:t>
            </a:r>
            <a:r>
              <a:rPr lang="cs-CZ" dirty="0" err="1"/>
              <a:t>authentication</a:t>
            </a:r>
            <a:r>
              <a:rPr lang="cs-CZ" dirty="0"/>
              <a:t> </a:t>
            </a:r>
            <a:r>
              <a:rPr lang="cs-CZ" dirty="0" err="1"/>
              <a:t>setup</a:t>
            </a:r>
            <a:r>
              <a:rPr lang="cs-CZ" dirty="0"/>
              <a:t> </a:t>
            </a:r>
            <a:r>
              <a:rPr lang="cs-CZ" dirty="0" err="1"/>
              <a:t>suthentication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r>
              <a:rPr lang="cs-CZ" dirty="0"/>
              <a:t> on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SmtpClient</a:t>
            </a:r>
            <a:r>
              <a:rPr lang="cs-CZ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Send</a:t>
            </a:r>
            <a:r>
              <a:rPr lang="cs-CZ" dirty="0"/>
              <a:t> e-mail</a:t>
            </a:r>
          </a:p>
          <a:p>
            <a:pPr marL="834390" lvl="1" indent="-514350"/>
            <a:r>
              <a:rPr lang="cs-CZ" b="1" dirty="0" err="1"/>
              <a:t>SmptClient.Send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b="1" dirty="0" err="1"/>
              <a:t>SmtpClient.SendAsync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Create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MailMessage</a:t>
            </a:r>
            <a:endParaRPr lang="cs-CZ" dirty="0"/>
          </a:p>
        </p:txBody>
      </p:sp>
      <p:sp>
        <p:nvSpPr>
          <p:cNvPr id="7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8153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1">
              <a:buNone/>
            </a:pPr>
            <a:r>
              <a:rPr lang="cs-CZ" sz="2000" dirty="0" err="1"/>
              <a:t>MailMessage</a:t>
            </a:r>
            <a:r>
              <a:rPr lang="cs-CZ" sz="2000" dirty="0"/>
              <a:t> mail = </a:t>
            </a:r>
            <a:r>
              <a:rPr lang="cs-CZ" sz="2000" dirty="0" err="1"/>
              <a:t>new</a:t>
            </a:r>
            <a:r>
              <a:rPr lang="cs-CZ" sz="2000" dirty="0"/>
              <a:t> </a:t>
            </a:r>
            <a:r>
              <a:rPr lang="cs-CZ" sz="2000" dirty="0" err="1"/>
              <a:t>MailMessage</a:t>
            </a:r>
            <a:r>
              <a:rPr lang="cs-CZ" sz="2000" dirty="0"/>
              <a:t>( "</a:t>
            </a:r>
            <a:r>
              <a:rPr lang="en-US" sz="2000" dirty="0"/>
              <a:t>from</a:t>
            </a:r>
            <a:r>
              <a:rPr lang="cs-CZ" sz="2000" dirty="0"/>
              <a:t>@</a:t>
            </a:r>
            <a:r>
              <a:rPr lang="en-US" sz="2000" dirty="0" err="1"/>
              <a:t>xx.yy</a:t>
            </a:r>
            <a:r>
              <a:rPr lang="cs-CZ" sz="2000" dirty="0"/>
              <a:t>", "</a:t>
            </a:r>
            <a:r>
              <a:rPr lang="en-US" sz="2000" dirty="0"/>
              <a:t> to</a:t>
            </a:r>
            <a:r>
              <a:rPr lang="cs-CZ" sz="2000" dirty="0"/>
              <a:t>@</a:t>
            </a:r>
            <a:r>
              <a:rPr lang="en-US" sz="2000" dirty="0" err="1"/>
              <a:t>xx.yy</a:t>
            </a:r>
            <a:r>
              <a:rPr lang="en-US" sz="2000" dirty="0"/>
              <a:t> </a:t>
            </a:r>
            <a:r>
              <a:rPr lang="cs-CZ" sz="2000" dirty="0"/>
              <a:t>", </a:t>
            </a:r>
          </a:p>
          <a:p>
            <a:pPr lvl="1">
              <a:buNone/>
            </a:pPr>
            <a:r>
              <a:rPr lang="cs-CZ" sz="2000" dirty="0"/>
              <a:t>                                    </a:t>
            </a:r>
            <a:r>
              <a:rPr lang="en-US" sz="2000" dirty="0"/>
              <a:t>	            </a:t>
            </a:r>
            <a:r>
              <a:rPr lang="cs-CZ" sz="2000" dirty="0"/>
              <a:t>"</a:t>
            </a:r>
            <a:r>
              <a:rPr lang="cs-CZ" sz="2000" dirty="0" err="1"/>
              <a:t>Subject</a:t>
            </a:r>
            <a:r>
              <a:rPr lang="cs-CZ" sz="2000" dirty="0"/>
              <a:t> ...", "Body ...");</a:t>
            </a:r>
          </a:p>
        </p:txBody>
      </p:sp>
      <p:sp>
        <p:nvSpPr>
          <p:cNvPr id="9" name="Zástupný symbol pro obsah 3"/>
          <p:cNvSpPr txBox="1">
            <a:spLocks/>
          </p:cNvSpPr>
          <p:nvPr/>
        </p:nvSpPr>
        <p:spPr>
          <a:xfrm>
            <a:off x="642910" y="4000504"/>
            <a:ext cx="8153400" cy="2214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fontScale="85000" lnSpcReduction="10000"/>
          </a:bodyPr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MailMessage</a:t>
            </a:r>
            <a:r>
              <a:rPr lang="en-US" sz="2000" dirty="0"/>
              <a:t> mail = new </a:t>
            </a:r>
            <a:r>
              <a:rPr lang="en-US" sz="2000" dirty="0" err="1"/>
              <a:t>MailMessage</a:t>
            </a:r>
            <a:r>
              <a:rPr lang="en-US" sz="2000" dirty="0"/>
              <a:t>( 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/>
              <a:t>				new </a:t>
            </a:r>
            <a:r>
              <a:rPr lang="en-US" sz="2000" dirty="0" err="1"/>
              <a:t>MailAddress</a:t>
            </a:r>
            <a:r>
              <a:rPr lang="en-US" sz="2000" dirty="0"/>
              <a:t>(" from</a:t>
            </a:r>
            <a:r>
              <a:rPr lang="cs-CZ" sz="2000" dirty="0"/>
              <a:t>@</a:t>
            </a:r>
            <a:r>
              <a:rPr lang="en-US" sz="2000" dirty="0" err="1"/>
              <a:t>xx.yy</a:t>
            </a:r>
            <a:r>
              <a:rPr lang="en-US" sz="2000" dirty="0"/>
              <a:t> ", "name from"),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/>
              <a:t>                                    	new </a:t>
            </a:r>
            <a:r>
              <a:rPr lang="en-US" sz="2000" dirty="0" err="1"/>
              <a:t>MailAddress</a:t>
            </a:r>
            <a:r>
              <a:rPr lang="en-US" sz="2000" dirty="0"/>
              <a:t>(" to</a:t>
            </a:r>
            <a:r>
              <a:rPr lang="cs-CZ" sz="2000" dirty="0"/>
              <a:t>@</a:t>
            </a:r>
            <a:r>
              <a:rPr lang="en-US" sz="2000" dirty="0" err="1"/>
              <a:t>xx.yy</a:t>
            </a:r>
            <a:r>
              <a:rPr lang="en-US" sz="2000" dirty="0"/>
              <a:t> ", "name to")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/>
              <a:t>				);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mail.Subject</a:t>
            </a:r>
            <a:r>
              <a:rPr lang="en-US" sz="2000" dirty="0"/>
              <a:t> = "Subject ...";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 err="1"/>
              <a:t>mail.Body</a:t>
            </a:r>
            <a:r>
              <a:rPr lang="en-US" sz="2000" dirty="0"/>
              <a:t> = "Body ...";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214282" y="25003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14282" y="4929198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cs-CZ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Attachement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1">
              <a:buNone/>
            </a:pPr>
            <a:r>
              <a:rPr lang="en-US" sz="2000" dirty="0"/>
              <a:t>//</a:t>
            </a:r>
            <a:r>
              <a:rPr lang="cs-CZ" sz="2000" dirty="0" err="1"/>
              <a:t>MailMessage</a:t>
            </a:r>
            <a:r>
              <a:rPr lang="cs-CZ" sz="2000" dirty="0"/>
              <a:t> mail</a:t>
            </a:r>
            <a:r>
              <a:rPr lang="en-US" sz="2000" dirty="0"/>
              <a:t> …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cs-CZ" sz="2000" dirty="0"/>
              <a:t>mail.</a:t>
            </a:r>
            <a:r>
              <a:rPr lang="cs-CZ" sz="2000" dirty="0" err="1"/>
              <a:t>Attachments.Add</a:t>
            </a:r>
            <a:r>
              <a:rPr lang="cs-CZ" sz="2000" dirty="0"/>
              <a:t>(</a:t>
            </a:r>
            <a:r>
              <a:rPr lang="cs-CZ" sz="2000" dirty="0" err="1"/>
              <a:t>new</a:t>
            </a:r>
            <a:r>
              <a:rPr lang="cs-CZ" sz="2000" dirty="0"/>
              <a:t> </a:t>
            </a:r>
            <a:r>
              <a:rPr lang="cs-CZ" sz="2000" dirty="0" err="1"/>
              <a:t>Attachment</a:t>
            </a:r>
            <a:r>
              <a:rPr lang="cs-CZ" sz="2000" dirty="0"/>
              <a:t>(@"C:\</a:t>
            </a:r>
            <a:r>
              <a:rPr lang="cs-CZ" sz="2000" dirty="0" err="1"/>
              <a:t>boot.ini</a:t>
            </a:r>
            <a:r>
              <a:rPr lang="cs-CZ" sz="2000" dirty="0"/>
              <a:t>"));</a:t>
            </a:r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3857628"/>
            <a:ext cx="8153400" cy="2214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lnSpcReduction="10000"/>
          </a:bodyPr>
          <a:lstStyle/>
          <a:p>
            <a:r>
              <a:rPr lang="en-US" dirty="0"/>
              <a:t>//</a:t>
            </a:r>
            <a:r>
              <a:rPr lang="cs-CZ" dirty="0" err="1"/>
              <a:t>MailMessage</a:t>
            </a:r>
            <a:r>
              <a:rPr lang="cs-CZ" dirty="0"/>
              <a:t> mail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(@"C:\boot.ini", </a:t>
            </a:r>
            <a:r>
              <a:rPr lang="en-US" dirty="0" err="1"/>
              <a:t>FileMode.Open</a:t>
            </a:r>
            <a:r>
              <a:rPr lang="en-US" dirty="0"/>
              <a:t>, </a:t>
            </a:r>
            <a:r>
              <a:rPr lang="en-US" dirty="0" err="1"/>
              <a:t>FileAccess.Read</a:t>
            </a:r>
            <a:r>
              <a:rPr lang="en-US" dirty="0"/>
              <a:t>);</a:t>
            </a:r>
          </a:p>
          <a:p>
            <a:r>
              <a:rPr lang="cs-CZ" dirty="0"/>
              <a:t>mail.</a:t>
            </a:r>
            <a:r>
              <a:rPr lang="cs-CZ" dirty="0" err="1"/>
              <a:t>Attachments.Add</a:t>
            </a:r>
            <a:r>
              <a:rPr lang="cs-CZ" dirty="0"/>
              <a:t>(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Attachment</a:t>
            </a:r>
            <a:r>
              <a:rPr lang="cs-CZ" dirty="0"/>
              <a:t>(</a:t>
            </a:r>
            <a:r>
              <a:rPr lang="cs-CZ" dirty="0" err="1"/>
              <a:t>sr</a:t>
            </a:r>
            <a:r>
              <a:rPr lang="cs-CZ" dirty="0"/>
              <a:t>, "in.</a:t>
            </a:r>
            <a:r>
              <a:rPr lang="cs-CZ" dirty="0" err="1"/>
              <a:t>txt</a:t>
            </a:r>
            <a:r>
              <a:rPr lang="cs-CZ" dirty="0"/>
              <a:t>", </a:t>
            </a:r>
            <a:r>
              <a:rPr lang="cs-CZ" dirty="0" err="1"/>
              <a:t>MediaTypeNames.Text.Plain</a:t>
            </a:r>
            <a:r>
              <a:rPr lang="cs-CZ" dirty="0"/>
              <a:t>));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err="1"/>
              <a:t>sr.Dispose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214282" y="22859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214282" y="47148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cs-CZ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HTML e-mail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lvl="1">
              <a:buNone/>
            </a:pPr>
            <a:r>
              <a:rPr lang="en-US" sz="2000" dirty="0"/>
              <a:t>//</a:t>
            </a:r>
            <a:r>
              <a:rPr lang="cs-CZ" sz="2000" dirty="0" err="1"/>
              <a:t>MailMessage</a:t>
            </a:r>
            <a:r>
              <a:rPr lang="cs-CZ" sz="2000" dirty="0"/>
              <a:t> mail</a:t>
            </a:r>
            <a:r>
              <a:rPr lang="en-US" sz="2000" dirty="0"/>
              <a:t> …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cs-CZ" sz="2000" dirty="0"/>
              <a:t>mail.</a:t>
            </a:r>
            <a:r>
              <a:rPr lang="en-US" sz="2000" dirty="0" err="1"/>
              <a:t>IsBodyHtml</a:t>
            </a:r>
            <a:r>
              <a:rPr lang="en-US" sz="2000" dirty="0"/>
              <a:t> = true</a:t>
            </a:r>
            <a:r>
              <a:rPr lang="cs-CZ" sz="2000" dirty="0"/>
              <a:t>;</a:t>
            </a:r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642910" y="3071810"/>
            <a:ext cx="8153400" cy="35004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/>
          <a:p>
            <a:pPr marL="0" lvl="1"/>
            <a:r>
              <a:rPr lang="en-US" sz="2000" dirty="0"/>
              <a:t>//</a:t>
            </a:r>
            <a:r>
              <a:rPr lang="cs-CZ" sz="2000" dirty="0" err="1"/>
              <a:t>MailMessage</a:t>
            </a:r>
            <a:r>
              <a:rPr lang="cs-CZ" sz="2000" dirty="0"/>
              <a:t> mail</a:t>
            </a:r>
            <a:r>
              <a:rPr lang="en-US" sz="2000" dirty="0"/>
              <a:t> …</a:t>
            </a:r>
          </a:p>
          <a:p>
            <a:endParaRPr lang="en-US" dirty="0"/>
          </a:p>
          <a:p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html</a:t>
            </a:r>
            <a:r>
              <a:rPr lang="cs-CZ" dirty="0"/>
              <a:t> = "...";</a:t>
            </a:r>
          </a:p>
          <a:p>
            <a:r>
              <a:rPr lang="cs-CZ" dirty="0" err="1"/>
              <a:t>AlternateView</a:t>
            </a:r>
            <a:r>
              <a:rPr lang="cs-CZ" dirty="0"/>
              <a:t> </a:t>
            </a:r>
            <a:r>
              <a:rPr lang="cs-CZ" dirty="0" err="1"/>
              <a:t>htmlView</a:t>
            </a:r>
            <a:r>
              <a:rPr lang="cs-CZ" dirty="0"/>
              <a:t> = </a:t>
            </a:r>
            <a:r>
              <a:rPr lang="cs-CZ" dirty="0" err="1"/>
              <a:t>AlternateView.CreateAlternateViewFromString</a:t>
            </a:r>
            <a:r>
              <a:rPr lang="cs-CZ" dirty="0"/>
              <a:t>(</a:t>
            </a:r>
            <a:r>
              <a:rPr lang="cs-CZ" dirty="0" err="1"/>
              <a:t>html</a:t>
            </a:r>
            <a:r>
              <a:rPr lang="cs-CZ" dirty="0"/>
              <a:t>, </a:t>
            </a:r>
            <a:r>
              <a:rPr lang="cs-CZ" dirty="0" err="1"/>
              <a:t>null</a:t>
            </a:r>
            <a:r>
              <a:rPr lang="cs-CZ" dirty="0"/>
              <a:t>, </a:t>
            </a:r>
            <a:r>
              <a:rPr lang="cs-CZ" dirty="0" err="1"/>
              <a:t>MediaTypeNames.Text.Html</a:t>
            </a:r>
            <a:r>
              <a:rPr lang="cs-CZ" dirty="0"/>
              <a:t>);</a:t>
            </a:r>
          </a:p>
          <a:p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text = "...";</a:t>
            </a:r>
          </a:p>
          <a:p>
            <a:r>
              <a:rPr lang="cs-CZ" dirty="0" err="1"/>
              <a:t>AlternateView</a:t>
            </a:r>
            <a:r>
              <a:rPr lang="cs-CZ" dirty="0"/>
              <a:t> </a:t>
            </a:r>
            <a:r>
              <a:rPr lang="cs-CZ" dirty="0" err="1"/>
              <a:t>textView</a:t>
            </a:r>
            <a:r>
              <a:rPr lang="cs-CZ" dirty="0"/>
              <a:t> = </a:t>
            </a:r>
            <a:r>
              <a:rPr lang="cs-CZ" dirty="0" err="1"/>
              <a:t>AlternateView.CreateAlternateViewFromString</a:t>
            </a:r>
            <a:r>
              <a:rPr lang="cs-CZ" dirty="0"/>
              <a:t>(text, </a:t>
            </a:r>
            <a:r>
              <a:rPr lang="cs-CZ" dirty="0" err="1"/>
              <a:t>null</a:t>
            </a:r>
            <a:r>
              <a:rPr lang="cs-CZ" dirty="0"/>
              <a:t>, </a:t>
            </a:r>
            <a:r>
              <a:rPr lang="cs-CZ" dirty="0" err="1"/>
              <a:t>MediaTypeNames.Text.Plain</a:t>
            </a:r>
            <a:r>
              <a:rPr lang="cs-CZ" dirty="0"/>
              <a:t>);</a:t>
            </a:r>
          </a:p>
          <a:p>
            <a:endParaRPr lang="cs-CZ" dirty="0"/>
          </a:p>
          <a:p>
            <a:r>
              <a:rPr lang="cs-CZ" dirty="0"/>
              <a:t>mail.</a:t>
            </a:r>
            <a:r>
              <a:rPr lang="cs-CZ" dirty="0" err="1"/>
              <a:t>AlternateViews.Add</a:t>
            </a:r>
            <a:r>
              <a:rPr lang="cs-CZ" dirty="0"/>
              <a:t>(</a:t>
            </a:r>
            <a:r>
              <a:rPr lang="cs-CZ" dirty="0" err="1"/>
              <a:t>htmlView</a:t>
            </a:r>
            <a:r>
              <a:rPr lang="cs-CZ" dirty="0"/>
              <a:t>);</a:t>
            </a:r>
          </a:p>
          <a:p>
            <a:r>
              <a:rPr lang="cs-CZ" dirty="0"/>
              <a:t>mail.</a:t>
            </a:r>
            <a:r>
              <a:rPr lang="cs-CZ" dirty="0" err="1"/>
              <a:t>AlternateViews.Add</a:t>
            </a:r>
            <a:r>
              <a:rPr lang="cs-CZ" dirty="0"/>
              <a:t>(</a:t>
            </a:r>
            <a:r>
              <a:rPr lang="cs-CZ" dirty="0" err="1"/>
              <a:t>textView</a:t>
            </a:r>
            <a:r>
              <a:rPr lang="cs-CZ" dirty="0"/>
              <a:t>);</a:t>
            </a:r>
            <a:endParaRPr kumimoji="0" lang="cs-CZ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14282" y="20002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214282" y="47863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cs-CZ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Send</a:t>
            </a:r>
            <a:r>
              <a:rPr lang="cs-CZ"/>
              <a:t> e-mail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642910" y="1785926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r>
              <a:rPr lang="en-US" sz="2000" dirty="0" err="1"/>
              <a:t>MailMessage</a:t>
            </a:r>
            <a:r>
              <a:rPr lang="en-US" sz="2000" dirty="0"/>
              <a:t> mail = new </a:t>
            </a:r>
            <a:r>
              <a:rPr lang="en-US" sz="2000" dirty="0" err="1"/>
              <a:t>MailMessage</a:t>
            </a:r>
            <a:r>
              <a:rPr lang="en-US" sz="2000" dirty="0"/>
              <a:t>( </a:t>
            </a:r>
            <a:endParaRPr lang="cs-CZ" sz="2000" dirty="0"/>
          </a:p>
          <a:p>
            <a:r>
              <a:rPr lang="cs-CZ" sz="2000" dirty="0"/>
              <a:t>	 </a:t>
            </a:r>
            <a:r>
              <a:rPr lang="en-US" sz="2000" dirty="0"/>
              <a:t>new </a:t>
            </a:r>
            <a:r>
              <a:rPr lang="en-US" sz="2000" dirty="0" err="1"/>
              <a:t>MailAddress</a:t>
            </a:r>
            <a:r>
              <a:rPr lang="en-US" sz="2000" dirty="0"/>
              <a:t>("</a:t>
            </a:r>
            <a:r>
              <a:rPr lang="cs-CZ" sz="2000" dirty="0" err="1"/>
              <a:t>from</a:t>
            </a:r>
            <a:r>
              <a:rPr lang="en-US" sz="2000" dirty="0"/>
              <a:t>@</a:t>
            </a:r>
            <a:r>
              <a:rPr lang="cs-CZ" sz="2000" dirty="0" err="1"/>
              <a:t>xx</a:t>
            </a:r>
            <a:r>
              <a:rPr lang="en-US" sz="2000" dirty="0"/>
              <a:t>.</a:t>
            </a:r>
            <a:r>
              <a:rPr lang="cs-CZ" sz="2000" dirty="0" err="1"/>
              <a:t>yy</a:t>
            </a:r>
            <a:r>
              <a:rPr lang="en-US" sz="2000" dirty="0"/>
              <a:t>", "name from"),</a:t>
            </a:r>
          </a:p>
          <a:p>
            <a:r>
              <a:rPr lang="en-US" sz="2000" dirty="0"/>
              <a:t>          </a:t>
            </a:r>
            <a:r>
              <a:rPr lang="cs-CZ" sz="2000" dirty="0"/>
              <a:t> </a:t>
            </a:r>
            <a:r>
              <a:rPr lang="en-US" sz="2000" dirty="0"/>
              <a:t>	 new </a:t>
            </a:r>
            <a:r>
              <a:rPr lang="en-US" sz="2000" dirty="0" err="1"/>
              <a:t>MailAddress</a:t>
            </a:r>
            <a:r>
              <a:rPr lang="en-US" sz="2000" dirty="0"/>
              <a:t>("</a:t>
            </a:r>
            <a:r>
              <a:rPr lang="cs-CZ" sz="2000" dirty="0"/>
              <a:t>to</a:t>
            </a:r>
            <a:r>
              <a:rPr lang="en-US" sz="2000" dirty="0"/>
              <a:t>@</a:t>
            </a:r>
            <a:r>
              <a:rPr lang="cs-CZ" sz="2000" dirty="0" err="1"/>
              <a:t>xx.yy</a:t>
            </a:r>
            <a:r>
              <a:rPr lang="en-US" sz="2000" dirty="0"/>
              <a:t>", "name to")</a:t>
            </a:r>
            <a:endParaRPr lang="cs-CZ" sz="2000" dirty="0"/>
          </a:p>
          <a:p>
            <a:r>
              <a:rPr lang="cs-CZ" sz="2000" dirty="0"/>
              <a:t>		</a:t>
            </a:r>
            <a:r>
              <a:rPr lang="en-US" sz="2000" dirty="0"/>
              <a:t>);</a:t>
            </a:r>
          </a:p>
          <a:p>
            <a:r>
              <a:rPr lang="cs-CZ" sz="2000" dirty="0"/>
              <a:t>mail.</a:t>
            </a:r>
            <a:r>
              <a:rPr lang="cs-CZ" sz="2000" dirty="0" err="1"/>
              <a:t>Subject</a:t>
            </a:r>
            <a:r>
              <a:rPr lang="cs-CZ" sz="2000" dirty="0"/>
              <a:t> = "</a:t>
            </a:r>
            <a:r>
              <a:rPr lang="cs-CZ" sz="2000" dirty="0" err="1"/>
              <a:t>Subject</a:t>
            </a:r>
            <a:r>
              <a:rPr lang="cs-CZ" sz="2000" dirty="0"/>
              <a:t> ...";</a:t>
            </a:r>
          </a:p>
          <a:p>
            <a:r>
              <a:rPr lang="cs-CZ" sz="2000" dirty="0"/>
              <a:t>mail.Body = "Body ...";</a:t>
            </a:r>
          </a:p>
          <a:p>
            <a:endParaRPr lang="cs-CZ" sz="2000" dirty="0"/>
          </a:p>
          <a:p>
            <a:r>
              <a:rPr lang="cs-CZ" sz="2000" dirty="0"/>
              <a:t>…</a:t>
            </a:r>
          </a:p>
          <a:p>
            <a:endParaRPr lang="cs-CZ" sz="2000" dirty="0"/>
          </a:p>
          <a:p>
            <a:r>
              <a:rPr lang="cs-CZ" sz="2000" dirty="0" err="1"/>
              <a:t>SmtpClient</a:t>
            </a:r>
            <a:r>
              <a:rPr lang="cs-CZ" sz="2000" dirty="0"/>
              <a:t> </a:t>
            </a:r>
            <a:r>
              <a:rPr lang="cs-CZ" sz="2000" dirty="0" err="1"/>
              <a:t>client</a:t>
            </a:r>
            <a:r>
              <a:rPr lang="cs-CZ" sz="2000" dirty="0"/>
              <a:t> = </a:t>
            </a:r>
            <a:r>
              <a:rPr lang="cs-CZ" sz="2000" dirty="0" err="1"/>
              <a:t>new</a:t>
            </a:r>
            <a:r>
              <a:rPr lang="cs-CZ" sz="2000" dirty="0"/>
              <a:t> </a:t>
            </a:r>
            <a:r>
              <a:rPr lang="cs-CZ" sz="2000" dirty="0" err="1"/>
              <a:t>SmtpClient</a:t>
            </a:r>
            <a:r>
              <a:rPr lang="cs-CZ" sz="2000" dirty="0"/>
              <a:t>("</a:t>
            </a:r>
            <a:r>
              <a:rPr lang="cs-CZ" sz="2000" dirty="0" err="1"/>
              <a:t>smtp.xx.yy</a:t>
            </a:r>
            <a:r>
              <a:rPr lang="cs-CZ" sz="2000" dirty="0"/>
              <a:t>");</a:t>
            </a:r>
          </a:p>
          <a:p>
            <a:r>
              <a:rPr lang="cs-CZ" sz="2000" dirty="0" err="1"/>
              <a:t>client.Send</a:t>
            </a:r>
            <a:r>
              <a:rPr lang="cs-CZ" sz="2000" dirty="0"/>
              <a:t>(mail);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D36C9F-539C-4DEE-A479-C44B563D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mimekit.net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5480526-8B0A-455C-8B4D-3377A0EB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398483C-357D-42FE-AB8B-73AE3483EB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https://github.com/jstedfast/MimeKit</a:t>
            </a:r>
            <a:endParaRPr lang="cs-CZ" dirty="0"/>
          </a:p>
          <a:p>
            <a:r>
              <a:rPr lang="cs-CZ" dirty="0">
                <a:hlinkClick r:id="rId3"/>
              </a:rPr>
              <a:t>https://www.nuget.org/packages/MailKit/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Modern</a:t>
            </a:r>
            <a:r>
              <a:rPr lang="cs-CZ" dirty="0"/>
              <a:t> </a:t>
            </a:r>
            <a:r>
              <a:rPr lang="cs-CZ" dirty="0" err="1"/>
              <a:t>alternative</a:t>
            </a:r>
            <a:r>
              <a:rPr lang="cs-CZ" dirty="0"/>
              <a:t> to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System.Net.Mail</a:t>
            </a:r>
            <a:endParaRPr lang="cs-CZ" dirty="0"/>
          </a:p>
          <a:p>
            <a:r>
              <a:rPr lang="cs-CZ" dirty="0" err="1"/>
              <a:t>Suports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authentication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916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CD5DF7-8FD8-40AB-80D0-DF049357E195}"/>
</file>

<file path=customXml/itemProps2.xml><?xml version="1.0" encoding="utf-8"?>
<ds:datastoreItem xmlns:ds="http://schemas.openxmlformats.org/officeDocument/2006/customXml" ds:itemID="{2BC8B418-F173-49D1-8FAE-74B914365322}"/>
</file>

<file path=customXml/itemProps3.xml><?xml version="1.0" encoding="utf-8"?>
<ds:datastoreItem xmlns:ds="http://schemas.openxmlformats.org/officeDocument/2006/customXml" ds:itemID="{C1FD066C-95BE-4EFC-8E60-1276D537C13C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</TotalTime>
  <Words>638</Words>
  <Application>Microsoft Office PowerPoint</Application>
  <PresentationFormat>Předvádění na obrazovce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Tw Cen MT</vt:lpstr>
      <vt:lpstr>Wingdings</vt:lpstr>
      <vt:lpstr>Wingdings 2</vt:lpstr>
      <vt:lpstr>Medián</vt:lpstr>
      <vt:lpstr>E-mails</vt:lpstr>
      <vt:lpstr>Classes</vt:lpstr>
      <vt:lpstr>Creation of email</vt:lpstr>
      <vt:lpstr>Sending e-mail</vt:lpstr>
      <vt:lpstr>Create instance of MailMessage</vt:lpstr>
      <vt:lpstr>Attachement</vt:lpstr>
      <vt:lpstr>HTML e-mail</vt:lpstr>
      <vt:lpstr>Send e-mail</vt:lpstr>
      <vt:lpstr>mimekit.net</vt:lpstr>
      <vt:lpstr>Create instance of MimeMessage</vt:lpstr>
      <vt:lpstr>Attachement / body</vt:lpstr>
      <vt:lpstr>Send e-mail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21</cp:revision>
  <dcterms:created xsi:type="dcterms:W3CDTF">2007-09-02T21:18:25Z</dcterms:created>
  <dcterms:modified xsi:type="dcterms:W3CDTF">2021-02-21T16:43:15Z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