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6807" autoAdjust="0"/>
  </p:normalViewPr>
  <p:slideViewPr>
    <p:cSldViewPr>
      <p:cViewPr varScale="1">
        <p:scale>
          <a:sx n="126" d="100"/>
          <a:sy n="126" d="100"/>
        </p:scale>
        <p:origin x="46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2899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82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62200" y="3143248"/>
            <a:ext cx="6477000" cy="2724152"/>
          </a:xfrm>
        </p:spPr>
        <p:txBody>
          <a:bodyPr>
            <a:normAutofit/>
          </a:bodyPr>
          <a:lstStyle/>
          <a:p>
            <a:r>
              <a:rPr lang="cs-CZ" b="1" dirty="0" err="1"/>
              <a:t>Application</a:t>
            </a:r>
            <a:r>
              <a:rPr lang="cs-CZ" b="1" dirty="0"/>
              <a:t> </a:t>
            </a:r>
            <a:r>
              <a:rPr lang="cs-CZ" b="1" dirty="0" err="1"/>
              <a:t>domains</a:t>
            </a:r>
            <a:r>
              <a:rPr lang="cs-CZ" b="1" dirty="0"/>
              <a:t> in </a:t>
            </a:r>
            <a:r>
              <a:rPr lang="en-US" b="1" dirty="0"/>
              <a:t>.NET Framework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Architecture of the .NET Technology</a:t>
            </a:r>
            <a:endParaRPr lang="cs-CZ" dirty="0"/>
          </a:p>
          <a:p>
            <a:r>
              <a:rPr lang="en-US" dirty="0"/>
              <a:t>Jan </a:t>
            </a:r>
            <a:r>
              <a:rPr lang="cs-CZ" dirty="0"/>
              <a:t>Janoušek, FEI - Katedra Informatiky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domains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57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Application Domain is a light-weight process that functions as a unit of isolation within that process to further function as a logical container that allows multiple assemblies to run within a single process which prevents them from directly accessing other assemblies memories</a:t>
            </a:r>
            <a:endParaRPr lang="cs-CZ" dirty="0"/>
          </a:p>
          <a:p>
            <a:pPr lvl="1">
              <a:buNone/>
            </a:pPr>
            <a:endParaRPr lang="cs-CZ" dirty="0"/>
          </a:p>
          <a:p>
            <a:pPr lvl="2"/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928662" y="4000504"/>
            <a:ext cx="7500990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 err="1">
                <a:solidFill>
                  <a:schemeClr val="tx1"/>
                </a:solidFill>
              </a:rPr>
              <a:t>Operation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system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1000100" y="4286256"/>
            <a:ext cx="7358114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 err="1">
                <a:solidFill>
                  <a:schemeClr val="tx1"/>
                </a:solidFill>
              </a:rPr>
              <a:t>Process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071538" y="4572008"/>
            <a:ext cx="7143800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tx1"/>
                </a:solidFill>
              </a:rPr>
              <a:t>.NET </a:t>
            </a:r>
            <a:r>
              <a:rPr lang="cs-CZ" dirty="0" err="1">
                <a:solidFill>
                  <a:schemeClr val="tx1"/>
                </a:solidFill>
              </a:rPr>
              <a:t>Framewrok</a:t>
            </a:r>
            <a:r>
              <a:rPr lang="cs-CZ" dirty="0">
                <a:solidFill>
                  <a:schemeClr val="tx1"/>
                </a:solidFill>
              </a:rPr>
              <a:t> runtime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1214414" y="5000636"/>
            <a:ext cx="357190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domain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5072066" y="5000636"/>
            <a:ext cx="300039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domain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10" name="Elipsa 9"/>
          <p:cNvSpPr/>
          <p:nvPr/>
        </p:nvSpPr>
        <p:spPr>
          <a:xfrm>
            <a:off x="1428728" y="5429264"/>
            <a:ext cx="1500198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Assembly</a:t>
            </a:r>
            <a:endParaRPr lang="cs-CZ" dirty="0"/>
          </a:p>
        </p:txBody>
      </p:sp>
      <p:sp>
        <p:nvSpPr>
          <p:cNvPr id="11" name="Elipsa 10"/>
          <p:cNvSpPr/>
          <p:nvPr/>
        </p:nvSpPr>
        <p:spPr>
          <a:xfrm>
            <a:off x="3000364" y="5429264"/>
            <a:ext cx="1500198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Assembly</a:t>
            </a:r>
            <a:endParaRPr lang="cs-CZ" dirty="0"/>
          </a:p>
        </p:txBody>
      </p:sp>
      <p:sp>
        <p:nvSpPr>
          <p:cNvPr id="12" name="Elipsa 11"/>
          <p:cNvSpPr/>
          <p:nvPr/>
        </p:nvSpPr>
        <p:spPr>
          <a:xfrm>
            <a:off x="5857884" y="5429264"/>
            <a:ext cx="1500198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Assembly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928662" y="1643050"/>
            <a:ext cx="7500990" cy="500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 err="1">
                <a:solidFill>
                  <a:schemeClr val="tx1"/>
                </a:solidFill>
              </a:rPr>
              <a:t>Operation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system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1000100" y="2000240"/>
            <a:ext cx="7358114" cy="457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 err="1">
                <a:solidFill>
                  <a:schemeClr val="tx1"/>
                </a:solidFill>
              </a:rPr>
              <a:t>Process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  <a:p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Assembly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host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Domain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1071538" y="2357430"/>
            <a:ext cx="7143800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tx1"/>
                </a:solidFill>
              </a:rPr>
              <a:t>.NET </a:t>
            </a:r>
            <a:r>
              <a:rPr lang="cs-CZ" dirty="0" err="1">
                <a:solidFill>
                  <a:schemeClr val="tx1"/>
                </a:solidFill>
              </a:rPr>
              <a:t>Framewrok</a:t>
            </a:r>
            <a:r>
              <a:rPr lang="cs-CZ" dirty="0">
                <a:solidFill>
                  <a:schemeClr val="tx1"/>
                </a:solidFill>
              </a:rPr>
              <a:t> runtime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1214414" y="2857496"/>
            <a:ext cx="3571900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  <a:p>
            <a:pPr algn="ctr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domain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5072066" y="2857496"/>
            <a:ext cx="300039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domain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10" name="Elipsa 9"/>
          <p:cNvSpPr/>
          <p:nvPr/>
        </p:nvSpPr>
        <p:spPr>
          <a:xfrm>
            <a:off x="2143108" y="3286124"/>
            <a:ext cx="1500198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Assembly</a:t>
            </a:r>
            <a:endParaRPr lang="cs-CZ" dirty="0"/>
          </a:p>
        </p:txBody>
      </p:sp>
      <p:sp>
        <p:nvSpPr>
          <p:cNvPr id="11" name="Elipsa 10"/>
          <p:cNvSpPr/>
          <p:nvPr/>
        </p:nvSpPr>
        <p:spPr>
          <a:xfrm>
            <a:off x="1357290" y="4071942"/>
            <a:ext cx="3357586" cy="20717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Assembly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12" name="Elipsa 11"/>
          <p:cNvSpPr/>
          <p:nvPr/>
        </p:nvSpPr>
        <p:spPr>
          <a:xfrm>
            <a:off x="5857884" y="3214686"/>
            <a:ext cx="1500198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Assembly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1928794" y="4572008"/>
            <a:ext cx="214314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domain</a:t>
            </a:r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14" name="Elipsa 13"/>
          <p:cNvSpPr/>
          <p:nvPr/>
        </p:nvSpPr>
        <p:spPr>
          <a:xfrm>
            <a:off x="2143108" y="5000636"/>
            <a:ext cx="642942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5" name="Elipsa 14"/>
          <p:cNvSpPr/>
          <p:nvPr/>
        </p:nvSpPr>
        <p:spPr>
          <a:xfrm>
            <a:off x="3071802" y="5000636"/>
            <a:ext cx="642942" cy="5715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AppDomain</a:t>
            </a:r>
            <a:r>
              <a:rPr lang="cs-CZ" i="1" dirty="0"/>
              <a:t> </a:t>
            </a:r>
            <a:r>
              <a:rPr lang="cs-CZ" i="1" dirty="0" err="1"/>
              <a:t>class</a:t>
            </a:r>
            <a:endParaRPr lang="cs-CZ" i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BaseDirectory</a:t>
            </a:r>
            <a:endParaRPr lang="cs-CZ" b="1" dirty="0"/>
          </a:p>
          <a:p>
            <a:pPr lvl="1"/>
            <a:r>
              <a:rPr lang="cs-CZ" b="1" dirty="0" err="1"/>
              <a:t>FriendlyName</a:t>
            </a:r>
            <a:endParaRPr lang="cs-CZ" b="1" dirty="0"/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ExecuteAssembly</a:t>
            </a:r>
            <a:endParaRPr lang="cs-CZ" b="1" dirty="0"/>
          </a:p>
          <a:p>
            <a:pPr lvl="1"/>
            <a:r>
              <a:rPr lang="cs-CZ" b="1" dirty="0" err="1"/>
              <a:t>ExecuteAssemblyByName</a:t>
            </a:r>
            <a:endParaRPr lang="cs-CZ" b="1" dirty="0"/>
          </a:p>
          <a:p>
            <a:pPr lvl="1"/>
            <a:r>
              <a:rPr lang="cs-CZ" b="1" dirty="0" err="1"/>
              <a:t>GetAssemblies</a:t>
            </a:r>
            <a:endParaRPr lang="cs-CZ" b="1" dirty="0"/>
          </a:p>
          <a:p>
            <a:pPr lvl="1"/>
            <a:r>
              <a:rPr lang="cs-CZ" b="1" dirty="0" err="1"/>
              <a:t>GetData</a:t>
            </a:r>
            <a:endParaRPr lang="cs-CZ" b="1" dirty="0"/>
          </a:p>
          <a:p>
            <a:pPr lvl="1"/>
            <a:r>
              <a:rPr lang="cs-CZ" b="1" dirty="0" err="1"/>
              <a:t>Load</a:t>
            </a:r>
            <a:endParaRPr lang="cs-CZ" b="1" dirty="0"/>
          </a:p>
          <a:p>
            <a:pPr lvl="1"/>
            <a:r>
              <a:rPr lang="cs-CZ" b="1" dirty="0" err="1"/>
              <a:t>SetData</a:t>
            </a:r>
            <a:endParaRPr lang="cs-CZ" b="1" dirty="0"/>
          </a:p>
          <a:p>
            <a:r>
              <a:rPr lang="cs-CZ" dirty="0"/>
              <a:t>Static </a:t>
            </a:r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CurrentDomain</a:t>
            </a:r>
            <a:endParaRPr lang="cs-CZ" b="1" dirty="0"/>
          </a:p>
          <a:p>
            <a:r>
              <a:rPr lang="cs-CZ" dirty="0"/>
              <a:t>Static </a:t>
            </a:r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CreateDomain</a:t>
            </a:r>
            <a:endParaRPr lang="cs-CZ" b="1" dirty="0"/>
          </a:p>
          <a:p>
            <a:pPr lvl="1"/>
            <a:r>
              <a:rPr lang="cs-CZ" b="1" dirty="0" err="1"/>
              <a:t>Unload</a:t>
            </a:r>
            <a:endParaRPr lang="cs-CZ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Informations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ApplicationDomain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1600" dirty="0" err="1"/>
              <a:t>using</a:t>
            </a:r>
            <a:r>
              <a:rPr lang="cs-CZ" sz="1600" dirty="0"/>
              <a:t> </a:t>
            </a:r>
            <a:r>
              <a:rPr lang="cs-CZ" sz="1600" dirty="0" err="1"/>
              <a:t>System</a:t>
            </a:r>
            <a:r>
              <a:rPr lang="cs-CZ" sz="1600" dirty="0"/>
              <a:t>;</a:t>
            </a:r>
          </a:p>
          <a:p>
            <a:pPr lvl="1"/>
            <a:r>
              <a:rPr lang="cs-CZ" sz="1600" dirty="0" err="1"/>
              <a:t>using</a:t>
            </a:r>
            <a:r>
              <a:rPr lang="cs-CZ" sz="1600" dirty="0"/>
              <a:t> </a:t>
            </a:r>
            <a:r>
              <a:rPr lang="cs-CZ" sz="1600" dirty="0" err="1"/>
              <a:t>System.Threading</a:t>
            </a:r>
            <a:r>
              <a:rPr lang="cs-CZ" sz="1600" dirty="0"/>
              <a:t>;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 err="1"/>
              <a:t>class</a:t>
            </a:r>
            <a:r>
              <a:rPr lang="cs-CZ" sz="1600" dirty="0"/>
              <a:t> Test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cs-CZ" sz="1600" dirty="0"/>
              <a:t>    static </a:t>
            </a:r>
            <a:r>
              <a:rPr lang="cs-CZ" sz="1600" dirty="0" err="1"/>
              <a:t>void</a:t>
            </a:r>
            <a:r>
              <a:rPr lang="cs-CZ" sz="1600" dirty="0"/>
              <a:t> </a:t>
            </a:r>
            <a:r>
              <a:rPr lang="cs-CZ" sz="1600" dirty="0" err="1"/>
              <a:t>Main</a:t>
            </a:r>
            <a:r>
              <a:rPr lang="cs-CZ" sz="1600" dirty="0"/>
              <a:t>()</a:t>
            </a:r>
          </a:p>
          <a:p>
            <a:pPr lvl="1"/>
            <a:r>
              <a:rPr lang="cs-CZ" sz="1600" dirty="0"/>
              <a:t>    {</a:t>
            </a:r>
          </a:p>
          <a:p>
            <a:pPr lvl="1"/>
            <a:r>
              <a:rPr lang="cs-CZ" sz="1600" dirty="0"/>
              <a:t>        </a:t>
            </a:r>
            <a:r>
              <a:rPr lang="cs-CZ" sz="1600" dirty="0" err="1"/>
              <a:t>Thread</a:t>
            </a:r>
            <a:r>
              <a:rPr lang="cs-CZ" sz="1600" dirty="0"/>
              <a:t> </a:t>
            </a:r>
            <a:r>
              <a:rPr lang="cs-CZ" sz="1600" dirty="0" err="1"/>
              <a:t>newThread</a:t>
            </a:r>
            <a:r>
              <a:rPr lang="cs-CZ" sz="1600" dirty="0"/>
              <a:t> = </a:t>
            </a:r>
            <a:r>
              <a:rPr lang="cs-CZ" sz="1600" dirty="0" err="1"/>
              <a:t>new</a:t>
            </a:r>
            <a:r>
              <a:rPr lang="cs-CZ" sz="1600" dirty="0"/>
              <a:t> </a:t>
            </a:r>
            <a:r>
              <a:rPr lang="cs-CZ" sz="1600" dirty="0" err="1"/>
              <a:t>Thread</a:t>
            </a:r>
            <a:r>
              <a:rPr lang="cs-CZ" sz="1600" dirty="0"/>
              <a:t>(</a:t>
            </a:r>
            <a:r>
              <a:rPr lang="cs-CZ" sz="1600" dirty="0" err="1"/>
              <a:t>ThreadMethod</a:t>
            </a:r>
            <a:r>
              <a:rPr lang="cs-CZ" sz="1600" dirty="0"/>
              <a:t>);</a:t>
            </a:r>
          </a:p>
          <a:p>
            <a:pPr lvl="1"/>
            <a:r>
              <a:rPr lang="cs-CZ" sz="1600" dirty="0"/>
              <a:t>        </a:t>
            </a:r>
            <a:r>
              <a:rPr lang="cs-CZ" sz="1600" dirty="0" err="1"/>
              <a:t>newThread.Start</a:t>
            </a:r>
            <a:r>
              <a:rPr lang="cs-CZ" sz="1600" dirty="0"/>
              <a:t>();</a:t>
            </a:r>
          </a:p>
          <a:p>
            <a:pPr lvl="1"/>
            <a:r>
              <a:rPr lang="cs-CZ" sz="1600" dirty="0"/>
              <a:t>    }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/>
              <a:t>    static </a:t>
            </a:r>
            <a:r>
              <a:rPr lang="cs-CZ" sz="1600" dirty="0" err="1"/>
              <a:t>void</a:t>
            </a:r>
            <a:r>
              <a:rPr lang="cs-CZ" sz="1600" dirty="0"/>
              <a:t> </a:t>
            </a:r>
            <a:r>
              <a:rPr lang="cs-CZ" sz="1600" dirty="0" err="1"/>
              <a:t>ThreadMethod</a:t>
            </a:r>
            <a:r>
              <a:rPr lang="cs-CZ" sz="1600" dirty="0"/>
              <a:t>()</a:t>
            </a:r>
          </a:p>
          <a:p>
            <a:pPr lvl="1"/>
            <a:r>
              <a:rPr lang="cs-CZ" sz="1600" dirty="0"/>
              <a:t>    {</a:t>
            </a:r>
          </a:p>
          <a:p>
            <a:pPr lvl="1"/>
            <a:r>
              <a:rPr lang="cs-CZ" sz="1600" dirty="0"/>
              <a:t>        </a:t>
            </a:r>
            <a:r>
              <a:rPr lang="cs-CZ" sz="1600" dirty="0" err="1"/>
              <a:t>Console.WriteLine</a:t>
            </a:r>
            <a:r>
              <a:rPr lang="cs-CZ" sz="1600" dirty="0"/>
              <a:t>(</a:t>
            </a:r>
          </a:p>
          <a:p>
            <a:pPr lvl="1"/>
            <a:r>
              <a:rPr lang="cs-CZ" sz="1600" dirty="0"/>
              <a:t>            „</a:t>
            </a:r>
            <a:r>
              <a:rPr lang="cs-CZ" sz="1600" dirty="0" err="1"/>
              <a:t>Thread</a:t>
            </a:r>
            <a:r>
              <a:rPr lang="cs-CZ" sz="1600" dirty="0"/>
              <a:t> </a:t>
            </a:r>
            <a:r>
              <a:rPr lang="cs-CZ" sz="1600" dirty="0" err="1"/>
              <a:t>runs</a:t>
            </a:r>
            <a:r>
              <a:rPr lang="cs-CZ" sz="1600" dirty="0"/>
              <a:t> in </a:t>
            </a:r>
            <a:r>
              <a:rPr lang="cs-CZ" sz="1600" dirty="0" err="1"/>
              <a:t>domain</a:t>
            </a:r>
            <a:r>
              <a:rPr lang="cs-CZ" sz="1600" dirty="0"/>
              <a:t> {0} </a:t>
            </a:r>
            <a:r>
              <a:rPr lang="cs-CZ" sz="1600" dirty="0" err="1"/>
              <a:t>with</a:t>
            </a:r>
            <a:r>
              <a:rPr lang="cs-CZ" sz="1600" dirty="0"/>
              <a:t>  </a:t>
            </a:r>
            <a:r>
              <a:rPr lang="cs-CZ" sz="1600" dirty="0" err="1"/>
              <a:t>AppDomainID</a:t>
            </a:r>
            <a:r>
              <a:rPr lang="cs-CZ" sz="1600" dirty="0"/>
              <a:t> = {1}.",</a:t>
            </a:r>
          </a:p>
          <a:p>
            <a:pPr lvl="1"/>
            <a:r>
              <a:rPr lang="cs-CZ" sz="1600" dirty="0"/>
              <a:t>            </a:t>
            </a:r>
            <a:r>
              <a:rPr lang="cs-CZ" sz="1600" dirty="0" err="1"/>
              <a:t>Thread.GetDomain</a:t>
            </a:r>
            <a:r>
              <a:rPr lang="cs-CZ" sz="1600" dirty="0"/>
              <a:t>().</a:t>
            </a:r>
            <a:r>
              <a:rPr lang="cs-CZ" sz="1600" dirty="0" err="1"/>
              <a:t>FriendlyName</a:t>
            </a:r>
            <a:r>
              <a:rPr lang="cs-CZ" sz="1600" dirty="0"/>
              <a:t>,</a:t>
            </a:r>
          </a:p>
          <a:p>
            <a:pPr lvl="1"/>
            <a:r>
              <a:rPr lang="cs-CZ" sz="1600" dirty="0"/>
              <a:t>            </a:t>
            </a:r>
            <a:r>
              <a:rPr lang="cs-CZ" sz="1600" dirty="0" err="1"/>
              <a:t>Thread.GetDomainID</a:t>
            </a:r>
            <a:r>
              <a:rPr lang="cs-CZ" sz="1600" dirty="0"/>
              <a:t>());</a:t>
            </a:r>
          </a:p>
          <a:p>
            <a:pPr lvl="1"/>
            <a:r>
              <a:rPr lang="cs-CZ" sz="1600" dirty="0"/>
              <a:t>    }</a:t>
            </a:r>
          </a:p>
          <a:p>
            <a:pPr lvl="1"/>
            <a:r>
              <a:rPr lang="cs-CZ" sz="16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i="1" dirty="0" err="1"/>
              <a:t>AppDomain</a:t>
            </a:r>
            <a:r>
              <a:rPr lang="cs-CZ" dirty="0"/>
              <a:t> - </a:t>
            </a:r>
            <a:r>
              <a:rPr lang="cs-CZ" b="1" dirty="0" err="1"/>
              <a:t>Unload</a:t>
            </a:r>
            <a:endParaRPr lang="cs-CZ" b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cs-CZ" sz="1600" dirty="0"/>
              <a:t>        Evidence </a:t>
            </a:r>
            <a:r>
              <a:rPr lang="cs-CZ" sz="1600" dirty="0" err="1"/>
              <a:t>adevidence</a:t>
            </a:r>
            <a:r>
              <a:rPr lang="cs-CZ" sz="1600" dirty="0"/>
              <a:t> = </a:t>
            </a:r>
            <a:r>
              <a:rPr lang="cs-CZ" sz="1600" dirty="0" err="1"/>
              <a:t>AppDomain.CurrentDomain.Evidence</a:t>
            </a:r>
            <a:r>
              <a:rPr lang="cs-CZ" sz="1600" dirty="0"/>
              <a:t>;</a:t>
            </a:r>
          </a:p>
          <a:p>
            <a:r>
              <a:rPr lang="cs-CZ" sz="1600" dirty="0"/>
              <a:t>        </a:t>
            </a:r>
            <a:r>
              <a:rPr lang="cs-CZ" sz="1600" dirty="0" err="1"/>
              <a:t>AppDomain</a:t>
            </a:r>
            <a:r>
              <a:rPr lang="cs-CZ" sz="1600" dirty="0"/>
              <a:t> </a:t>
            </a:r>
            <a:r>
              <a:rPr lang="cs-CZ" sz="1600" dirty="0" err="1"/>
              <a:t>domain</a:t>
            </a:r>
            <a:r>
              <a:rPr lang="cs-CZ" sz="1600" dirty="0"/>
              <a:t> = </a:t>
            </a:r>
            <a:r>
              <a:rPr lang="cs-CZ" sz="1600" dirty="0" err="1"/>
              <a:t>AppDomain.CreateDomain</a:t>
            </a:r>
            <a:r>
              <a:rPr lang="cs-CZ" sz="1600" dirty="0"/>
              <a:t>("</a:t>
            </a:r>
            <a:r>
              <a:rPr lang="cs-CZ" sz="1600" dirty="0" err="1"/>
              <a:t>MyDomain</a:t>
            </a:r>
            <a:r>
              <a:rPr lang="cs-CZ" sz="1600" dirty="0"/>
              <a:t>", </a:t>
            </a:r>
            <a:r>
              <a:rPr lang="cs-CZ" sz="1600" dirty="0" err="1"/>
              <a:t>adevidence</a:t>
            </a:r>
            <a:r>
              <a:rPr lang="cs-CZ" sz="1600" dirty="0"/>
              <a:t>);</a:t>
            </a:r>
          </a:p>
          <a:p>
            <a:endParaRPr lang="cs-CZ" sz="1600" dirty="0"/>
          </a:p>
          <a:p>
            <a:r>
              <a:rPr lang="cs-CZ" sz="1600" dirty="0"/>
              <a:t>        </a:t>
            </a:r>
            <a:r>
              <a:rPr lang="cs-CZ" sz="1600" dirty="0" err="1"/>
              <a:t>Console.WriteLine</a:t>
            </a:r>
            <a:r>
              <a:rPr lang="cs-CZ" sz="1600" dirty="0"/>
              <a:t>("Host </a:t>
            </a:r>
            <a:r>
              <a:rPr lang="cs-CZ" sz="1600" dirty="0" err="1"/>
              <a:t>domain</a:t>
            </a:r>
            <a:r>
              <a:rPr lang="cs-CZ" sz="1600" dirty="0"/>
              <a:t>: " + </a:t>
            </a:r>
            <a:r>
              <a:rPr lang="cs-CZ" sz="1600" dirty="0" err="1"/>
              <a:t>AppDomain.CurrentDomain.FriendlyName</a:t>
            </a:r>
            <a:r>
              <a:rPr lang="cs-CZ" sz="1600" dirty="0"/>
              <a:t>);</a:t>
            </a:r>
          </a:p>
          <a:p>
            <a:r>
              <a:rPr lang="cs-CZ" sz="1600" dirty="0"/>
              <a:t>        </a:t>
            </a:r>
            <a:r>
              <a:rPr lang="cs-CZ" sz="1600" dirty="0" err="1"/>
              <a:t>Console.WriteLine</a:t>
            </a:r>
            <a:r>
              <a:rPr lang="cs-CZ" sz="1600" dirty="0"/>
              <a:t>("</a:t>
            </a:r>
            <a:r>
              <a:rPr lang="cs-CZ" sz="1600" dirty="0" err="1"/>
              <a:t>Child</a:t>
            </a:r>
            <a:r>
              <a:rPr lang="cs-CZ" sz="1600" dirty="0"/>
              <a:t> </a:t>
            </a:r>
            <a:r>
              <a:rPr lang="cs-CZ" sz="1600" dirty="0" err="1"/>
              <a:t>domain</a:t>
            </a:r>
            <a:r>
              <a:rPr lang="cs-CZ" sz="1600" dirty="0"/>
              <a:t>: " + </a:t>
            </a:r>
            <a:r>
              <a:rPr lang="cs-CZ" sz="1600" dirty="0" err="1"/>
              <a:t>domain.FriendlyName</a:t>
            </a:r>
            <a:r>
              <a:rPr lang="cs-CZ" sz="1600" dirty="0"/>
              <a:t>);</a:t>
            </a:r>
          </a:p>
          <a:p>
            <a:endParaRPr lang="cs-CZ" sz="1600" dirty="0"/>
          </a:p>
          <a:p>
            <a:r>
              <a:rPr lang="cs-CZ" sz="1600" dirty="0"/>
              <a:t>        </a:t>
            </a:r>
            <a:r>
              <a:rPr lang="cs-CZ" sz="1600" dirty="0" err="1">
                <a:solidFill>
                  <a:srgbClr val="FFFF00"/>
                </a:solidFill>
              </a:rPr>
              <a:t>AppDomain.Unload</a:t>
            </a:r>
            <a:r>
              <a:rPr lang="cs-CZ" sz="1600" dirty="0">
                <a:solidFill>
                  <a:srgbClr val="FFFF00"/>
                </a:solidFill>
              </a:rPr>
              <a:t>(</a:t>
            </a:r>
            <a:r>
              <a:rPr lang="cs-CZ" sz="1600" dirty="0" err="1">
                <a:solidFill>
                  <a:srgbClr val="FFFF00"/>
                </a:solidFill>
              </a:rPr>
              <a:t>domain</a:t>
            </a:r>
            <a:r>
              <a:rPr lang="cs-CZ" sz="1600">
                <a:solidFill>
                  <a:srgbClr val="FFFF00"/>
                </a:solidFill>
              </a:rPr>
              <a:t>); </a:t>
            </a:r>
            <a:endParaRPr lang="cs-CZ" sz="1600" dirty="0"/>
          </a:p>
          <a:p>
            <a:r>
              <a:rPr lang="cs-CZ" sz="1600" dirty="0"/>
              <a:t>        </a:t>
            </a:r>
            <a:r>
              <a:rPr lang="cs-CZ" sz="1600" dirty="0" err="1"/>
              <a:t>try</a:t>
            </a:r>
            <a:endParaRPr lang="cs-CZ" sz="1600" dirty="0"/>
          </a:p>
          <a:p>
            <a:r>
              <a:rPr lang="cs-CZ" sz="1600" dirty="0"/>
              <a:t>        {</a:t>
            </a:r>
          </a:p>
          <a:p>
            <a:r>
              <a:rPr lang="cs-CZ" sz="1600" dirty="0"/>
              <a:t>             </a:t>
            </a:r>
            <a:r>
              <a:rPr lang="cs-CZ" sz="1600" dirty="0" err="1"/>
              <a:t>Console.WriteLine</a:t>
            </a:r>
            <a:r>
              <a:rPr lang="cs-CZ" sz="1600" dirty="0"/>
              <a:t>("</a:t>
            </a:r>
            <a:r>
              <a:rPr lang="cs-CZ" sz="1600" dirty="0" err="1"/>
              <a:t>child</a:t>
            </a:r>
            <a:r>
              <a:rPr lang="cs-CZ" sz="1600" dirty="0"/>
              <a:t> </a:t>
            </a:r>
            <a:r>
              <a:rPr lang="cs-CZ" sz="1600" dirty="0" err="1"/>
              <a:t>domain</a:t>
            </a:r>
            <a:r>
              <a:rPr lang="cs-CZ" sz="1600" dirty="0"/>
              <a:t>: " + </a:t>
            </a:r>
            <a:r>
              <a:rPr lang="cs-CZ" sz="1600" dirty="0" err="1"/>
              <a:t>domain.FriendlyName</a:t>
            </a:r>
            <a:r>
              <a:rPr lang="cs-CZ" sz="1600" dirty="0"/>
              <a:t>);</a:t>
            </a:r>
          </a:p>
          <a:p>
            <a:r>
              <a:rPr lang="cs-CZ" sz="1600" dirty="0"/>
              <a:t>        }</a:t>
            </a:r>
          </a:p>
          <a:p>
            <a:endParaRPr lang="cs-CZ" sz="1600" dirty="0"/>
          </a:p>
          <a:p>
            <a:r>
              <a:rPr lang="cs-CZ" sz="1600" dirty="0"/>
              <a:t>        </a:t>
            </a:r>
            <a:r>
              <a:rPr lang="cs-CZ" sz="1600" dirty="0" err="1"/>
              <a:t>catch</a:t>
            </a:r>
            <a:r>
              <a:rPr lang="cs-CZ" sz="1600" dirty="0"/>
              <a:t> (</a:t>
            </a:r>
            <a:r>
              <a:rPr lang="cs-CZ" sz="1600" dirty="0" err="1"/>
              <a:t>AppDomainUnloadedException</a:t>
            </a:r>
            <a:r>
              <a:rPr lang="cs-CZ" sz="1600" dirty="0"/>
              <a:t> e)</a:t>
            </a:r>
          </a:p>
          <a:p>
            <a:r>
              <a:rPr lang="cs-CZ" sz="1600" dirty="0"/>
              <a:t>        {</a:t>
            </a:r>
          </a:p>
          <a:p>
            <a:r>
              <a:rPr lang="cs-CZ" sz="1600" dirty="0"/>
              <a:t>            </a:t>
            </a:r>
            <a:r>
              <a:rPr lang="cs-CZ" sz="1600" dirty="0" err="1"/>
              <a:t>Console.WriteLine</a:t>
            </a:r>
            <a:r>
              <a:rPr lang="cs-CZ" sz="1600" dirty="0"/>
              <a:t>("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appdomain</a:t>
            </a:r>
            <a:r>
              <a:rPr lang="cs-CZ" sz="1600" dirty="0"/>
              <a:t> </a:t>
            </a:r>
            <a:r>
              <a:rPr lang="cs-CZ" sz="1600" dirty="0" err="1"/>
              <a:t>MyDomain</a:t>
            </a:r>
            <a:r>
              <a:rPr lang="cs-CZ" sz="1600" dirty="0"/>
              <a:t> </a:t>
            </a:r>
            <a:r>
              <a:rPr lang="cs-CZ" sz="1600" dirty="0" err="1"/>
              <a:t>does</a:t>
            </a:r>
            <a:r>
              <a:rPr lang="cs-CZ" sz="1600" dirty="0"/>
              <a:t> not </a:t>
            </a:r>
            <a:r>
              <a:rPr lang="cs-CZ" sz="1600" dirty="0" err="1"/>
              <a:t>exist</a:t>
            </a:r>
            <a:r>
              <a:rPr lang="cs-CZ" sz="1600" dirty="0"/>
              <a:t>.");</a:t>
            </a:r>
          </a:p>
          <a:p>
            <a:r>
              <a:rPr lang="cs-CZ" sz="1600" dirty="0"/>
              <a:t>        }</a:t>
            </a:r>
            <a:endParaRPr lang="cs-CZ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i="1" dirty="0" err="1"/>
              <a:t>AppDomain</a:t>
            </a:r>
            <a:r>
              <a:rPr lang="cs-CZ" i="1" dirty="0"/>
              <a:t> - </a:t>
            </a:r>
            <a:r>
              <a:rPr lang="cs-CZ" i="1" dirty="0" err="1"/>
              <a:t>permissions</a:t>
            </a:r>
            <a:endParaRPr lang="cs-CZ" b="1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cs-CZ" sz="1600" dirty="0" err="1"/>
              <a:t>PermissionSet</a:t>
            </a:r>
            <a:r>
              <a:rPr lang="cs-CZ" sz="1600" dirty="0"/>
              <a:t> </a:t>
            </a:r>
            <a:r>
              <a:rPr lang="cs-CZ" sz="1600" dirty="0" err="1"/>
              <a:t>ps</a:t>
            </a:r>
            <a:r>
              <a:rPr lang="cs-CZ" sz="1600" dirty="0"/>
              <a:t> = </a:t>
            </a:r>
            <a:r>
              <a:rPr lang="cs-CZ" sz="1600" dirty="0" err="1"/>
              <a:t>new</a:t>
            </a:r>
            <a:r>
              <a:rPr lang="cs-CZ" sz="1600" dirty="0"/>
              <a:t> </a:t>
            </a:r>
            <a:r>
              <a:rPr lang="cs-CZ" sz="1600" dirty="0" err="1"/>
              <a:t>PermissionSet</a:t>
            </a:r>
            <a:r>
              <a:rPr lang="cs-CZ" sz="1600" dirty="0"/>
              <a:t>(</a:t>
            </a:r>
            <a:r>
              <a:rPr lang="cs-CZ" sz="1600" dirty="0" err="1"/>
              <a:t>PermissionState.None</a:t>
            </a:r>
            <a:r>
              <a:rPr lang="cs-CZ" sz="1600" dirty="0"/>
              <a:t>);</a:t>
            </a:r>
          </a:p>
          <a:p>
            <a:r>
              <a:rPr lang="cs-CZ" sz="1600" dirty="0" err="1"/>
              <a:t>ps.AddPermission</a:t>
            </a:r>
            <a:r>
              <a:rPr lang="cs-CZ" sz="1600" dirty="0"/>
              <a:t>(</a:t>
            </a:r>
            <a:r>
              <a:rPr lang="cs-CZ" sz="1600" dirty="0" err="1"/>
              <a:t>new</a:t>
            </a:r>
            <a:r>
              <a:rPr lang="cs-CZ" sz="1600" dirty="0"/>
              <a:t> </a:t>
            </a:r>
            <a:r>
              <a:rPr lang="cs-CZ" sz="1600" dirty="0" err="1"/>
              <a:t>SecurityPermission</a:t>
            </a:r>
            <a:r>
              <a:rPr lang="cs-CZ" sz="1600" dirty="0"/>
              <a:t>(</a:t>
            </a:r>
            <a:r>
              <a:rPr lang="cs-CZ" sz="1600" dirty="0" err="1"/>
              <a:t>SecurityPermissionFlag.Execution</a:t>
            </a:r>
            <a:r>
              <a:rPr lang="cs-CZ" sz="1600" dirty="0"/>
              <a:t>));</a:t>
            </a:r>
          </a:p>
          <a:p>
            <a:r>
              <a:rPr lang="cs-CZ" sz="1600" dirty="0" err="1"/>
              <a:t>ps.AddPermission</a:t>
            </a:r>
            <a:r>
              <a:rPr lang="cs-CZ" sz="1600" dirty="0"/>
              <a:t>(</a:t>
            </a:r>
            <a:r>
              <a:rPr lang="cs-CZ" sz="1600" dirty="0" err="1"/>
              <a:t>new</a:t>
            </a:r>
            <a:r>
              <a:rPr lang="cs-CZ" sz="1600" dirty="0"/>
              <a:t> </a:t>
            </a:r>
            <a:r>
              <a:rPr lang="cs-CZ" sz="1600" dirty="0" err="1"/>
              <a:t>UIPermission</a:t>
            </a:r>
            <a:r>
              <a:rPr lang="cs-CZ" sz="1600" dirty="0"/>
              <a:t>(</a:t>
            </a:r>
            <a:r>
              <a:rPr lang="cs-CZ" sz="1600" dirty="0" err="1"/>
              <a:t>PermissionState.Unrestricted</a:t>
            </a:r>
            <a:r>
              <a:rPr lang="cs-CZ" sz="1600" dirty="0"/>
              <a:t>));</a:t>
            </a:r>
          </a:p>
          <a:p>
            <a:endParaRPr lang="cs-CZ" sz="1600" dirty="0"/>
          </a:p>
          <a:p>
            <a:r>
              <a:rPr lang="cs-CZ" sz="1600" dirty="0" err="1"/>
              <a:t>ps.AddPermission</a:t>
            </a:r>
            <a:r>
              <a:rPr lang="cs-CZ" sz="1600" dirty="0"/>
              <a:t>(</a:t>
            </a:r>
            <a:r>
              <a:rPr lang="cs-CZ" sz="1600" dirty="0" err="1"/>
              <a:t>new</a:t>
            </a:r>
            <a:r>
              <a:rPr lang="cs-CZ" sz="1600" dirty="0"/>
              <a:t> </a:t>
            </a:r>
            <a:r>
              <a:rPr lang="cs-CZ" sz="1600" dirty="0" err="1"/>
              <a:t>FileIOPermission</a:t>
            </a:r>
            <a:r>
              <a:rPr lang="cs-CZ" sz="1600" dirty="0"/>
              <a:t>(</a:t>
            </a:r>
            <a:r>
              <a:rPr lang="cs-CZ" sz="1600" dirty="0" err="1"/>
              <a:t>FileIOPermissionAccess.AllAccess</a:t>
            </a:r>
            <a:r>
              <a:rPr lang="cs-CZ" sz="1600" dirty="0"/>
              <a:t>, </a:t>
            </a:r>
            <a:r>
              <a:rPr lang="cs-CZ" sz="1600" dirty="0" err="1"/>
              <a:t>Path.GetFullPath</a:t>
            </a:r>
            <a:r>
              <a:rPr lang="cs-CZ" sz="1600" dirty="0"/>
              <a:t>("./")));</a:t>
            </a:r>
          </a:p>
          <a:p>
            <a:r>
              <a:rPr lang="cs-CZ" sz="1600" dirty="0"/>
              <a:t> </a:t>
            </a:r>
          </a:p>
          <a:p>
            <a:r>
              <a:rPr lang="cs-CZ" sz="1600" dirty="0" err="1"/>
              <a:t>AppDomain</a:t>
            </a:r>
            <a:r>
              <a:rPr lang="cs-CZ" sz="1600" dirty="0"/>
              <a:t> ad = </a:t>
            </a:r>
            <a:r>
              <a:rPr lang="cs-CZ" sz="1600" dirty="0" err="1"/>
              <a:t>AppDomain.CreateDomain</a:t>
            </a:r>
            <a:r>
              <a:rPr lang="cs-CZ" sz="1600" dirty="0"/>
              <a:t>("my </a:t>
            </a:r>
            <a:r>
              <a:rPr lang="cs-CZ" sz="1600" dirty="0" err="1"/>
              <a:t>domain</a:t>
            </a:r>
            <a:r>
              <a:rPr lang="cs-CZ" sz="1600" dirty="0"/>
              <a:t>", </a:t>
            </a:r>
            <a:r>
              <a:rPr lang="cs-CZ" sz="1600" dirty="0" err="1"/>
              <a:t>null</a:t>
            </a:r>
            <a:r>
              <a:rPr lang="cs-CZ" sz="1600" dirty="0"/>
              <a:t>, </a:t>
            </a:r>
            <a:r>
              <a:rPr lang="cs-CZ" sz="1600" dirty="0" err="1"/>
              <a:t>new</a:t>
            </a:r>
            <a:r>
              <a:rPr lang="cs-CZ" sz="1600" dirty="0"/>
              <a:t> </a:t>
            </a:r>
            <a:r>
              <a:rPr lang="cs-CZ" sz="1600" dirty="0" err="1"/>
              <a:t>AppDomainSetup</a:t>
            </a:r>
            <a:r>
              <a:rPr lang="cs-CZ" sz="1600" dirty="0"/>
              <a:t>() {</a:t>
            </a:r>
          </a:p>
          <a:p>
            <a:r>
              <a:rPr lang="cs-CZ" sz="1600" dirty="0"/>
              <a:t>	</a:t>
            </a:r>
            <a:r>
              <a:rPr lang="cs-CZ" sz="1600" dirty="0" err="1"/>
              <a:t>ApplicationBase</a:t>
            </a:r>
            <a:r>
              <a:rPr lang="cs-CZ" sz="1600" dirty="0"/>
              <a:t> = </a:t>
            </a:r>
            <a:r>
              <a:rPr lang="cs-CZ" sz="1600" dirty="0" err="1"/>
              <a:t>Path.GetFullPath</a:t>
            </a:r>
            <a:r>
              <a:rPr lang="cs-CZ" sz="1600" dirty="0"/>
              <a:t>("./")</a:t>
            </a:r>
          </a:p>
          <a:p>
            <a:r>
              <a:rPr lang="cs-CZ" sz="1600" dirty="0"/>
              <a:t>}, </a:t>
            </a:r>
            <a:r>
              <a:rPr lang="cs-CZ" sz="1600" dirty="0" err="1"/>
              <a:t>ps</a:t>
            </a:r>
            <a:r>
              <a:rPr lang="cs-CZ" sz="1600" dirty="0"/>
              <a:t>);</a:t>
            </a:r>
          </a:p>
          <a:p>
            <a:r>
              <a:rPr lang="cs-CZ" sz="1600" dirty="0" err="1"/>
              <a:t>ad.ExecuteAssembly</a:t>
            </a:r>
            <a:r>
              <a:rPr lang="cs-CZ" sz="1600" dirty="0"/>
              <a:t>("./SecondApp.exe");</a:t>
            </a:r>
          </a:p>
          <a:p>
            <a:endParaRPr lang="cs-CZ" sz="1600" dirty="0"/>
          </a:p>
          <a:p>
            <a:r>
              <a:rPr lang="cs-CZ" sz="1600" dirty="0" err="1"/>
              <a:t>AppDomain.Unload</a:t>
            </a:r>
            <a:r>
              <a:rPr lang="cs-CZ" sz="1600" dirty="0"/>
              <a:t>(ad);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979555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3B6742-D9F6-468E-8433-982F95753938}"/>
</file>

<file path=customXml/itemProps2.xml><?xml version="1.0" encoding="utf-8"?>
<ds:datastoreItem xmlns:ds="http://schemas.openxmlformats.org/officeDocument/2006/customXml" ds:itemID="{8AC8CCFD-0BFF-4087-A9CD-130F2297E9D1}"/>
</file>

<file path=customXml/itemProps3.xml><?xml version="1.0" encoding="utf-8"?>
<ds:datastoreItem xmlns:ds="http://schemas.openxmlformats.org/officeDocument/2006/customXml" ds:itemID="{FD5AC89B-F634-45E0-ADFC-8A218825A85D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698</TotalTime>
  <Words>400</Words>
  <Application>Microsoft Office PowerPoint</Application>
  <PresentationFormat>Předvádění na obrazovce (4:3)</PresentationFormat>
  <Paragraphs>167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Wingdings 2</vt:lpstr>
      <vt:lpstr>Medián</vt:lpstr>
      <vt:lpstr>Application domains in .NET Framework</vt:lpstr>
      <vt:lpstr>Application domains</vt:lpstr>
      <vt:lpstr>Assembly can host Application Domain</vt:lpstr>
      <vt:lpstr>AppDomain class</vt:lpstr>
      <vt:lpstr>Informations about current thread ApplicationDomain</vt:lpstr>
      <vt:lpstr>AppDomain - Unload</vt:lpstr>
      <vt:lpstr>AppDomain - permissions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173</cp:revision>
  <dcterms:created xsi:type="dcterms:W3CDTF">2007-09-02T21:18:25Z</dcterms:created>
  <dcterms:modified xsi:type="dcterms:W3CDTF">2021-02-25T08:00:18Z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