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docx" ContentType="application/vnd.openxmlformats-officedocument.wordprocessingml.documen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8398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94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flexerasoftware.com/content/IS-EVAL-InstallShield-Limited-Edition-Visual-Studio?lang=1033&amp;ver=ult" TargetMode="External"/><Relationship Id="rId2" Type="http://schemas.openxmlformats.org/officeDocument/2006/relationships/hyperlink" Target="http://msdn.microsoft.com/en-us/library/zt39148a(v=vs.80)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(Windows) </a:t>
            </a:r>
            <a:r>
              <a:rPr lang="cs-CZ" b="1" dirty="0" err="1"/>
              <a:t>Services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Architektura technologie .NET</a:t>
            </a:r>
          </a:p>
          <a:p>
            <a:r>
              <a:rPr lang="en-US" dirty="0"/>
              <a:t>Jan </a:t>
            </a:r>
            <a:r>
              <a:rPr lang="cs-CZ"/>
              <a:t>Janoušek, </a:t>
            </a:r>
            <a:r>
              <a:rPr lang="cs-CZ" dirty="0"/>
              <a:t>FEI - Katedra Informatiky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Installation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Installing</a:t>
            </a:r>
            <a:endParaRPr lang="cs-CZ" dirty="0"/>
          </a:p>
          <a:p>
            <a:pPr lvl="1"/>
            <a:r>
              <a:rPr lang="cs-CZ" i="1" dirty="0" err="1"/>
              <a:t>InstallUtil.exe</a:t>
            </a:r>
            <a:r>
              <a:rPr lang="cs-CZ" i="1" dirty="0"/>
              <a:t> </a:t>
            </a:r>
            <a:r>
              <a:rPr lang="cs-CZ" i="1" dirty="0" err="1"/>
              <a:t>ServiceName.exe</a:t>
            </a:r>
            <a:endParaRPr lang="cs-CZ" i="1" dirty="0"/>
          </a:p>
          <a:p>
            <a:r>
              <a:rPr lang="cs-CZ" dirty="0" err="1"/>
              <a:t>Uninstalling</a:t>
            </a:r>
            <a:endParaRPr lang="cs-CZ" dirty="0"/>
          </a:p>
          <a:p>
            <a:pPr lvl="1"/>
            <a:r>
              <a:rPr lang="cs-CZ" i="1" dirty="0" err="1"/>
              <a:t>InstallUtil.exe</a:t>
            </a:r>
            <a:r>
              <a:rPr lang="cs-CZ" i="1" dirty="0"/>
              <a:t>  </a:t>
            </a:r>
            <a:r>
              <a:rPr lang="en-US" i="1" dirty="0"/>
              <a:t>/u </a:t>
            </a:r>
            <a:r>
              <a:rPr lang="cs-CZ" i="1" dirty="0" err="1"/>
              <a:t>ServiceName.exe</a:t>
            </a:r>
            <a:r>
              <a:rPr lang="cs-CZ" i="1" dirty="0"/>
              <a:t>	</a:t>
            </a:r>
          </a:p>
          <a:p>
            <a:r>
              <a:rPr lang="cs-CZ" dirty="0"/>
              <a:t>Run</a:t>
            </a:r>
          </a:p>
          <a:p>
            <a:pPr lvl="1"/>
            <a:r>
              <a:rPr lang="cs-CZ" i="1" dirty="0"/>
              <a:t>Net Start </a:t>
            </a:r>
            <a:r>
              <a:rPr lang="cs-CZ" i="1" dirty="0" err="1"/>
              <a:t>ServiceName</a:t>
            </a:r>
            <a:endParaRPr lang="cs-CZ" i="1" dirty="0"/>
          </a:p>
          <a:p>
            <a:r>
              <a:rPr lang="cs-CZ" dirty="0"/>
              <a:t>Stop</a:t>
            </a:r>
          </a:p>
          <a:p>
            <a:pPr lvl="1"/>
            <a:r>
              <a:rPr lang="cs-CZ" i="1" dirty="0"/>
              <a:t>Net Stop </a:t>
            </a:r>
            <a:r>
              <a:rPr lang="cs-CZ" i="1" dirty="0" err="1"/>
              <a:t>ServiceName</a:t>
            </a:r>
            <a:endParaRPr lang="cs-CZ" i="1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200" dirty="0" err="1"/>
              <a:t>System.ServiceProcess.ServiceController</a:t>
            </a:r>
            <a:endParaRPr lang="cs-CZ" sz="3200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Assembly</a:t>
            </a:r>
            <a:r>
              <a:rPr lang="cs-CZ" dirty="0"/>
              <a:t> </a:t>
            </a:r>
            <a:r>
              <a:rPr lang="cs-CZ" dirty="0" err="1"/>
              <a:t>System.ServiceProcess</a:t>
            </a:r>
            <a:endParaRPr lang="cs-CZ" dirty="0"/>
          </a:p>
          <a:p>
            <a:pPr>
              <a:buNone/>
            </a:pPr>
            <a:endParaRPr lang="cs-CZ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28662" y="2860422"/>
          <a:ext cx="7786742" cy="106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5772815" imgH="791844" progId="Word.Document.12">
                  <p:embed/>
                </p:oleObj>
              </mc:Choice>
              <mc:Fallback>
                <p:oleObj name="Dokument" r:id="rId2" imgW="5772815" imgH="79184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860422"/>
                        <a:ext cx="7786742" cy="1068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http://msdn.microsoft.com/en-us/library/zt39148a(v=vs.80).aspx</a:t>
            </a:r>
            <a:endParaRPr lang="en-GB" dirty="0"/>
          </a:p>
          <a:p>
            <a:endParaRPr lang="en-US" dirty="0"/>
          </a:p>
          <a:p>
            <a:r>
              <a:rPr lang="en-GB">
                <a:hlinkClick r:id="rId3"/>
              </a:rPr>
              <a:t>http://learn.flexerasoftware.com/content/IS-EVAL-InstallShield-Limited-Edition-Visual-Studio?lang=1033&amp;ver=ult</a:t>
            </a:r>
            <a:endParaRPr lang="en-GB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200" dirty="0" err="1"/>
              <a:t>Services</a:t>
            </a:r>
            <a:r>
              <a:rPr lang="en-US" sz="3200" dirty="0"/>
              <a:t> &amp;</a:t>
            </a:r>
            <a:r>
              <a:rPr lang="cs-CZ" sz="3200" dirty="0"/>
              <a:t> .NET </a:t>
            </a:r>
            <a:r>
              <a:rPr lang="cs-CZ" sz="3200" dirty="0" err="1"/>
              <a:t>Core</a:t>
            </a:r>
            <a:endParaRPr lang="cs-CZ" sz="3200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WorkerService</a:t>
            </a:r>
            <a:r>
              <a:rPr lang="cs-CZ" dirty="0"/>
              <a:t> – long </a:t>
            </a:r>
            <a:r>
              <a:rPr lang="cs-CZ" dirty="0" err="1"/>
              <a:t>running</a:t>
            </a:r>
            <a:r>
              <a:rPr lang="cs-CZ" dirty="0"/>
              <a:t> background </a:t>
            </a:r>
            <a:r>
              <a:rPr lang="cs-CZ" dirty="0" err="1"/>
              <a:t>task</a:t>
            </a:r>
            <a:endParaRPr lang="cs-CZ" dirty="0"/>
          </a:p>
          <a:p>
            <a:r>
              <a:rPr lang="cs-CZ" dirty="0" err="1"/>
              <a:t>NuGet</a:t>
            </a:r>
            <a:r>
              <a:rPr lang="cs-CZ" dirty="0"/>
              <a:t>: </a:t>
            </a:r>
            <a:r>
              <a:rPr lang="cs-CZ" dirty="0" err="1"/>
              <a:t>Microsoft.Extensions.Hosting.WindowsServices</a:t>
            </a:r>
            <a:endParaRPr lang="cs-CZ" dirty="0"/>
          </a:p>
          <a:p>
            <a:pPr lvl="1"/>
            <a:r>
              <a:rPr lang="cs-CZ" dirty="0" err="1"/>
              <a:t>Listens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Start and Stop </a:t>
            </a:r>
            <a:r>
              <a:rPr lang="cs-CZ" dirty="0" err="1"/>
              <a:t>signal</a:t>
            </a:r>
            <a:endParaRPr lang="cs-CZ" dirty="0"/>
          </a:p>
          <a:p>
            <a:pPr lvl="1"/>
            <a:r>
              <a:rPr lang="en-US" dirty="0"/>
              <a:t>&lt;</a:t>
            </a:r>
            <a:r>
              <a:rPr lang="cs-CZ" dirty="0" err="1"/>
              <a:t>IHostBuilder</a:t>
            </a:r>
            <a:r>
              <a:rPr lang="en-US" dirty="0"/>
              <a:t>&gt;</a:t>
            </a:r>
            <a:r>
              <a:rPr lang="cs-CZ" dirty="0"/>
              <a:t>.</a:t>
            </a:r>
            <a:r>
              <a:rPr lang="cs-CZ" dirty="0" err="1"/>
              <a:t>UseWindowsService</a:t>
            </a:r>
            <a:r>
              <a:rPr lang="cs-CZ" dirty="0"/>
              <a:t>()</a:t>
            </a:r>
          </a:p>
          <a:p>
            <a:r>
              <a:rPr lang="cs-CZ" dirty="0"/>
              <a:t>sc.exe (C:\Windows\System32)</a:t>
            </a:r>
          </a:p>
          <a:p>
            <a:pPr lvl="1"/>
            <a:r>
              <a:rPr lang="en-US" sz="2000" dirty="0" err="1"/>
              <a:t>sc</a:t>
            </a:r>
            <a:r>
              <a:rPr lang="en-US" sz="2000" dirty="0"/>
              <a:t> create "</a:t>
            </a:r>
            <a:r>
              <a:rPr lang="en-US" sz="2000" dirty="0" err="1"/>
              <a:t>MyService</a:t>
            </a:r>
            <a:r>
              <a:rPr lang="en-US" sz="2000" dirty="0"/>
              <a:t>" </a:t>
            </a:r>
            <a:r>
              <a:rPr lang="en-US" sz="2000" dirty="0" err="1"/>
              <a:t>binPath</a:t>
            </a:r>
            <a:r>
              <a:rPr lang="en-US" sz="2000" dirty="0"/>
              <a:t>="C:\......\MyService.exe„</a:t>
            </a:r>
            <a:endParaRPr lang="cs-CZ" sz="2000" dirty="0"/>
          </a:p>
          <a:p>
            <a:pPr lvl="1"/>
            <a:r>
              <a:rPr lang="cs-CZ" sz="2000" dirty="0" err="1"/>
              <a:t>sc</a:t>
            </a:r>
            <a:r>
              <a:rPr lang="cs-CZ" sz="2000" dirty="0"/>
              <a:t> </a:t>
            </a:r>
            <a:r>
              <a:rPr lang="cs-CZ" sz="2000" dirty="0" err="1"/>
              <a:t>delete</a:t>
            </a:r>
            <a:r>
              <a:rPr lang="cs-CZ" sz="2000" dirty="0"/>
              <a:t> &lt;SERVICE_NAME&gt;</a:t>
            </a:r>
          </a:p>
          <a:p>
            <a:r>
              <a:rPr lang="cs-CZ" sz="2300" dirty="0"/>
              <a:t>Linux </a:t>
            </a:r>
            <a:r>
              <a:rPr lang="cs-CZ" sz="2300" dirty="0" err="1"/>
              <a:t>Daemon</a:t>
            </a:r>
            <a:endParaRPr lang="cs-CZ" sz="2300" dirty="0"/>
          </a:p>
          <a:p>
            <a:pPr lvl="1"/>
            <a:r>
              <a:rPr lang="cs-CZ" sz="2000" dirty="0" err="1"/>
              <a:t>Microsoft.Extensions.Hosting.Systemd</a:t>
            </a:r>
            <a:endParaRPr lang="cs-CZ" sz="2000" dirty="0"/>
          </a:p>
          <a:p>
            <a:pPr lvl="1"/>
            <a:r>
              <a:rPr lang="cs-CZ" sz="2000" dirty="0" err="1"/>
              <a:t>UseSystemd</a:t>
            </a:r>
            <a:r>
              <a:rPr lang="cs-CZ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53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Services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en-US" dirty="0" err="1"/>
              <a:t>ervices</a:t>
            </a:r>
            <a:r>
              <a:rPr lang="en-US" dirty="0"/>
              <a:t> allows you to run assemblies in the background without any user interaction</a:t>
            </a:r>
            <a:r>
              <a:rPr lang="cs-CZ" dirty="0"/>
              <a:t>.</a:t>
            </a:r>
          </a:p>
          <a:p>
            <a:r>
              <a:rPr lang="en-US" dirty="0"/>
              <a:t>They are suitable for:</a:t>
            </a:r>
            <a:endParaRPr lang="cs-CZ" dirty="0"/>
          </a:p>
          <a:p>
            <a:pPr lvl="1"/>
            <a:r>
              <a:rPr lang="en-US" dirty="0"/>
              <a:t>continuous monitoring</a:t>
            </a:r>
            <a:endParaRPr lang="cs-CZ" dirty="0"/>
          </a:p>
          <a:p>
            <a:pPr lvl="1"/>
            <a:r>
              <a:rPr lang="en-US" dirty="0"/>
              <a:t>listening to an incoming network connection</a:t>
            </a:r>
            <a:endParaRPr lang="cs-CZ" dirty="0"/>
          </a:p>
          <a:p>
            <a:pPr lvl="1"/>
            <a:r>
              <a:rPr lang="en-US" dirty="0"/>
              <a:t>start the application before the user logs on</a:t>
            </a:r>
            <a:endParaRPr lang="cs-CZ" dirty="0"/>
          </a:p>
          <a:p>
            <a:r>
              <a:rPr lang="en-US" dirty="0"/>
              <a:t>Services need special security and installation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are Windows </a:t>
            </a:r>
            <a:r>
              <a:rPr lang="cs-CZ" dirty="0" err="1"/>
              <a:t>Services</a:t>
            </a:r>
            <a:r>
              <a:rPr lang="cs-CZ" dirty="0"/>
              <a:t>?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Windows services are processes that run in the background</a:t>
            </a:r>
            <a:r>
              <a:rPr lang="cs-CZ" dirty="0"/>
              <a:t>.</a:t>
            </a:r>
          </a:p>
          <a:p>
            <a:r>
              <a:rPr lang="en-US" dirty="0"/>
              <a:t>They do not have a user interface</a:t>
            </a:r>
            <a:r>
              <a:rPr lang="cs-CZ" dirty="0"/>
              <a:t>.</a:t>
            </a:r>
          </a:p>
          <a:p>
            <a:r>
              <a:rPr lang="en-US" dirty="0"/>
              <a:t>They have their own user session</a:t>
            </a:r>
            <a:r>
              <a:rPr lang="cs-CZ" dirty="0"/>
              <a:t>.</a:t>
            </a:r>
          </a:p>
          <a:p>
            <a:r>
              <a:rPr lang="en-US" dirty="0"/>
              <a:t>Services can start automatically when Windows starts, even if the user is not logged on</a:t>
            </a:r>
            <a:r>
              <a:rPr lang="cs-CZ" dirty="0"/>
              <a:t>.</a:t>
            </a:r>
          </a:p>
          <a:p>
            <a:r>
              <a:rPr lang="en-US" dirty="0"/>
              <a:t>Windows has a large set of built-in services</a:t>
            </a:r>
            <a:r>
              <a:rPr lang="cs-CZ" dirty="0"/>
              <a:t>.</a:t>
            </a:r>
          </a:p>
          <a:p>
            <a:pPr lvl="1"/>
            <a:r>
              <a:rPr lang="en-US" dirty="0"/>
              <a:t>Folder sharing services</a:t>
            </a:r>
            <a:endParaRPr lang="cs-CZ" dirty="0"/>
          </a:p>
          <a:p>
            <a:pPr lvl="1"/>
            <a:r>
              <a:rPr lang="en-US" dirty="0"/>
              <a:t>Website publishing services</a:t>
            </a:r>
            <a:endParaRPr lang="cs-CZ" dirty="0"/>
          </a:p>
          <a:p>
            <a:pPr lvl="1"/>
            <a:r>
              <a:rPr lang="cs-CZ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Differences</a:t>
            </a:r>
            <a:r>
              <a:rPr lang="cs-CZ" dirty="0"/>
              <a:t> in development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service must be installed before it can be debugged</a:t>
            </a:r>
            <a:endParaRPr lang="cs-CZ" dirty="0"/>
          </a:p>
          <a:p>
            <a:r>
              <a:rPr lang="en-US" dirty="0"/>
              <a:t>Cannot debug with F5 or F11</a:t>
            </a:r>
            <a:endParaRPr lang="cs-CZ" dirty="0"/>
          </a:p>
          <a:p>
            <a:r>
              <a:rPr lang="en-US" dirty="0"/>
              <a:t>You need to connect to the service process for debugging</a:t>
            </a:r>
            <a:endParaRPr lang="cs-CZ" dirty="0"/>
          </a:p>
          <a:p>
            <a:r>
              <a:rPr lang="en-US" dirty="0"/>
              <a:t>Installation components must be created</a:t>
            </a:r>
            <a:endParaRPr lang="cs-CZ" dirty="0"/>
          </a:p>
          <a:p>
            <a:r>
              <a:rPr lang="en-US" dirty="0"/>
              <a:t>The main must contain a Run command to start the service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Run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04950" y="1782763"/>
          <a:ext cx="6389688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5925414" imgH="2009512" progId="Word.Document.12">
                  <p:embed/>
                </p:oleObj>
              </mc:Choice>
              <mc:Fallback>
                <p:oleObj name="Dokument" r:id="rId2" imgW="5925414" imgH="200951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782763"/>
                        <a:ext cx="6389688" cy="216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500166" y="4214818"/>
          <a:ext cx="6304706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4" imgW="5925414" imgH="1606384" progId="Word.Document.12">
                  <p:embed/>
                </p:oleObj>
              </mc:Choice>
              <mc:Fallback>
                <p:oleObj name="Dokument" r:id="rId4" imgW="5925414" imgH="160638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214818"/>
                        <a:ext cx="6304706" cy="17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Creating</a:t>
            </a:r>
            <a:r>
              <a:rPr lang="cs-CZ" dirty="0"/>
              <a:t> a </a:t>
            </a:r>
            <a:r>
              <a:rPr lang="cs-CZ" dirty="0" err="1"/>
              <a:t>service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project</a:t>
            </a:r>
            <a:endParaRPr lang="cs-CZ" dirty="0"/>
          </a:p>
          <a:p>
            <a:pPr lvl="1"/>
            <a:r>
              <a:rPr lang="cs-CZ" dirty="0"/>
              <a:t>New Project </a:t>
            </a:r>
            <a:r>
              <a:rPr lang="en-US" dirty="0"/>
              <a:t>-&gt; </a:t>
            </a:r>
            <a:r>
              <a:rPr lang="cs-CZ" dirty="0"/>
              <a:t>Windows </a:t>
            </a:r>
            <a:r>
              <a:rPr lang="en-US" dirty="0"/>
              <a:t>-&gt;</a:t>
            </a:r>
            <a:r>
              <a:rPr lang="cs-CZ" dirty="0"/>
              <a:t> Windows </a:t>
            </a:r>
            <a:r>
              <a:rPr lang="cs-CZ" dirty="0" err="1"/>
              <a:t>Service</a:t>
            </a:r>
            <a:endParaRPr lang="cs-CZ" dirty="0"/>
          </a:p>
          <a:p>
            <a:r>
              <a:rPr lang="cs-CZ" dirty="0"/>
              <a:t>W</a:t>
            </a:r>
            <a:r>
              <a:rPr lang="en-US" dirty="0"/>
              <a:t>rite the code to the </a:t>
            </a:r>
            <a:r>
              <a:rPr lang="en-US" dirty="0" err="1"/>
              <a:t>OnStart</a:t>
            </a:r>
            <a:r>
              <a:rPr lang="en-US" dirty="0"/>
              <a:t> and </a:t>
            </a:r>
            <a:r>
              <a:rPr lang="en-US" dirty="0" err="1"/>
              <a:t>OnStop</a:t>
            </a:r>
            <a:r>
              <a:rPr lang="en-US" dirty="0"/>
              <a:t> methods</a:t>
            </a:r>
            <a:r>
              <a:rPr lang="cs-CZ" dirty="0"/>
              <a:t>.</a:t>
            </a:r>
          </a:p>
          <a:p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en-US" dirty="0"/>
              <a:t> methods</a:t>
            </a:r>
            <a:r>
              <a:rPr lang="cs-CZ" dirty="0"/>
              <a:t>.</a:t>
            </a:r>
          </a:p>
          <a:p>
            <a:r>
              <a:rPr lang="cs-CZ" dirty="0"/>
              <a:t>A</a:t>
            </a:r>
            <a:r>
              <a:rPr lang="en-US" dirty="0"/>
              <a:t>dd installers</a:t>
            </a:r>
            <a:r>
              <a:rPr lang="cs-CZ" dirty="0"/>
              <a:t>.</a:t>
            </a:r>
          </a:p>
          <a:p>
            <a:r>
              <a:rPr lang="cs-CZ" dirty="0" err="1"/>
              <a:t>Compile</a:t>
            </a:r>
            <a:r>
              <a:rPr lang="en-US" dirty="0"/>
              <a:t> the project</a:t>
            </a:r>
            <a:r>
              <a:rPr lang="cs-CZ" dirty="0"/>
              <a:t>.</a:t>
            </a:r>
          </a:p>
          <a:p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installer</a:t>
            </a:r>
            <a:r>
              <a:rPr lang="cs-CZ" dirty="0"/>
              <a:t>.</a:t>
            </a:r>
          </a:p>
          <a:p>
            <a:r>
              <a:rPr lang="en-US" dirty="0"/>
              <a:t>Launch</a:t>
            </a:r>
            <a:r>
              <a:rPr lang="cs-CZ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implement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?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„</a:t>
            </a:r>
            <a:r>
              <a:rPr lang="cs-CZ" i="1" dirty="0" err="1"/>
              <a:t>ServiceBase.ServiceName</a:t>
            </a:r>
            <a:r>
              <a:rPr lang="cs-CZ" i="1" dirty="0"/>
              <a:t>“</a:t>
            </a:r>
          </a:p>
          <a:p>
            <a:pPr lvl="1"/>
            <a:r>
              <a:rPr lang="en-US" dirty="0"/>
              <a:t>The name is used by the OS to identify the service</a:t>
            </a:r>
            <a:endParaRPr lang="cs-CZ" dirty="0"/>
          </a:p>
          <a:p>
            <a:pPr lvl="1"/>
            <a:r>
              <a:rPr lang="en-US" dirty="0"/>
              <a:t>For example, we can use to start the service</a:t>
            </a:r>
            <a:r>
              <a:rPr lang="cs-CZ" dirty="0"/>
              <a:t>: </a:t>
            </a:r>
          </a:p>
          <a:p>
            <a:pPr lvl="2"/>
            <a:r>
              <a:rPr lang="cs-CZ" dirty="0"/>
              <a:t>Net Start </a:t>
            </a:r>
            <a:r>
              <a:rPr lang="cs-CZ" dirty="0" err="1"/>
              <a:t>ServiceName</a:t>
            </a:r>
            <a:endParaRPr lang="cs-CZ" dirty="0"/>
          </a:p>
          <a:p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OnStart</a:t>
            </a:r>
            <a:r>
              <a:rPr lang="cs-CZ" dirty="0"/>
              <a:t> </a:t>
            </a:r>
            <a:r>
              <a:rPr lang="cs-CZ" dirty="0" err="1"/>
              <a:t>method</a:t>
            </a:r>
            <a:endParaRPr lang="cs-CZ" dirty="0"/>
          </a:p>
          <a:p>
            <a:pPr lvl="1"/>
            <a:r>
              <a:rPr lang="cs-CZ" dirty="0"/>
              <a:t>Use</a:t>
            </a:r>
            <a:r>
              <a:rPr lang="cs-CZ" i="1" dirty="0"/>
              <a:t> </a:t>
            </a:r>
            <a:r>
              <a:rPr lang="cs-CZ" i="1" dirty="0" err="1"/>
              <a:t>Syst</a:t>
            </a:r>
            <a:r>
              <a:rPr lang="en-US" i="1" dirty="0"/>
              <a:t>e</a:t>
            </a:r>
            <a:r>
              <a:rPr lang="cs-CZ" i="1" dirty="0" err="1"/>
              <a:t>m.Timers.Timer</a:t>
            </a:r>
            <a:endParaRPr lang="cs-CZ" i="1" dirty="0"/>
          </a:p>
          <a:p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OnStop</a:t>
            </a:r>
            <a:r>
              <a:rPr lang="cs-CZ" i="1" dirty="0"/>
              <a:t> </a:t>
            </a:r>
            <a:r>
              <a:rPr lang="cs-CZ" dirty="0" err="1"/>
              <a:t>method</a:t>
            </a:r>
            <a:endParaRPr lang="cs-CZ" dirty="0"/>
          </a:p>
          <a:p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Creating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installation</a:t>
            </a:r>
            <a:r>
              <a:rPr lang="cs-CZ" dirty="0"/>
              <a:t> </a:t>
            </a:r>
            <a:r>
              <a:rPr lang="cs-CZ" dirty="0" err="1"/>
              <a:t>project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i="1" dirty="0" err="1"/>
              <a:t>ServiceInstaller</a:t>
            </a:r>
            <a:endParaRPr lang="cs-CZ" i="1" dirty="0"/>
          </a:p>
          <a:p>
            <a:pPr lvl="1"/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description</a:t>
            </a:r>
            <a:endParaRPr lang="cs-CZ" dirty="0"/>
          </a:p>
          <a:p>
            <a:pPr lvl="1"/>
            <a:r>
              <a:rPr lang="cs-CZ" dirty="0"/>
              <a:t>Display </a:t>
            </a:r>
            <a:r>
              <a:rPr lang="cs-CZ" dirty="0" err="1"/>
              <a:t>name</a:t>
            </a:r>
            <a:endParaRPr lang="cs-CZ" dirty="0"/>
          </a:p>
          <a:p>
            <a:pPr lvl="1"/>
            <a:r>
              <a:rPr lang="cs-CZ" dirty="0"/>
              <a:t>Name</a:t>
            </a:r>
          </a:p>
          <a:p>
            <a:pPr lvl="1"/>
            <a:r>
              <a:rPr lang="cs-CZ" dirty="0"/>
              <a:t>Start type.</a:t>
            </a:r>
          </a:p>
          <a:p>
            <a:r>
              <a:rPr lang="cs-CZ" i="1" dirty="0" err="1"/>
              <a:t>ServiceProcessInstaller</a:t>
            </a:r>
            <a:endParaRPr lang="cs-CZ" i="1" dirty="0"/>
          </a:p>
          <a:p>
            <a:pPr lvl="1"/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account</a:t>
            </a:r>
            <a:r>
              <a:rPr lang="cs-CZ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Creation</a:t>
            </a:r>
            <a:r>
              <a:rPr lang="cs-CZ" dirty="0"/>
              <a:t> </a:t>
            </a:r>
            <a:r>
              <a:rPr lang="cs-CZ" dirty="0" err="1"/>
              <a:t>procedure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Right-click in the service designer and select </a:t>
            </a:r>
            <a:r>
              <a:rPr lang="en-US" i="1" dirty="0"/>
              <a:t>Add Installer</a:t>
            </a:r>
            <a:r>
              <a:rPr lang="cs-CZ" dirty="0"/>
              <a:t>.</a:t>
            </a:r>
          </a:p>
          <a:p>
            <a:r>
              <a:rPr lang="cs-CZ" i="1" dirty="0" err="1"/>
              <a:t>ServiceInstaller</a:t>
            </a:r>
            <a:endParaRPr lang="cs-CZ" i="1" dirty="0"/>
          </a:p>
          <a:p>
            <a:pPr lvl="1"/>
            <a:r>
              <a:rPr lang="cs-CZ" dirty="0" err="1"/>
              <a:t>StartType</a:t>
            </a:r>
            <a:r>
              <a:rPr lang="cs-CZ" dirty="0"/>
              <a:t> </a:t>
            </a:r>
          </a:p>
          <a:p>
            <a:pPr lvl="2"/>
            <a:r>
              <a:rPr lang="cs-CZ" dirty="0" err="1"/>
              <a:t>Automatic</a:t>
            </a:r>
            <a:endParaRPr lang="cs-CZ" dirty="0"/>
          </a:p>
          <a:p>
            <a:pPr lvl="2"/>
            <a:r>
              <a:rPr lang="cs-CZ" dirty="0" err="1"/>
              <a:t>Manual</a:t>
            </a:r>
            <a:r>
              <a:rPr lang="cs-CZ" dirty="0"/>
              <a:t> (default)</a:t>
            </a:r>
          </a:p>
          <a:p>
            <a:pPr lvl="2"/>
            <a:r>
              <a:rPr lang="cs-CZ" dirty="0" err="1"/>
              <a:t>Disabled</a:t>
            </a:r>
            <a:endParaRPr lang="cs-CZ" dirty="0"/>
          </a:p>
          <a:p>
            <a:pPr lvl="1"/>
            <a:r>
              <a:rPr lang="cs-CZ" dirty="0" err="1"/>
              <a:t>Description</a:t>
            </a:r>
            <a:endParaRPr lang="cs-CZ" dirty="0"/>
          </a:p>
          <a:p>
            <a:pPr lvl="1"/>
            <a:r>
              <a:rPr lang="cs-CZ" dirty="0" err="1"/>
              <a:t>DisplayName</a:t>
            </a:r>
            <a:endParaRPr lang="cs-CZ" dirty="0"/>
          </a:p>
          <a:p>
            <a:r>
              <a:rPr lang="cs-CZ" dirty="0" err="1"/>
              <a:t>ServiceProcessInstaller</a:t>
            </a:r>
            <a:endParaRPr lang="cs-CZ" dirty="0"/>
          </a:p>
          <a:p>
            <a:pPr lvl="2"/>
            <a:r>
              <a:rPr lang="cs-CZ" dirty="0" err="1"/>
              <a:t>LocalService</a:t>
            </a:r>
            <a:endParaRPr lang="cs-CZ" dirty="0"/>
          </a:p>
          <a:p>
            <a:pPr lvl="2"/>
            <a:r>
              <a:rPr lang="cs-CZ" dirty="0" err="1"/>
              <a:t>NetworkService</a:t>
            </a:r>
            <a:endParaRPr lang="cs-CZ" dirty="0"/>
          </a:p>
          <a:p>
            <a:pPr lvl="2"/>
            <a:r>
              <a:rPr lang="cs-CZ" dirty="0" err="1"/>
              <a:t>LocalSystem</a:t>
            </a:r>
            <a:endParaRPr lang="cs-CZ" dirty="0"/>
          </a:p>
          <a:p>
            <a:pPr lvl="2"/>
            <a:r>
              <a:rPr lang="cs-CZ" dirty="0"/>
              <a:t>User (default)</a:t>
            </a:r>
          </a:p>
          <a:p>
            <a:r>
              <a:rPr lang="cs-CZ" dirty="0" err="1"/>
              <a:t>Define</a:t>
            </a:r>
            <a:r>
              <a:rPr lang="cs-CZ" dirty="0"/>
              <a:t> startup </a:t>
            </a:r>
            <a:r>
              <a:rPr lang="cs-CZ" dirty="0" err="1"/>
              <a:t>object</a:t>
            </a:r>
            <a:endParaRPr lang="cs-CZ" dirty="0"/>
          </a:p>
          <a:p>
            <a:pPr lvl="1"/>
            <a:r>
              <a:rPr lang="cs-CZ" i="1" dirty="0" err="1"/>
              <a:t>Properties</a:t>
            </a:r>
            <a:r>
              <a:rPr lang="cs-CZ" i="1" dirty="0"/>
              <a:t> -</a:t>
            </a:r>
            <a:r>
              <a:rPr lang="en-US" i="1" dirty="0"/>
              <a:t>&gt; Application -&gt; Startup object</a:t>
            </a:r>
            <a:endParaRPr lang="cs-CZ" i="1" dirty="0"/>
          </a:p>
          <a:p>
            <a:r>
              <a:rPr lang="cs-CZ" dirty="0" err="1"/>
              <a:t>Compile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21A469-30CE-4EF7-8D01-18417F1C95D8}"/>
</file>

<file path=customXml/itemProps2.xml><?xml version="1.0" encoding="utf-8"?>
<ds:datastoreItem xmlns:ds="http://schemas.openxmlformats.org/officeDocument/2006/customXml" ds:itemID="{EADBBBCD-078B-428E-AC28-8E0C75B0D3CE}"/>
</file>

<file path=customXml/itemProps3.xml><?xml version="1.0" encoding="utf-8"?>
<ds:datastoreItem xmlns:ds="http://schemas.openxmlformats.org/officeDocument/2006/customXml" ds:itemID="{9CB7BA51-208C-40C2-B2D5-070CB6A8EA8C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875</TotalTime>
  <Words>487</Words>
  <Application>Microsoft Office PowerPoint</Application>
  <PresentationFormat>Předvádění na obrazovce (4:3)</PresentationFormat>
  <Paragraphs>107</Paragraphs>
  <Slides>13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Tw Cen MT</vt:lpstr>
      <vt:lpstr>Wingdings</vt:lpstr>
      <vt:lpstr>Wingdings 2</vt:lpstr>
      <vt:lpstr>Medián</vt:lpstr>
      <vt:lpstr>Dokument</vt:lpstr>
      <vt:lpstr>(Windows) Services</vt:lpstr>
      <vt:lpstr>Services</vt:lpstr>
      <vt:lpstr>What are Windows Services?</vt:lpstr>
      <vt:lpstr>Differences in development</vt:lpstr>
      <vt:lpstr>Run</vt:lpstr>
      <vt:lpstr>Creating a service</vt:lpstr>
      <vt:lpstr>How to implement service?</vt:lpstr>
      <vt:lpstr>Creating an installation project</vt:lpstr>
      <vt:lpstr>Creation procedure</vt:lpstr>
      <vt:lpstr>Installation</vt:lpstr>
      <vt:lpstr>System.ServiceProcess.ServiceController</vt:lpstr>
      <vt:lpstr>References</vt:lpstr>
      <vt:lpstr>Services &amp;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30</cp:revision>
  <dcterms:created xsi:type="dcterms:W3CDTF">2007-09-02T21:18:25Z</dcterms:created>
  <dcterms:modified xsi:type="dcterms:W3CDTF">2021-03-16T06:25:03Z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