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4" y="1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5349-997C-4DC7-BF4F-E3CBD217C8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3C05-99DB-4C00-A0FE-4C717C9F2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0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5349-997C-4DC7-BF4F-E3CBD217C8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3C05-99DB-4C00-A0FE-4C717C9F2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4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5349-997C-4DC7-BF4F-E3CBD217C8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3C05-99DB-4C00-A0FE-4C717C9F2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8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5349-997C-4DC7-BF4F-E3CBD217C8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3C05-99DB-4C00-A0FE-4C717C9F2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1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5349-997C-4DC7-BF4F-E3CBD217C8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3C05-99DB-4C00-A0FE-4C717C9F2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5349-997C-4DC7-BF4F-E3CBD217C8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3C05-99DB-4C00-A0FE-4C717C9F2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5349-997C-4DC7-BF4F-E3CBD217C8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3C05-99DB-4C00-A0FE-4C717C9F2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2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5349-997C-4DC7-BF4F-E3CBD217C8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3C05-99DB-4C00-A0FE-4C717C9F2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6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5349-997C-4DC7-BF4F-E3CBD217C8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3C05-99DB-4C00-A0FE-4C717C9F2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5349-997C-4DC7-BF4F-E3CBD217C8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3C05-99DB-4C00-A0FE-4C717C9F2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5349-997C-4DC7-BF4F-E3CBD217C8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3C05-99DB-4C00-A0FE-4C717C9F2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5349-997C-4DC7-BF4F-E3CBD217C86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E3C05-99DB-4C00-A0FE-4C717C9F2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0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lib.zib.de/pub/mp-testdata/tsp/tsplib/tsplib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NP-hard optimization problem</a:t>
            </a:r>
          </a:p>
          <a:p>
            <a:r>
              <a:rPr lang="en-US" dirty="0"/>
              <a:t>A number of heuristics and </a:t>
            </a:r>
            <a:r>
              <a:rPr lang="en-US" dirty="0" err="1"/>
              <a:t>metaheuristics</a:t>
            </a:r>
            <a:endParaRPr lang="en-US" dirty="0"/>
          </a:p>
          <a:p>
            <a:r>
              <a:rPr lang="en-US" dirty="0"/>
              <a:t>Of practical importance ( == permutation problem)</a:t>
            </a:r>
          </a:p>
          <a:p>
            <a:r>
              <a:rPr lang="en-US" dirty="0"/>
              <a:t>Rich repository of </a:t>
            </a:r>
            <a:r>
              <a:rPr lang="en-US" i="1" dirty="0"/>
              <a:t>test</a:t>
            </a:r>
            <a:r>
              <a:rPr lang="en-US" dirty="0"/>
              <a:t> problems (e.g. TSPLIB)</a:t>
            </a:r>
          </a:p>
          <a:p>
            <a:pPr lvl="1"/>
            <a:r>
              <a:rPr lang="en-US" dirty="0">
                <a:hlinkClick r:id="rId2"/>
              </a:rPr>
              <a:t>http://elib.zib.de/pub/mp-testdata/tsp/tsplib/tsplib.html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1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84F5-4CD0-4D86-87D7-33067183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Travelling Salesman Problem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57D357-8903-4BE3-BDD0-5DB81B3910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4426"/>
            <a:ext cx="8229600" cy="359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11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84F5-4CD0-4D86-87D7-33067183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Travelling Salesman Problem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AB9C1C-A4F5-45C3-A654-311C8AF2F6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15" y="1600200"/>
            <a:ext cx="720417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41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TSP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Brute-force</a:t>
            </a:r>
          </a:p>
          <a:p>
            <a:r>
              <a:rPr lang="en-US" dirty="0"/>
              <a:t>Branch-and-bound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67012"/>
            <a:ext cx="7829205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62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Brute-force (with threads)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Branch-and-bound (with threads)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97174"/>
            <a:ext cx="7829205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62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Brute-force (with threads)</a:t>
            </a:r>
          </a:p>
          <a:p>
            <a:r>
              <a:rPr lang="en-US" dirty="0"/>
              <a:t>Branch-and-bound (with threads)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97174"/>
            <a:ext cx="7829205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37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 TSPLIB instance</a:t>
            </a:r>
          </a:p>
          <a:p>
            <a:r>
              <a:rPr lang="en-US" dirty="0"/>
              <a:t>Create a program to solve TSPLIB by the branch-and-bound method</a:t>
            </a:r>
          </a:p>
          <a:p>
            <a:r>
              <a:rPr lang="en-US" dirty="0"/>
              <a:t>Efficiently parallelize the program</a:t>
            </a:r>
          </a:p>
          <a:p>
            <a:pPr lvl="1"/>
            <a:r>
              <a:rPr lang="en-US" dirty="0"/>
              <a:t>e</a:t>
            </a:r>
            <a:r>
              <a:rPr lang="en-US"/>
              <a:t>. </a:t>
            </a:r>
            <a:r>
              <a:rPr lang="en-US" dirty="0"/>
              <a:t>g. using threads</a:t>
            </a:r>
          </a:p>
        </p:txBody>
      </p:sp>
    </p:spTree>
    <p:extLst>
      <p:ext uri="{BB962C8B-B14F-4D97-AF65-F5344CB8AC3E}">
        <p14:creationId xmlns:p14="http://schemas.microsoft.com/office/powerpoint/2010/main" val="192867236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109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Motiv systému Office</vt:lpstr>
      <vt:lpstr>Travelling Salesman Problem</vt:lpstr>
      <vt:lpstr>Travelling Salesman Problem</vt:lpstr>
      <vt:lpstr>Travelling Salesman Problem</vt:lpstr>
      <vt:lpstr>Solving TSP</vt:lpstr>
      <vt:lpstr>Today</vt:lpstr>
      <vt:lpstr>Today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</dc:title>
  <dc:creator>pavel</dc:creator>
  <cp:lastModifiedBy>kro080@vsb.cz</cp:lastModifiedBy>
  <cp:revision>18</cp:revision>
  <dcterms:created xsi:type="dcterms:W3CDTF">2015-10-26T06:23:29Z</dcterms:created>
  <dcterms:modified xsi:type="dcterms:W3CDTF">2021-03-17T09:54:33Z</dcterms:modified>
</cp:coreProperties>
</file>