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0" r:id="rId4"/>
    <p:sldId id="267" r:id="rId5"/>
    <p:sldId id="265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600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73AD8B24-D9C8-44BE-A542-1DF0C223AA31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38CC9A8F-11AF-45CB-88B9-5BC12B2A45AD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004812-0C24-4F58-BFF4-55EB6618B88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B7C0-9DEB-4C8F-B833-10C220D1C5B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AEBAD08-6E72-4AC0-808F-A24AF6BF5B1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B5913D-B3EB-4F9A-986C-FCA439F7E727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7" name="Obdélní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6CEDA14-447D-4829-BC5C-192E08480941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7A7CB01-CF82-492C-8908-29C224CE8520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2" name="Zástupný symbol pro zápatí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2" name="Zástupný symbol pro číslo snímk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D403182-FAEB-456A-87FC-34E8706C393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6" name="Zástupný symbol pro tex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15" name="Zástupný symbol pro tex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912D6F-AD93-4C36-BBD6-F07ABB38ED1A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DBD64C-2141-4361-BAA5-904E2A66C26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4B546F-AE2E-4794-872C-84E8D0D44C5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8" name="Obdélní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1" name="Obdélní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1531A7F-1EF5-40F5-8861-BB8C2895A5CF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/>
              <a:t>Klepnutím na ikonu přidáte obrázek.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/>
              <a:t>Klepnutím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2397FCD-A5AD-4BF2-8A9C-C31435139ECE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362200" y="3143248"/>
            <a:ext cx="6477000" cy="2724152"/>
          </a:xfrm>
        </p:spPr>
        <p:txBody>
          <a:bodyPr>
            <a:normAutofit/>
          </a:bodyPr>
          <a:lstStyle/>
          <a:p>
            <a:r>
              <a:rPr lang="en-US" b="1" dirty="0"/>
              <a:t>Threads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Architektura technologie .NET</a:t>
            </a:r>
          </a:p>
          <a:p>
            <a:r>
              <a:rPr lang="en-US" dirty="0"/>
              <a:t>Jan </a:t>
            </a:r>
            <a:r>
              <a:rPr lang="en-US" dirty="0" err="1"/>
              <a:t>Martinovi</a:t>
            </a:r>
            <a:r>
              <a:rPr lang="cs-CZ"/>
              <a:t>č, FEI - Katedra Informatiky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r>
              <a:rPr lang="cs-CZ" dirty="0"/>
              <a:t> </a:t>
            </a:r>
            <a:r>
              <a:rPr lang="cs-CZ" i="1" dirty="0" err="1"/>
              <a:t>Thread</a:t>
            </a:r>
            <a:endParaRPr lang="cs-CZ" i="1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2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Creates and controls threads, sets priorities and obtains their status</a:t>
            </a:r>
          </a:p>
          <a:p>
            <a:r>
              <a:rPr lang="en-US" dirty="0"/>
              <a:t>Properties</a:t>
            </a:r>
            <a:endParaRPr lang="cs-CZ" dirty="0"/>
          </a:p>
          <a:p>
            <a:pPr lvl="1"/>
            <a:r>
              <a:rPr lang="cs-CZ" b="1" dirty="0"/>
              <a:t>Priority</a:t>
            </a:r>
          </a:p>
          <a:p>
            <a:pPr lvl="1"/>
            <a:r>
              <a:rPr lang="cs-CZ" b="1" dirty="0" err="1"/>
              <a:t>ThreadState</a:t>
            </a:r>
            <a:endParaRPr lang="cs-CZ" b="1" dirty="0"/>
          </a:p>
          <a:p>
            <a:pPr lvl="1"/>
            <a:r>
              <a:rPr lang="cs-CZ" b="1" dirty="0" err="1"/>
              <a:t>IsAlive</a:t>
            </a:r>
            <a:endParaRPr lang="cs-CZ" b="1" dirty="0"/>
          </a:p>
          <a:p>
            <a:pPr lvl="1"/>
            <a:r>
              <a:rPr lang="cs-CZ" b="1" dirty="0" err="1"/>
              <a:t>IsBackground</a:t>
            </a:r>
            <a:endParaRPr lang="cs-CZ" b="1" dirty="0"/>
          </a:p>
          <a:p>
            <a:r>
              <a:rPr lang="en-US" dirty="0"/>
              <a:t>Static</a:t>
            </a:r>
            <a:r>
              <a:rPr lang="cs-CZ" dirty="0"/>
              <a:t> </a:t>
            </a:r>
            <a:r>
              <a:rPr lang="en-US" dirty="0"/>
              <a:t>Properties</a:t>
            </a:r>
            <a:endParaRPr lang="cs-CZ" dirty="0"/>
          </a:p>
          <a:p>
            <a:pPr lvl="1"/>
            <a:r>
              <a:rPr lang="cs-CZ" b="1" dirty="0" err="1"/>
              <a:t>CurrentThread</a:t>
            </a:r>
            <a:endParaRPr lang="cs-CZ" b="1" dirty="0"/>
          </a:p>
          <a:p>
            <a:r>
              <a:rPr lang="en-US" dirty="0"/>
              <a:t>Methods</a:t>
            </a:r>
            <a:endParaRPr lang="cs-CZ" dirty="0"/>
          </a:p>
          <a:p>
            <a:pPr lvl="1"/>
            <a:r>
              <a:rPr lang="cs-CZ" b="1" dirty="0"/>
              <a:t>Start</a:t>
            </a:r>
          </a:p>
          <a:p>
            <a:pPr lvl="1"/>
            <a:r>
              <a:rPr lang="cs-CZ" b="1" dirty="0" err="1"/>
              <a:t>Sleep</a:t>
            </a:r>
            <a:endParaRPr lang="cs-CZ" b="1" dirty="0"/>
          </a:p>
          <a:p>
            <a:pPr lvl="1"/>
            <a:r>
              <a:rPr lang="cs-CZ" b="1" dirty="0" err="1"/>
              <a:t>Join</a:t>
            </a:r>
            <a:endParaRPr lang="cs-CZ" b="1" dirty="0"/>
          </a:p>
          <a:p>
            <a:pPr lvl="1"/>
            <a:r>
              <a:rPr lang="cs-CZ" b="1" dirty="0" err="1"/>
              <a:t>Interrupt</a:t>
            </a:r>
            <a:endParaRPr lang="cs-CZ" b="1" dirty="0"/>
          </a:p>
          <a:p>
            <a:pPr lvl="1"/>
            <a:r>
              <a:rPr lang="cs-CZ" b="1" dirty="0"/>
              <a:t>Abort</a:t>
            </a:r>
          </a:p>
          <a:p>
            <a:pPr lvl="1"/>
            <a:r>
              <a:rPr lang="cs-CZ" b="1" dirty="0" err="1"/>
              <a:t>ResetAbort</a:t>
            </a:r>
            <a:endParaRPr lang="cs-CZ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</a:t>
            </a:r>
            <a:r>
              <a:rPr lang="cs-CZ" dirty="0"/>
              <a:t> </a:t>
            </a:r>
            <a:r>
              <a:rPr lang="cs-CZ" i="1" dirty="0" err="1"/>
              <a:t>ThreadStart</a:t>
            </a:r>
            <a:r>
              <a:rPr lang="cs-CZ" i="1" dirty="0"/>
              <a:t>        1/2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3</a:t>
            </a:fld>
            <a:endParaRPr lang="cs-CZ"/>
          </a:p>
        </p:txBody>
      </p:sp>
      <p:sp>
        <p:nvSpPr>
          <p:cNvPr id="5" name="Zástupný symbol pro obsah 3"/>
          <p:cNvSpPr txBox="1">
            <a:spLocks/>
          </p:cNvSpPr>
          <p:nvPr/>
        </p:nvSpPr>
        <p:spPr>
          <a:xfrm>
            <a:off x="571472" y="1643050"/>
            <a:ext cx="8153400" cy="471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r>
              <a:rPr lang="cs-CZ" sz="1400" dirty="0" err="1"/>
              <a:t>class</a:t>
            </a:r>
            <a:r>
              <a:rPr lang="cs-CZ" sz="1400" dirty="0"/>
              <a:t> </a:t>
            </a:r>
            <a:r>
              <a:rPr lang="cs-CZ" sz="1400" dirty="0" err="1"/>
              <a:t>Work</a:t>
            </a:r>
            <a:endParaRPr lang="cs-CZ" sz="1400" dirty="0"/>
          </a:p>
          <a:p>
            <a:r>
              <a:rPr lang="cs-CZ" sz="1400" dirty="0"/>
              <a:t>{</a:t>
            </a:r>
          </a:p>
          <a:p>
            <a:r>
              <a:rPr lang="cs-CZ" sz="1400" dirty="0"/>
              <a:t>    </a:t>
            </a:r>
            <a:r>
              <a:rPr lang="cs-CZ" sz="1400" dirty="0" err="1"/>
              <a:t>private</a:t>
            </a:r>
            <a:r>
              <a:rPr lang="cs-CZ" sz="1400" dirty="0"/>
              <a:t> </a:t>
            </a:r>
            <a:r>
              <a:rPr lang="cs-CZ" sz="1400" dirty="0" err="1"/>
              <a:t>int</a:t>
            </a:r>
            <a:r>
              <a:rPr lang="cs-CZ" sz="1400" dirty="0"/>
              <a:t> data;</a:t>
            </a:r>
          </a:p>
          <a:p>
            <a:endParaRPr lang="cs-CZ" sz="1400" dirty="0"/>
          </a:p>
          <a:p>
            <a:r>
              <a:rPr lang="cs-CZ" sz="1400" dirty="0"/>
              <a:t>    public </a:t>
            </a:r>
            <a:r>
              <a:rPr lang="cs-CZ" sz="1400" dirty="0" err="1"/>
              <a:t>int</a:t>
            </a:r>
            <a:r>
              <a:rPr lang="cs-CZ" sz="1400" dirty="0"/>
              <a:t> Data</a:t>
            </a:r>
          </a:p>
          <a:p>
            <a:r>
              <a:rPr lang="cs-CZ" sz="1400" dirty="0"/>
              <a:t>    {</a:t>
            </a:r>
          </a:p>
          <a:p>
            <a:r>
              <a:rPr lang="cs-CZ" sz="1400" dirty="0"/>
              <a:t>        </a:t>
            </a:r>
            <a:r>
              <a:rPr lang="cs-CZ" sz="1400" dirty="0" err="1"/>
              <a:t>get</a:t>
            </a:r>
            <a:r>
              <a:rPr lang="cs-CZ" sz="1400" dirty="0"/>
              <a:t> { </a:t>
            </a:r>
            <a:r>
              <a:rPr lang="cs-CZ" sz="1400" dirty="0" err="1"/>
              <a:t>return</a:t>
            </a:r>
            <a:r>
              <a:rPr lang="cs-CZ" sz="1400" dirty="0"/>
              <a:t> data; }</a:t>
            </a:r>
          </a:p>
          <a:p>
            <a:r>
              <a:rPr lang="cs-CZ" sz="1400" dirty="0"/>
              <a:t>        set { data = </a:t>
            </a:r>
            <a:r>
              <a:rPr lang="cs-CZ" sz="1400" dirty="0" err="1"/>
              <a:t>value</a:t>
            </a:r>
            <a:r>
              <a:rPr lang="cs-CZ" sz="1400" dirty="0"/>
              <a:t>; }</a:t>
            </a:r>
          </a:p>
          <a:p>
            <a:r>
              <a:rPr lang="cs-CZ" sz="1400" dirty="0"/>
              <a:t>    }</a:t>
            </a:r>
          </a:p>
          <a:p>
            <a:endParaRPr lang="cs-CZ" sz="1400" dirty="0"/>
          </a:p>
          <a:p>
            <a:r>
              <a:rPr lang="cs-CZ" sz="1400" dirty="0"/>
              <a:t>    public static </a:t>
            </a:r>
            <a:r>
              <a:rPr lang="cs-CZ" sz="1400" dirty="0" err="1"/>
              <a:t>void</a:t>
            </a:r>
            <a:r>
              <a:rPr lang="cs-CZ" sz="1400" dirty="0"/>
              <a:t> </a:t>
            </a:r>
            <a:r>
              <a:rPr lang="cs-CZ" sz="1400" dirty="0" err="1"/>
              <a:t>DoWork</a:t>
            </a:r>
            <a:r>
              <a:rPr lang="cs-CZ" sz="1400" dirty="0"/>
              <a:t>()</a:t>
            </a:r>
          </a:p>
          <a:p>
            <a:r>
              <a:rPr lang="cs-CZ" sz="1400" dirty="0"/>
              <a:t>    {</a:t>
            </a:r>
          </a:p>
          <a:p>
            <a:r>
              <a:rPr lang="cs-CZ" sz="1400" dirty="0"/>
              <a:t>        </a:t>
            </a:r>
            <a:r>
              <a:rPr lang="cs-CZ" sz="1400" dirty="0" err="1"/>
              <a:t>Console.WriteLine</a:t>
            </a:r>
            <a:r>
              <a:rPr lang="cs-CZ" sz="1400" dirty="0"/>
              <a:t>("Statická metoda");</a:t>
            </a:r>
          </a:p>
          <a:p>
            <a:r>
              <a:rPr lang="cs-CZ" sz="1400" dirty="0"/>
              <a:t>    }</a:t>
            </a:r>
          </a:p>
          <a:p>
            <a:r>
              <a:rPr lang="cs-CZ" sz="1400" dirty="0"/>
              <a:t>    </a:t>
            </a:r>
          </a:p>
          <a:p>
            <a:r>
              <a:rPr lang="cs-CZ" sz="1400" dirty="0"/>
              <a:t>    public </a:t>
            </a:r>
            <a:r>
              <a:rPr lang="cs-CZ" sz="1400" dirty="0" err="1"/>
              <a:t>void</a:t>
            </a:r>
            <a:r>
              <a:rPr lang="cs-CZ" sz="1400" dirty="0"/>
              <a:t> </a:t>
            </a:r>
            <a:r>
              <a:rPr lang="cs-CZ" sz="1400" dirty="0" err="1"/>
              <a:t>DoMoreWork</a:t>
            </a:r>
            <a:r>
              <a:rPr lang="cs-CZ" sz="1400" dirty="0"/>
              <a:t>()</a:t>
            </a:r>
          </a:p>
          <a:p>
            <a:r>
              <a:rPr lang="cs-CZ" sz="1400" dirty="0"/>
              <a:t>    {</a:t>
            </a:r>
          </a:p>
          <a:p>
            <a:r>
              <a:rPr lang="cs-CZ" sz="1400" dirty="0"/>
              <a:t>        </a:t>
            </a:r>
            <a:r>
              <a:rPr lang="cs-CZ" sz="1400" dirty="0" err="1"/>
              <a:t>Console.WriteLine</a:t>
            </a:r>
            <a:r>
              <a:rPr lang="cs-CZ" sz="1400" dirty="0"/>
              <a:t>("Instanční metoda. Data = {0}", Data);</a:t>
            </a:r>
          </a:p>
          <a:p>
            <a:r>
              <a:rPr lang="cs-CZ" sz="1400" dirty="0"/>
              <a:t>    }</a:t>
            </a:r>
          </a:p>
          <a:p>
            <a:r>
              <a:rPr lang="cs-CZ" sz="1400" dirty="0"/>
              <a:t>}</a:t>
            </a:r>
            <a:endParaRPr kumimoji="0" lang="cs-CZ" sz="2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</a:t>
            </a:r>
            <a:r>
              <a:rPr lang="cs-CZ" dirty="0"/>
              <a:t> </a:t>
            </a:r>
            <a:r>
              <a:rPr lang="cs-CZ" i="1" dirty="0" err="1"/>
              <a:t>ThreadStart</a:t>
            </a:r>
            <a:r>
              <a:rPr lang="cs-CZ" i="1" dirty="0"/>
              <a:t>        2/2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4</a:t>
            </a:fld>
            <a:endParaRPr lang="cs-CZ"/>
          </a:p>
        </p:txBody>
      </p:sp>
      <p:sp>
        <p:nvSpPr>
          <p:cNvPr id="5" name="Zástupný symbol pro obsah 3"/>
          <p:cNvSpPr txBox="1">
            <a:spLocks/>
          </p:cNvSpPr>
          <p:nvPr/>
        </p:nvSpPr>
        <p:spPr>
          <a:xfrm>
            <a:off x="571472" y="1643050"/>
            <a:ext cx="8153400" cy="471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lvl="1"/>
            <a:r>
              <a:rPr lang="cs-CZ" dirty="0" err="1"/>
              <a:t>class</a:t>
            </a:r>
            <a:r>
              <a:rPr lang="cs-CZ" dirty="0"/>
              <a:t> Test</a:t>
            </a:r>
          </a:p>
          <a:p>
            <a:pPr lvl="1"/>
            <a:r>
              <a:rPr lang="cs-CZ" dirty="0"/>
              <a:t>{</a:t>
            </a:r>
          </a:p>
          <a:p>
            <a:pPr lvl="1"/>
            <a:r>
              <a:rPr lang="cs-CZ" dirty="0"/>
              <a:t>    static </a:t>
            </a:r>
            <a:r>
              <a:rPr lang="cs-CZ" dirty="0" err="1"/>
              <a:t>void</a:t>
            </a:r>
            <a:r>
              <a:rPr lang="cs-CZ" dirty="0"/>
              <a:t> </a:t>
            </a:r>
            <a:r>
              <a:rPr lang="cs-CZ" dirty="0" err="1"/>
              <a:t>Main</a:t>
            </a:r>
            <a:r>
              <a:rPr lang="cs-CZ" dirty="0"/>
              <a:t>()</a:t>
            </a:r>
          </a:p>
          <a:p>
            <a:pPr lvl="1"/>
            <a:r>
              <a:rPr lang="cs-CZ" dirty="0"/>
              <a:t>    {</a:t>
            </a:r>
          </a:p>
          <a:p>
            <a:pPr lvl="1"/>
            <a:r>
              <a:rPr lang="cs-CZ" dirty="0"/>
              <a:t>        </a:t>
            </a:r>
            <a:r>
              <a:rPr lang="cs-CZ" dirty="0" err="1"/>
              <a:t>ThreadStart</a:t>
            </a:r>
            <a:r>
              <a:rPr lang="cs-CZ" dirty="0"/>
              <a:t> </a:t>
            </a:r>
            <a:r>
              <a:rPr lang="cs-CZ" dirty="0" err="1"/>
              <a:t>threadDelegate</a:t>
            </a:r>
            <a:r>
              <a:rPr lang="cs-CZ" dirty="0"/>
              <a:t> =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ThreadStart</a:t>
            </a:r>
            <a:r>
              <a:rPr lang="cs-CZ" dirty="0"/>
              <a:t>(</a:t>
            </a:r>
            <a:r>
              <a:rPr lang="cs-CZ" dirty="0" err="1"/>
              <a:t>Work.DoWork</a:t>
            </a:r>
            <a:r>
              <a:rPr lang="cs-CZ" dirty="0"/>
              <a:t>);</a:t>
            </a:r>
          </a:p>
          <a:p>
            <a:pPr lvl="1"/>
            <a:r>
              <a:rPr lang="cs-CZ" dirty="0"/>
              <a:t>        </a:t>
            </a:r>
            <a:r>
              <a:rPr lang="cs-CZ" dirty="0" err="1"/>
              <a:t>Thread</a:t>
            </a:r>
            <a:r>
              <a:rPr lang="cs-CZ" dirty="0"/>
              <a:t> </a:t>
            </a:r>
            <a:r>
              <a:rPr lang="cs-CZ" dirty="0" err="1"/>
              <a:t>newThread</a:t>
            </a:r>
            <a:r>
              <a:rPr lang="cs-CZ" dirty="0"/>
              <a:t> =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Thread</a:t>
            </a:r>
            <a:r>
              <a:rPr lang="cs-CZ" dirty="0"/>
              <a:t>(</a:t>
            </a:r>
            <a:r>
              <a:rPr lang="cs-CZ" dirty="0" err="1"/>
              <a:t>threadDelegate</a:t>
            </a:r>
            <a:r>
              <a:rPr lang="cs-CZ" dirty="0"/>
              <a:t>);</a:t>
            </a:r>
          </a:p>
          <a:p>
            <a:pPr lvl="1"/>
            <a:r>
              <a:rPr lang="cs-CZ" dirty="0"/>
              <a:t>        </a:t>
            </a:r>
            <a:r>
              <a:rPr lang="cs-CZ" dirty="0" err="1"/>
              <a:t>newThread.Start</a:t>
            </a:r>
            <a:r>
              <a:rPr lang="cs-CZ" dirty="0"/>
              <a:t>();</a:t>
            </a:r>
          </a:p>
          <a:p>
            <a:pPr lvl="1"/>
            <a:endParaRPr lang="cs-CZ" dirty="0"/>
          </a:p>
          <a:p>
            <a:pPr lvl="1"/>
            <a:r>
              <a:rPr lang="cs-CZ" dirty="0"/>
              <a:t>        // </a:t>
            </a:r>
            <a:r>
              <a:rPr lang="en-US" dirty="0"/>
              <a:t>Old way </a:t>
            </a:r>
            <a:r>
              <a:rPr lang="en-US" dirty="0" err="1"/>
              <a:t>sinc</a:t>
            </a:r>
            <a:r>
              <a:rPr lang="en-US" dirty="0"/>
              <a:t> 2.0</a:t>
            </a:r>
            <a:endParaRPr lang="cs-CZ" dirty="0"/>
          </a:p>
          <a:p>
            <a:pPr lvl="1"/>
            <a:r>
              <a:rPr lang="cs-CZ" dirty="0"/>
              <a:t>        </a:t>
            </a:r>
            <a:r>
              <a:rPr lang="cs-CZ" dirty="0" err="1"/>
              <a:t>Work</a:t>
            </a:r>
            <a:r>
              <a:rPr lang="cs-CZ" dirty="0"/>
              <a:t> w =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Work</a:t>
            </a:r>
            <a:r>
              <a:rPr lang="cs-CZ" dirty="0"/>
              <a:t>();</a:t>
            </a:r>
          </a:p>
          <a:p>
            <a:pPr lvl="1"/>
            <a:r>
              <a:rPr lang="cs-CZ" dirty="0"/>
              <a:t>        </a:t>
            </a:r>
            <a:r>
              <a:rPr lang="cs-CZ" dirty="0" err="1"/>
              <a:t>w.Data</a:t>
            </a:r>
            <a:r>
              <a:rPr lang="cs-CZ" dirty="0"/>
              <a:t> = 42;</a:t>
            </a:r>
          </a:p>
          <a:p>
            <a:pPr lvl="1"/>
            <a:r>
              <a:rPr lang="cs-CZ" dirty="0"/>
              <a:t>        </a:t>
            </a:r>
            <a:r>
              <a:rPr lang="cs-CZ" dirty="0" err="1"/>
              <a:t>threadDelegate</a:t>
            </a:r>
            <a:r>
              <a:rPr lang="cs-CZ" dirty="0"/>
              <a:t> = </a:t>
            </a:r>
            <a:r>
              <a:rPr lang="cs-CZ" dirty="0" err="1"/>
              <a:t>w.DoMoreWork</a:t>
            </a:r>
            <a:r>
              <a:rPr lang="cs-CZ" dirty="0"/>
              <a:t>;</a:t>
            </a:r>
          </a:p>
          <a:p>
            <a:pPr lvl="1"/>
            <a:r>
              <a:rPr lang="cs-CZ" dirty="0"/>
              <a:t>        </a:t>
            </a:r>
            <a:r>
              <a:rPr lang="cs-CZ" dirty="0" err="1"/>
              <a:t>newThread</a:t>
            </a:r>
            <a:r>
              <a:rPr lang="cs-CZ" dirty="0"/>
              <a:t> =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Thread</a:t>
            </a:r>
            <a:r>
              <a:rPr lang="cs-CZ" dirty="0"/>
              <a:t>(</a:t>
            </a:r>
            <a:r>
              <a:rPr lang="cs-CZ" dirty="0" err="1"/>
              <a:t>threadDelegate</a:t>
            </a:r>
            <a:r>
              <a:rPr lang="cs-CZ" dirty="0"/>
              <a:t>);</a:t>
            </a:r>
          </a:p>
          <a:p>
            <a:pPr lvl="1"/>
            <a:r>
              <a:rPr lang="cs-CZ" dirty="0"/>
              <a:t>        </a:t>
            </a:r>
            <a:r>
              <a:rPr lang="cs-CZ" dirty="0" err="1"/>
              <a:t>newThread.Start</a:t>
            </a:r>
            <a:r>
              <a:rPr lang="cs-CZ" dirty="0"/>
              <a:t>();</a:t>
            </a:r>
          </a:p>
          <a:p>
            <a:pPr lvl="1"/>
            <a:r>
              <a:rPr lang="cs-CZ" dirty="0"/>
              <a:t>    }</a:t>
            </a:r>
          </a:p>
          <a:p>
            <a:pPr lvl="1"/>
            <a:r>
              <a:rPr lang="cs-CZ" dirty="0"/>
              <a:t>}</a:t>
            </a:r>
            <a:endParaRPr kumimoji="0" lang="cs-CZ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5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85924"/>
          </a:xfrm>
        </p:spPr>
        <p:txBody>
          <a:bodyPr/>
          <a:lstStyle/>
          <a:p>
            <a:r>
              <a:rPr lang="cs-CZ" b="1" i="1" dirty="0" err="1"/>
              <a:t>lock</a:t>
            </a:r>
            <a:endParaRPr lang="cs-CZ" b="1" dirty="0"/>
          </a:p>
          <a:p>
            <a:r>
              <a:rPr lang="cs-CZ" i="1" dirty="0" err="1"/>
              <a:t>lock</a:t>
            </a:r>
            <a:r>
              <a:rPr lang="cs-CZ" dirty="0"/>
              <a:t> </a:t>
            </a:r>
            <a:r>
              <a:rPr lang="en-US" dirty="0"/>
              <a:t>sets a lock on the object</a:t>
            </a:r>
            <a:endParaRPr lang="cs-CZ" i="1" dirty="0"/>
          </a:p>
        </p:txBody>
      </p:sp>
      <p:sp>
        <p:nvSpPr>
          <p:cNvPr id="6" name="Zástupný symbol pro obsah 3"/>
          <p:cNvSpPr txBox="1">
            <a:spLocks/>
          </p:cNvSpPr>
          <p:nvPr/>
        </p:nvSpPr>
        <p:spPr>
          <a:xfrm>
            <a:off x="571472" y="3714752"/>
            <a:ext cx="8153400" cy="23574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lvl="1"/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thisLock</a:t>
            </a:r>
            <a:r>
              <a:rPr lang="cs-CZ" dirty="0"/>
              <a:t> =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Object</a:t>
            </a:r>
            <a:r>
              <a:rPr lang="cs-CZ" dirty="0"/>
              <a:t>();</a:t>
            </a:r>
          </a:p>
          <a:p>
            <a:pPr lvl="1"/>
            <a:r>
              <a:rPr lang="cs-CZ" dirty="0" err="1"/>
              <a:t>lock</a:t>
            </a:r>
            <a:r>
              <a:rPr lang="cs-CZ" dirty="0"/>
              <a:t> (</a:t>
            </a:r>
            <a:r>
              <a:rPr lang="cs-CZ" dirty="0" err="1"/>
              <a:t>thisLock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{</a:t>
            </a:r>
          </a:p>
          <a:p>
            <a:pPr lvl="1"/>
            <a:r>
              <a:rPr lang="cs-CZ" dirty="0"/>
              <a:t>    // </a:t>
            </a:r>
            <a:r>
              <a:rPr lang="cs-CZ" dirty="0" err="1"/>
              <a:t>Critical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section</a:t>
            </a:r>
            <a:endParaRPr lang="cs-CZ" dirty="0"/>
          </a:p>
          <a:p>
            <a:pPr lvl="1"/>
            <a:r>
              <a:rPr lang="cs-CZ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lock</a:t>
            </a:r>
            <a:r>
              <a:rPr lang="cs-CZ" dirty="0"/>
              <a:t>  </a:t>
            </a:r>
            <a:r>
              <a:rPr lang="en-US" dirty="0"/>
              <a:t>1/2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6</a:t>
            </a:fld>
            <a:endParaRPr lang="cs-CZ"/>
          </a:p>
        </p:txBody>
      </p:sp>
      <p:sp>
        <p:nvSpPr>
          <p:cNvPr id="5" name="Zástupný symbol pro obsah 3"/>
          <p:cNvSpPr txBox="1">
            <a:spLocks/>
          </p:cNvSpPr>
          <p:nvPr/>
        </p:nvSpPr>
        <p:spPr>
          <a:xfrm>
            <a:off x="571472" y="1643050"/>
            <a:ext cx="8153400" cy="49292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lvl="1"/>
            <a:r>
              <a:rPr lang="cs-CZ" sz="1600" dirty="0"/>
              <a:t>public </a:t>
            </a:r>
            <a:r>
              <a:rPr lang="cs-CZ" sz="1600" dirty="0" err="1"/>
              <a:t>class</a:t>
            </a:r>
            <a:r>
              <a:rPr lang="cs-CZ" sz="1600" dirty="0"/>
              <a:t> </a:t>
            </a:r>
            <a:r>
              <a:rPr lang="cs-CZ" sz="1600" dirty="0" err="1"/>
              <a:t>LockExample</a:t>
            </a:r>
            <a:endParaRPr lang="cs-CZ" sz="1600" dirty="0"/>
          </a:p>
          <a:p>
            <a:pPr lvl="1"/>
            <a:r>
              <a:rPr lang="cs-CZ" sz="1600" dirty="0"/>
              <a:t>{</a:t>
            </a:r>
          </a:p>
          <a:p>
            <a:pPr lvl="1"/>
            <a:r>
              <a:rPr lang="cs-CZ" sz="1600" dirty="0"/>
              <a:t>    </a:t>
            </a:r>
            <a:r>
              <a:rPr lang="cs-CZ" sz="1600" dirty="0" err="1"/>
              <a:t>private</a:t>
            </a:r>
            <a:r>
              <a:rPr lang="cs-CZ" sz="1600" dirty="0"/>
              <a:t> </a:t>
            </a:r>
            <a:r>
              <a:rPr lang="cs-CZ" sz="1600" dirty="0" err="1"/>
              <a:t>readonly</a:t>
            </a:r>
            <a:r>
              <a:rPr lang="cs-CZ" sz="1600" dirty="0"/>
              <a:t> </a:t>
            </a:r>
            <a:r>
              <a:rPr lang="cs-CZ" sz="1600" dirty="0" err="1"/>
              <a:t>string</a:t>
            </a:r>
            <a:r>
              <a:rPr lang="cs-CZ" sz="1600" dirty="0"/>
              <a:t> </a:t>
            </a:r>
            <a:r>
              <a:rPr lang="cs-CZ" sz="1600" dirty="0" err="1"/>
              <a:t>word</a:t>
            </a:r>
            <a:r>
              <a:rPr lang="cs-CZ" sz="1600" dirty="0"/>
              <a:t>;</a:t>
            </a:r>
          </a:p>
          <a:p>
            <a:pPr lvl="1"/>
            <a:endParaRPr lang="cs-CZ" sz="1600" dirty="0"/>
          </a:p>
          <a:p>
            <a:pPr lvl="1"/>
            <a:r>
              <a:rPr lang="cs-CZ" sz="1600" dirty="0"/>
              <a:t>    public </a:t>
            </a:r>
            <a:r>
              <a:rPr lang="cs-CZ" sz="1600" dirty="0" err="1"/>
              <a:t>LockExample</a:t>
            </a:r>
            <a:r>
              <a:rPr lang="cs-CZ" sz="1600" dirty="0"/>
              <a:t>(</a:t>
            </a:r>
            <a:r>
              <a:rPr lang="cs-CZ" sz="1600" dirty="0" err="1"/>
              <a:t>string</a:t>
            </a:r>
            <a:r>
              <a:rPr lang="cs-CZ" sz="1600" dirty="0"/>
              <a:t>  </a:t>
            </a:r>
            <a:r>
              <a:rPr lang="cs-CZ" sz="1600" dirty="0" err="1"/>
              <a:t>word</a:t>
            </a:r>
            <a:r>
              <a:rPr lang="cs-CZ" sz="1600" dirty="0"/>
              <a:t>)</a:t>
            </a:r>
            <a:r>
              <a:rPr lang="en-US" sz="1600" dirty="0"/>
              <a:t> </a:t>
            </a:r>
            <a:r>
              <a:rPr lang="cs-CZ" sz="1600" dirty="0"/>
              <a:t>{</a:t>
            </a:r>
            <a:r>
              <a:rPr lang="en-US" sz="1600" dirty="0"/>
              <a:t> </a:t>
            </a:r>
            <a:r>
              <a:rPr lang="cs-CZ" sz="1600" dirty="0" err="1"/>
              <a:t>this.word</a:t>
            </a:r>
            <a:r>
              <a:rPr lang="cs-CZ" sz="1600" dirty="0"/>
              <a:t> = </a:t>
            </a:r>
            <a:r>
              <a:rPr lang="cs-CZ" sz="1600" dirty="0" err="1"/>
              <a:t>word</a:t>
            </a:r>
            <a:r>
              <a:rPr lang="cs-CZ" sz="1600" dirty="0"/>
              <a:t>}</a:t>
            </a:r>
          </a:p>
          <a:p>
            <a:pPr lvl="1"/>
            <a:endParaRPr lang="cs-CZ" sz="1600" dirty="0"/>
          </a:p>
          <a:p>
            <a:pPr lvl="1"/>
            <a:r>
              <a:rPr lang="cs-CZ" sz="1600" dirty="0"/>
              <a:t>    public </a:t>
            </a:r>
            <a:r>
              <a:rPr lang="cs-CZ" sz="1600" dirty="0" err="1"/>
              <a:t>void</a:t>
            </a:r>
            <a:r>
              <a:rPr lang="cs-CZ" sz="1600" dirty="0"/>
              <a:t> RunT0()</a:t>
            </a:r>
          </a:p>
          <a:p>
            <a:pPr lvl="1"/>
            <a:r>
              <a:rPr lang="cs-CZ" sz="1600" dirty="0"/>
              <a:t>    {</a:t>
            </a:r>
          </a:p>
          <a:p>
            <a:pPr lvl="1"/>
            <a:r>
              <a:rPr lang="cs-CZ" sz="1600" dirty="0"/>
              <a:t>        </a:t>
            </a:r>
            <a:r>
              <a:rPr lang="cs-CZ" sz="1600" dirty="0" err="1">
                <a:solidFill>
                  <a:srgbClr val="FFFF00"/>
                </a:solidFill>
              </a:rPr>
              <a:t>lock</a:t>
            </a:r>
            <a:r>
              <a:rPr lang="cs-CZ" sz="1600" dirty="0"/>
              <a:t> (</a:t>
            </a:r>
            <a:r>
              <a:rPr lang="cs-CZ" sz="1600" dirty="0" err="1"/>
              <a:t>Console.Out</a:t>
            </a:r>
            <a:r>
              <a:rPr lang="cs-CZ" sz="1600" dirty="0"/>
              <a:t>)</a:t>
            </a:r>
          </a:p>
          <a:p>
            <a:pPr lvl="1"/>
            <a:r>
              <a:rPr lang="cs-CZ" sz="1600" dirty="0"/>
              <a:t>        {</a:t>
            </a:r>
          </a:p>
          <a:p>
            <a:pPr lvl="1"/>
            <a:r>
              <a:rPr lang="nn-NO" sz="1600" dirty="0"/>
              <a:t>            for (int i = 0; i &lt; 10; i++)</a:t>
            </a:r>
          </a:p>
          <a:p>
            <a:pPr lvl="1"/>
            <a:r>
              <a:rPr lang="cs-CZ" sz="1600" dirty="0"/>
              <a:t>            {</a:t>
            </a:r>
          </a:p>
          <a:p>
            <a:pPr lvl="1"/>
            <a:r>
              <a:rPr lang="cs-CZ" sz="1600" dirty="0"/>
              <a:t>                </a:t>
            </a:r>
            <a:r>
              <a:rPr lang="cs-CZ" sz="1600" dirty="0" err="1"/>
              <a:t>Console.Write</a:t>
            </a:r>
            <a:r>
              <a:rPr lang="cs-CZ" sz="1600" dirty="0"/>
              <a:t>(</a:t>
            </a:r>
            <a:r>
              <a:rPr lang="cs-CZ" sz="1600" dirty="0" err="1"/>
              <a:t>word</a:t>
            </a:r>
            <a:r>
              <a:rPr lang="cs-CZ" sz="1600" dirty="0"/>
              <a:t>);</a:t>
            </a:r>
          </a:p>
          <a:p>
            <a:pPr lvl="1"/>
            <a:r>
              <a:rPr lang="cs-CZ" sz="1600" dirty="0"/>
              <a:t>                </a:t>
            </a:r>
            <a:r>
              <a:rPr lang="cs-CZ" sz="1600" dirty="0" err="1"/>
              <a:t>Thread.Sleep</a:t>
            </a:r>
            <a:r>
              <a:rPr lang="cs-CZ" sz="1600" dirty="0"/>
              <a:t>(100);</a:t>
            </a:r>
          </a:p>
          <a:p>
            <a:pPr lvl="1"/>
            <a:r>
              <a:rPr lang="cs-CZ" sz="1600" dirty="0"/>
              <a:t>            }</a:t>
            </a:r>
          </a:p>
          <a:p>
            <a:pPr lvl="1"/>
            <a:r>
              <a:rPr lang="cs-CZ" sz="1600" dirty="0"/>
              <a:t>        }</a:t>
            </a:r>
          </a:p>
          <a:p>
            <a:pPr lvl="1"/>
            <a:r>
              <a:rPr lang="cs-CZ" sz="1600" dirty="0"/>
              <a:t>    }</a:t>
            </a:r>
          </a:p>
          <a:p>
            <a:pPr lvl="1"/>
            <a:r>
              <a:rPr lang="cs-CZ" sz="1600" dirty="0"/>
              <a:t>} </a:t>
            </a:r>
            <a:endParaRPr lang="cs-CZ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lock</a:t>
            </a:r>
            <a:r>
              <a:rPr lang="cs-CZ" dirty="0"/>
              <a:t>  </a:t>
            </a:r>
            <a:r>
              <a:rPr lang="en-US" dirty="0"/>
              <a:t>2/2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7</a:t>
            </a:fld>
            <a:endParaRPr lang="cs-CZ"/>
          </a:p>
        </p:txBody>
      </p:sp>
      <p:sp>
        <p:nvSpPr>
          <p:cNvPr id="5" name="Zástupný symbol pro obsah 3"/>
          <p:cNvSpPr txBox="1">
            <a:spLocks/>
          </p:cNvSpPr>
          <p:nvPr/>
        </p:nvSpPr>
        <p:spPr>
          <a:xfrm>
            <a:off x="571472" y="1643050"/>
            <a:ext cx="8153400" cy="471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lvl="1"/>
            <a:r>
              <a:rPr lang="cs-CZ" dirty="0"/>
              <a:t>public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  <a:p>
            <a:pPr lvl="1"/>
            <a:r>
              <a:rPr lang="cs-CZ" dirty="0"/>
              <a:t>{</a:t>
            </a:r>
          </a:p>
          <a:p>
            <a:pPr lvl="1"/>
            <a:r>
              <a:rPr lang="cs-CZ" dirty="0"/>
              <a:t>    public static </a:t>
            </a:r>
            <a:r>
              <a:rPr lang="cs-CZ" dirty="0" err="1"/>
              <a:t>void</a:t>
            </a:r>
            <a:r>
              <a:rPr lang="cs-CZ" dirty="0"/>
              <a:t> </a:t>
            </a:r>
            <a:r>
              <a:rPr lang="cs-CZ" dirty="0" err="1"/>
              <a:t>Main</a:t>
            </a:r>
            <a:r>
              <a:rPr lang="cs-CZ" dirty="0"/>
              <a:t>()</a:t>
            </a:r>
          </a:p>
          <a:p>
            <a:pPr lvl="1"/>
            <a:r>
              <a:rPr lang="cs-CZ" dirty="0"/>
              <a:t>    {</a:t>
            </a:r>
          </a:p>
          <a:p>
            <a:pPr lvl="1"/>
            <a:r>
              <a:rPr lang="en-US" dirty="0"/>
              <a:t>        </a:t>
            </a:r>
            <a:r>
              <a:rPr lang="en-US" dirty="0" err="1"/>
              <a:t>LockExample</a:t>
            </a:r>
            <a:r>
              <a:rPr lang="en-US" dirty="0"/>
              <a:t> le1 = new </a:t>
            </a:r>
            <a:r>
              <a:rPr lang="en-US" dirty="0" err="1"/>
              <a:t>LockExample</a:t>
            </a:r>
            <a:r>
              <a:rPr lang="en-US" dirty="0"/>
              <a:t>("a");</a:t>
            </a:r>
          </a:p>
          <a:p>
            <a:pPr lvl="1"/>
            <a:r>
              <a:rPr lang="en-US" dirty="0"/>
              <a:t>        </a:t>
            </a:r>
            <a:r>
              <a:rPr lang="en-US" dirty="0" err="1"/>
              <a:t>LockExample</a:t>
            </a:r>
            <a:r>
              <a:rPr lang="en-US" dirty="0"/>
              <a:t> le2 = new </a:t>
            </a:r>
            <a:r>
              <a:rPr lang="en-US" dirty="0" err="1"/>
              <a:t>LockExample</a:t>
            </a:r>
            <a:r>
              <a:rPr lang="en-US" dirty="0"/>
              <a:t>("b");</a:t>
            </a:r>
          </a:p>
          <a:p>
            <a:pPr lvl="1"/>
            <a:endParaRPr lang="cs-CZ" dirty="0"/>
          </a:p>
          <a:p>
            <a:pPr lvl="1"/>
            <a:r>
              <a:rPr lang="cs-CZ" dirty="0"/>
              <a:t>        </a:t>
            </a:r>
            <a:r>
              <a:rPr lang="cs-CZ" dirty="0" err="1"/>
              <a:t>Thread</a:t>
            </a:r>
            <a:r>
              <a:rPr lang="cs-CZ" dirty="0"/>
              <a:t> t1 =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Thread</a:t>
            </a:r>
            <a:r>
              <a:rPr lang="cs-CZ" dirty="0"/>
              <a:t>(le1.RunT0);</a:t>
            </a:r>
          </a:p>
          <a:p>
            <a:pPr lvl="1"/>
            <a:r>
              <a:rPr lang="cs-CZ" dirty="0"/>
              <a:t>        </a:t>
            </a:r>
            <a:r>
              <a:rPr lang="cs-CZ" dirty="0" err="1"/>
              <a:t>Thread</a:t>
            </a:r>
            <a:r>
              <a:rPr lang="cs-CZ" dirty="0"/>
              <a:t> t2 =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Thread</a:t>
            </a:r>
            <a:r>
              <a:rPr lang="cs-CZ" dirty="0"/>
              <a:t>(le2.RunT0);</a:t>
            </a:r>
          </a:p>
          <a:p>
            <a:pPr lvl="1"/>
            <a:r>
              <a:rPr lang="cs-CZ" dirty="0"/>
              <a:t>        </a:t>
            </a:r>
          </a:p>
          <a:p>
            <a:pPr lvl="1"/>
            <a:r>
              <a:rPr lang="cs-CZ" dirty="0"/>
              <a:t>        t1.Start();</a:t>
            </a:r>
          </a:p>
          <a:p>
            <a:pPr lvl="1"/>
            <a:r>
              <a:rPr lang="cs-CZ" dirty="0"/>
              <a:t>        t2.Start();</a:t>
            </a:r>
          </a:p>
          <a:p>
            <a:pPr lvl="1"/>
            <a:r>
              <a:rPr lang="cs-CZ" dirty="0"/>
              <a:t>    }</a:t>
            </a:r>
          </a:p>
          <a:p>
            <a:pPr lvl="1"/>
            <a:r>
              <a:rPr lang="cs-CZ"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r>
              <a:rPr lang="cs-CZ" dirty="0"/>
              <a:t> </a:t>
            </a:r>
            <a:r>
              <a:rPr lang="cs-CZ" i="1" dirty="0"/>
              <a:t>Monitor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8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Static monitor</a:t>
            </a:r>
            <a:endParaRPr lang="cs-CZ" dirty="0"/>
          </a:p>
          <a:p>
            <a:pPr lvl="1"/>
            <a:r>
              <a:rPr lang="cs-CZ" b="1" dirty="0"/>
              <a:t>Enter</a:t>
            </a:r>
          </a:p>
          <a:p>
            <a:pPr lvl="1"/>
            <a:r>
              <a:rPr lang="cs-CZ" b="1" dirty="0" err="1"/>
              <a:t>TryEnter</a:t>
            </a:r>
            <a:endParaRPr lang="cs-CZ" b="1" dirty="0"/>
          </a:p>
          <a:p>
            <a:pPr lvl="1"/>
            <a:r>
              <a:rPr lang="cs-CZ" b="1" dirty="0"/>
              <a:t>Exit</a:t>
            </a:r>
          </a:p>
          <a:p>
            <a:pPr lvl="1"/>
            <a:r>
              <a:rPr lang="cs-CZ" b="1" dirty="0" err="1"/>
              <a:t>Wait</a:t>
            </a:r>
            <a:endParaRPr lang="cs-CZ" b="1" dirty="0"/>
          </a:p>
          <a:p>
            <a:pPr lvl="1"/>
            <a:r>
              <a:rPr lang="cs-CZ" b="1" dirty="0"/>
              <a:t>Pulse</a:t>
            </a:r>
          </a:p>
          <a:p>
            <a:pPr lvl="1"/>
            <a:r>
              <a:rPr lang="cs-CZ" b="1" dirty="0" err="1"/>
              <a:t>PulseAll</a:t>
            </a:r>
            <a:endParaRPr lang="cs-CZ" b="1" dirty="0"/>
          </a:p>
          <a:p>
            <a:pPr lvl="1"/>
            <a:endParaRPr lang="cs-CZ" dirty="0"/>
          </a:p>
        </p:txBody>
      </p:sp>
      <p:sp>
        <p:nvSpPr>
          <p:cNvPr id="6" name="Zástupný symbol pro obsah 3"/>
          <p:cNvSpPr txBox="1">
            <a:spLocks/>
          </p:cNvSpPr>
          <p:nvPr/>
        </p:nvSpPr>
        <p:spPr>
          <a:xfrm>
            <a:off x="6357950" y="1714488"/>
            <a:ext cx="2571768" cy="471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r>
              <a:rPr lang="cs-CZ" dirty="0" err="1"/>
              <a:t>lock</a:t>
            </a:r>
            <a:r>
              <a:rPr lang="cs-CZ" dirty="0"/>
              <a:t> (</a:t>
            </a:r>
            <a:r>
              <a:rPr lang="cs-CZ" dirty="0" err="1"/>
              <a:t>obj</a:t>
            </a:r>
            <a:r>
              <a:rPr lang="cs-CZ" dirty="0"/>
              <a:t>) 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	…</a:t>
            </a:r>
          </a:p>
          <a:p>
            <a:r>
              <a:rPr lang="cs-CZ" dirty="0"/>
              <a:t>}</a:t>
            </a:r>
          </a:p>
          <a:p>
            <a:endParaRPr lang="cs-CZ" dirty="0"/>
          </a:p>
          <a:p>
            <a:r>
              <a:rPr lang="cs-CZ" dirty="0"/>
              <a:t>// </a:t>
            </a:r>
            <a:r>
              <a:rPr lang="en-US" dirty="0"/>
              <a:t>is compiled as</a:t>
            </a:r>
            <a:endParaRPr lang="cs-CZ" dirty="0"/>
          </a:p>
          <a:p>
            <a:endParaRPr lang="cs-CZ" dirty="0"/>
          </a:p>
          <a:p>
            <a:r>
              <a:rPr lang="cs-CZ" dirty="0" err="1"/>
              <a:t>Monitor</a:t>
            </a:r>
            <a:r>
              <a:rPr lang="cs-CZ" dirty="0"/>
              <a:t>.Enter(</a:t>
            </a:r>
            <a:r>
              <a:rPr lang="cs-CZ" dirty="0" err="1"/>
              <a:t>obj</a:t>
            </a:r>
            <a:r>
              <a:rPr lang="cs-CZ" dirty="0"/>
              <a:t>) </a:t>
            </a:r>
          </a:p>
          <a:p>
            <a:r>
              <a:rPr lang="cs-CZ" dirty="0" err="1"/>
              <a:t>try</a:t>
            </a:r>
            <a:r>
              <a:rPr lang="cs-CZ" dirty="0"/>
              <a:t> 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	…</a:t>
            </a:r>
          </a:p>
          <a:p>
            <a:r>
              <a:rPr lang="cs-CZ" dirty="0"/>
              <a:t>}</a:t>
            </a:r>
          </a:p>
          <a:p>
            <a:r>
              <a:rPr lang="cs-CZ" dirty="0" err="1"/>
              <a:t>finally</a:t>
            </a:r>
            <a:r>
              <a:rPr lang="cs-CZ" dirty="0"/>
              <a:t> 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</a:t>
            </a:r>
            <a:r>
              <a:rPr lang="cs-CZ" dirty="0" err="1"/>
              <a:t>Monitor</a:t>
            </a:r>
            <a:r>
              <a:rPr lang="cs-CZ" dirty="0"/>
              <a:t>.Exit(</a:t>
            </a:r>
            <a:r>
              <a:rPr lang="cs-CZ" dirty="0" err="1"/>
              <a:t>obj</a:t>
            </a:r>
            <a:r>
              <a:rPr lang="cs-CZ" dirty="0"/>
              <a:t>)</a:t>
            </a:r>
          </a:p>
          <a:p>
            <a:r>
              <a:rPr lang="cs-CZ" dirty="0"/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713</TotalTime>
  <Words>349</Words>
  <Application>Microsoft Office PowerPoint</Application>
  <PresentationFormat>Předvádění na obrazovce (4:3)</PresentationFormat>
  <Paragraphs>130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Tw Cen MT</vt:lpstr>
      <vt:lpstr>Wingdings</vt:lpstr>
      <vt:lpstr>Wingdings 2</vt:lpstr>
      <vt:lpstr>Medián</vt:lpstr>
      <vt:lpstr>Threads</vt:lpstr>
      <vt:lpstr>Class Thread</vt:lpstr>
      <vt:lpstr>Delegate ThreadStart        1/2</vt:lpstr>
      <vt:lpstr>Delegate ThreadStart        2/2</vt:lpstr>
      <vt:lpstr>Synchronization</vt:lpstr>
      <vt:lpstr>lock  1/2</vt:lpstr>
      <vt:lpstr>lock  2/2</vt:lpstr>
      <vt:lpstr>Class Monitor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mar23</dc:creator>
  <cp:lastModifiedBy>Lukas Vojacek</cp:lastModifiedBy>
  <cp:revision>166</cp:revision>
  <dcterms:created xsi:type="dcterms:W3CDTF">2007-09-02T21:18:25Z</dcterms:created>
  <dcterms:modified xsi:type="dcterms:W3CDTF">2016-04-19T11:38:47Z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TC062561681029</vt:lpwstr>
  </property>
</Properties>
</file>