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283" r:id="rId4"/>
    <p:sldId id="284" r:id="rId5"/>
    <p:sldId id="318" r:id="rId6"/>
    <p:sldId id="317" r:id="rId7"/>
    <p:sldId id="316" r:id="rId8"/>
    <p:sldId id="286" r:id="rId9"/>
    <p:sldId id="296" r:id="rId10"/>
    <p:sldId id="297" r:id="rId11"/>
    <p:sldId id="285" r:id="rId12"/>
    <p:sldId id="294" r:id="rId13"/>
    <p:sldId id="29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4590" autoAdjust="0"/>
  </p:normalViewPr>
  <p:slideViewPr>
    <p:cSldViewPr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7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9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Architektura technologie .NET</a:t>
            </a:r>
          </a:p>
          <a:p>
            <a:r>
              <a:rPr lang="en-US" dirty="0"/>
              <a:t>Jan </a:t>
            </a:r>
            <a:r>
              <a:rPr lang="en-US" dirty="0" err="1"/>
              <a:t>Martinovi</a:t>
            </a:r>
            <a:r>
              <a:rPr lang="cs-CZ"/>
              <a:t>č, FEI - Katedra Informatiky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to a binary 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fileName</a:t>
            </a:r>
            <a:r>
              <a:rPr lang="cs-CZ" dirty="0"/>
              <a:t> = "Test.data";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if</a:t>
            </a:r>
            <a:r>
              <a:rPr lang="cs-CZ" dirty="0"/>
              <a:t> (</a:t>
            </a:r>
            <a:r>
              <a:rPr lang="cs-CZ" dirty="0" err="1"/>
              <a:t>File.Exists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File.Delete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);</a:t>
            </a:r>
          </a:p>
          <a:p>
            <a:pPr lvl="1"/>
            <a:r>
              <a:rPr lang="cs-CZ" dirty="0"/>
              <a:t>}</a:t>
            </a:r>
          </a:p>
          <a:p>
            <a:pPr lvl="1"/>
            <a:r>
              <a:rPr lang="en-US" dirty="0"/>
              <a:t>using (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FileMode.CreateNew</a:t>
            </a:r>
            <a:r>
              <a:rPr lang="en-US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en-US" dirty="0"/>
              <a:t>    using (</a:t>
            </a:r>
            <a:r>
              <a:rPr lang="en-US" dirty="0" err="1"/>
              <a:t>BinaryWriter</a:t>
            </a:r>
            <a:r>
              <a:rPr lang="en-US" dirty="0"/>
              <a:t> w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fs</a:t>
            </a:r>
            <a:r>
              <a:rPr lang="en-US" dirty="0"/>
              <a:t>))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nn-NO" dirty="0"/>
              <a:t>        for (int i = 0; i &lt; 11; i++)</a:t>
            </a:r>
          </a:p>
          <a:p>
            <a:pPr lvl="1"/>
            <a:r>
              <a:rPr lang="cs-CZ" dirty="0"/>
              <a:t>        {</a:t>
            </a:r>
          </a:p>
          <a:p>
            <a:pPr lvl="1"/>
            <a:r>
              <a:rPr lang="cs-CZ" dirty="0"/>
              <a:t>            </a:t>
            </a:r>
            <a:r>
              <a:rPr lang="cs-CZ" dirty="0" err="1"/>
              <a:t>w.Write</a:t>
            </a:r>
            <a:r>
              <a:rPr lang="cs-CZ" dirty="0"/>
              <a:t>(i);</a:t>
            </a:r>
          </a:p>
          <a:p>
            <a:pPr lvl="1"/>
            <a:r>
              <a:rPr lang="cs-CZ" dirty="0"/>
              <a:t>        }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cs-CZ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StreamReader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Inheritance from </a:t>
            </a:r>
            <a:r>
              <a:rPr lang="cs-CZ" i="1" dirty="0" err="1"/>
              <a:t>TextReader</a:t>
            </a:r>
            <a:endParaRPr lang="cs-CZ" i="1" dirty="0"/>
          </a:p>
          <a:p>
            <a:r>
              <a:rPr lang="en-US" dirty="0"/>
              <a:t>Properties</a:t>
            </a:r>
            <a:endParaRPr lang="cs-CZ" dirty="0"/>
          </a:p>
          <a:p>
            <a:pPr lvl="1"/>
            <a:r>
              <a:rPr lang="cs-CZ" b="1" dirty="0" err="1"/>
              <a:t>BaseStream</a:t>
            </a:r>
            <a:r>
              <a:rPr lang="cs-CZ" dirty="0"/>
              <a:t> – </a:t>
            </a:r>
            <a:r>
              <a:rPr lang="cs-CZ" dirty="0" err="1"/>
              <a:t>Returns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underlying</a:t>
            </a:r>
            <a:r>
              <a:rPr lang="cs-CZ" dirty="0"/>
              <a:t> stream.</a:t>
            </a:r>
          </a:p>
          <a:p>
            <a:pPr lvl="1"/>
            <a:r>
              <a:rPr lang="cs-CZ" b="1" dirty="0" err="1"/>
              <a:t>CurrentEncoding</a:t>
            </a:r>
            <a:r>
              <a:rPr lang="cs-CZ" dirty="0"/>
              <a:t> – </a:t>
            </a:r>
            <a:r>
              <a:rPr lang="en-US" dirty="0"/>
              <a:t>Gets the current character encoding that the current </a:t>
            </a:r>
            <a:r>
              <a:rPr lang="en-US" dirty="0" err="1"/>
              <a:t>StreamReader</a:t>
            </a:r>
            <a:r>
              <a:rPr lang="en-US" dirty="0"/>
              <a:t> object is using.</a:t>
            </a:r>
          </a:p>
          <a:p>
            <a:pPr lvl="1"/>
            <a:r>
              <a:rPr lang="cs-CZ" b="1" dirty="0" err="1"/>
              <a:t>EndOfStream</a:t>
            </a:r>
            <a:r>
              <a:rPr lang="cs-CZ" dirty="0"/>
              <a:t> – </a:t>
            </a:r>
            <a:r>
              <a:rPr lang="en-US" dirty="0"/>
              <a:t>Gets a value that indicates whether the current stream position is at the end of the stream</a:t>
            </a:r>
            <a:endParaRPr lang="cs-CZ" b="1" dirty="0"/>
          </a:p>
          <a:p>
            <a:r>
              <a:rPr lang="en-US" dirty="0"/>
              <a:t>Methods</a:t>
            </a:r>
            <a:endParaRPr lang="cs-CZ" dirty="0"/>
          </a:p>
          <a:p>
            <a:pPr lvl="1"/>
            <a:r>
              <a:rPr lang="cs-CZ" b="1" dirty="0" err="1"/>
              <a:t>Close</a:t>
            </a:r>
            <a:r>
              <a:rPr lang="cs-CZ" dirty="0"/>
              <a:t> – </a:t>
            </a:r>
            <a:r>
              <a:rPr lang="en-US" sz="2400" dirty="0"/>
              <a:t>Closes the </a:t>
            </a:r>
            <a:r>
              <a:rPr lang="en-US" sz="2400" dirty="0" err="1"/>
              <a:t>StreamReader</a:t>
            </a:r>
            <a:r>
              <a:rPr lang="en-US" sz="2400" dirty="0"/>
              <a:t> object and the underlying stream, and releases any system resources associated with the reader</a:t>
            </a:r>
            <a:endParaRPr lang="cs-CZ" b="1" dirty="0"/>
          </a:p>
          <a:p>
            <a:pPr lvl="1"/>
            <a:r>
              <a:rPr lang="cs-CZ" b="1" dirty="0" err="1"/>
              <a:t>Peek</a:t>
            </a:r>
            <a:r>
              <a:rPr lang="cs-CZ" dirty="0"/>
              <a:t> – </a:t>
            </a:r>
            <a:r>
              <a:rPr lang="en-US" dirty="0"/>
              <a:t>Returns the next available character but does not consume it.</a:t>
            </a:r>
            <a:endParaRPr lang="cs-CZ" b="1" dirty="0"/>
          </a:p>
          <a:p>
            <a:pPr lvl="1"/>
            <a:r>
              <a:rPr lang="cs-CZ" b="1" dirty="0" err="1"/>
              <a:t>Read</a:t>
            </a:r>
            <a:r>
              <a:rPr lang="cs-CZ" dirty="0"/>
              <a:t> – </a:t>
            </a:r>
            <a:r>
              <a:rPr lang="en-US" dirty="0"/>
              <a:t>Reads the next character from the input stream and advances the character position by one character.</a:t>
            </a:r>
            <a:endParaRPr lang="cs-CZ" b="1" dirty="0"/>
          </a:p>
          <a:p>
            <a:pPr lvl="1"/>
            <a:r>
              <a:rPr lang="cs-CZ" b="1" dirty="0" err="1"/>
              <a:t>ReadBlock</a:t>
            </a:r>
            <a:r>
              <a:rPr lang="cs-CZ" dirty="0"/>
              <a:t> – </a:t>
            </a:r>
            <a:r>
              <a:rPr lang="en-US" dirty="0"/>
              <a:t>Reads a specified maximum number of characters from the current stream and writes the data to a buffer, beginning at the specified index.</a:t>
            </a:r>
          </a:p>
          <a:p>
            <a:pPr lvl="1"/>
            <a:r>
              <a:rPr lang="cs-CZ" b="1" dirty="0" err="1"/>
              <a:t>ReadLine</a:t>
            </a:r>
            <a:r>
              <a:rPr lang="cs-CZ" dirty="0"/>
              <a:t> –</a:t>
            </a:r>
            <a:r>
              <a:rPr lang="en-US" dirty="0"/>
              <a:t> </a:t>
            </a:r>
            <a:r>
              <a:rPr lang="en-US" dirty="0"/>
              <a:t>Reads a line of characters from the current stream and returns the data as a string.</a:t>
            </a:r>
            <a:endParaRPr lang="cs-CZ" b="1" dirty="0"/>
          </a:p>
          <a:p>
            <a:pPr lvl="1"/>
            <a:r>
              <a:rPr lang="cs-CZ" b="1" dirty="0" err="1"/>
              <a:t>ReadToEnd</a:t>
            </a:r>
            <a:r>
              <a:rPr lang="cs-CZ" dirty="0"/>
              <a:t> – </a:t>
            </a:r>
            <a:r>
              <a:rPr lang="en-US" dirty="0"/>
              <a:t>Reads all characters from the current position to the end of the stream.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text 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fileName</a:t>
            </a:r>
            <a:r>
              <a:rPr lang="cs-CZ" dirty="0"/>
              <a:t> = “</a:t>
            </a:r>
            <a:r>
              <a:rPr lang="en-US" dirty="0" err="1"/>
              <a:t>MyFile</a:t>
            </a:r>
            <a:r>
              <a:rPr lang="cs-CZ" dirty="0"/>
              <a:t>.</a:t>
            </a:r>
            <a:r>
              <a:rPr lang="cs-CZ" dirty="0" err="1"/>
              <a:t>txt</a:t>
            </a:r>
            <a:r>
              <a:rPr lang="cs-CZ" dirty="0"/>
              <a:t>";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if</a:t>
            </a:r>
            <a:r>
              <a:rPr lang="cs-CZ" dirty="0"/>
              <a:t> (!</a:t>
            </a:r>
            <a:r>
              <a:rPr lang="cs-CZ" dirty="0" err="1"/>
              <a:t>File.Exists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pt-BR" dirty="0"/>
              <a:t>    Console.WriteLine("</a:t>
            </a:r>
            <a:r>
              <a:rPr lang="en-US" dirty="0"/>
              <a:t> The file</a:t>
            </a:r>
            <a:r>
              <a:rPr lang="cs-CZ" dirty="0"/>
              <a:t> {0} </a:t>
            </a:r>
            <a:r>
              <a:rPr lang="en-US" dirty="0"/>
              <a:t>is already exists</a:t>
            </a:r>
            <a:r>
              <a:rPr lang="pt-BR" dirty="0"/>
              <a:t>.", fileName);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return</a:t>
            </a:r>
            <a:r>
              <a:rPr lang="cs-CZ" dirty="0"/>
              <a:t>;</a:t>
            </a:r>
          </a:p>
          <a:p>
            <a:pPr lvl="1"/>
            <a:r>
              <a:rPr lang="cs-CZ" dirty="0"/>
              <a:t>}</a:t>
            </a:r>
          </a:p>
          <a:p>
            <a:pPr lvl="1"/>
            <a:r>
              <a:rPr lang="cs-CZ" dirty="0" err="1"/>
              <a:t>using</a:t>
            </a:r>
            <a:r>
              <a:rPr lang="cs-CZ" dirty="0"/>
              <a:t> (</a:t>
            </a:r>
            <a:r>
              <a:rPr lang="cs-CZ" dirty="0" err="1"/>
              <a:t>StreamReader</a:t>
            </a:r>
            <a:r>
              <a:rPr lang="cs-CZ" dirty="0"/>
              <a:t> </a:t>
            </a:r>
            <a:r>
              <a:rPr lang="cs-CZ" dirty="0" err="1"/>
              <a:t>sr</a:t>
            </a:r>
            <a:r>
              <a:rPr lang="cs-CZ" dirty="0"/>
              <a:t> = </a:t>
            </a:r>
            <a:r>
              <a:rPr lang="cs-CZ" dirty="0" err="1"/>
              <a:t>File.OpenText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String</a:t>
            </a:r>
            <a:r>
              <a:rPr lang="cs-CZ" dirty="0"/>
              <a:t> input;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while</a:t>
            </a:r>
            <a:r>
              <a:rPr lang="cs-CZ" dirty="0"/>
              <a:t> ((input = </a:t>
            </a:r>
            <a:r>
              <a:rPr lang="cs-CZ" dirty="0" err="1"/>
              <a:t>sr.ReadLine</a:t>
            </a:r>
            <a:r>
              <a:rPr lang="cs-CZ" dirty="0"/>
              <a:t>()) != </a:t>
            </a:r>
            <a:r>
              <a:rPr lang="cs-CZ" dirty="0" err="1"/>
              <a:t>null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Console.WriteLine</a:t>
            </a:r>
            <a:r>
              <a:rPr lang="cs-CZ" dirty="0"/>
              <a:t>(input);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en-US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("</a:t>
            </a:r>
            <a:r>
              <a:rPr lang="en-US" dirty="0"/>
              <a:t> The end of file was reached</a:t>
            </a:r>
            <a:r>
              <a:rPr lang="cs-CZ" dirty="0"/>
              <a:t>.");</a:t>
            </a:r>
          </a:p>
          <a:p>
            <a:pPr lvl="1"/>
            <a:r>
              <a:rPr lang="cs-CZ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binary 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600" dirty="0" err="1"/>
              <a:t>string</a:t>
            </a:r>
            <a:r>
              <a:rPr lang="cs-CZ" sz="1600" dirty="0"/>
              <a:t> </a:t>
            </a:r>
            <a:r>
              <a:rPr lang="cs-CZ" sz="1600" dirty="0" err="1"/>
              <a:t>fileName</a:t>
            </a:r>
            <a:r>
              <a:rPr lang="cs-CZ" sz="1600" dirty="0"/>
              <a:t> = "Test.data";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 err="1"/>
              <a:t>if</a:t>
            </a:r>
            <a:r>
              <a:rPr lang="cs-CZ" sz="1600" dirty="0"/>
              <a:t> (!</a:t>
            </a:r>
            <a:r>
              <a:rPr lang="cs-CZ" sz="1600" dirty="0" err="1"/>
              <a:t>File.Exists</a:t>
            </a:r>
            <a:r>
              <a:rPr lang="cs-CZ" sz="1600" dirty="0"/>
              <a:t>(</a:t>
            </a:r>
            <a:r>
              <a:rPr lang="cs-CZ" sz="1600" dirty="0" err="1"/>
              <a:t>fileName</a:t>
            </a:r>
            <a:r>
              <a:rPr lang="cs-CZ" sz="1600" dirty="0"/>
              <a:t>))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pt-BR" sz="1600" dirty="0"/>
              <a:t>    Console.WriteLine("</a:t>
            </a:r>
            <a:r>
              <a:rPr lang="en-US" sz="1600" dirty="0"/>
              <a:t> The file</a:t>
            </a:r>
            <a:r>
              <a:rPr lang="cs-CZ" sz="1600" dirty="0"/>
              <a:t> {0} </a:t>
            </a:r>
            <a:r>
              <a:rPr lang="en-US" sz="1600"/>
              <a:t>is already exists</a:t>
            </a:r>
            <a:r>
              <a:rPr lang="pt-BR" sz="1600"/>
              <a:t>.", </a:t>
            </a:r>
            <a:r>
              <a:rPr lang="pt-BR" sz="1600" dirty="0"/>
              <a:t>fileName);</a:t>
            </a:r>
          </a:p>
          <a:p>
            <a:pPr lvl="1"/>
            <a:r>
              <a:rPr lang="cs-CZ" sz="1600" dirty="0"/>
              <a:t>}</a:t>
            </a:r>
          </a:p>
          <a:p>
            <a:pPr lvl="1"/>
            <a:endParaRPr lang="cs-CZ" sz="1600" dirty="0"/>
          </a:p>
          <a:p>
            <a:pPr lvl="1"/>
            <a:r>
              <a:rPr lang="en-US" sz="1600" dirty="0"/>
              <a:t>using (</a:t>
            </a:r>
            <a:r>
              <a:rPr lang="en-US" sz="1600" dirty="0" err="1"/>
              <a:t>FileStream</a:t>
            </a:r>
            <a:r>
              <a:rPr lang="en-US" sz="1600" dirty="0"/>
              <a:t> </a:t>
            </a:r>
            <a:r>
              <a:rPr lang="en-US" sz="1600" dirty="0" err="1"/>
              <a:t>fs</a:t>
            </a:r>
            <a:r>
              <a:rPr lang="en-US" sz="1600" dirty="0"/>
              <a:t> = new </a:t>
            </a:r>
            <a:r>
              <a:rPr lang="en-US" sz="1600" dirty="0" err="1"/>
              <a:t>FileStream</a:t>
            </a:r>
            <a:r>
              <a:rPr lang="en-US" sz="1600" dirty="0"/>
              <a:t>(</a:t>
            </a:r>
            <a:r>
              <a:rPr lang="en-US" sz="1600" dirty="0" err="1"/>
              <a:t>fileName</a:t>
            </a:r>
            <a:r>
              <a:rPr lang="en-US" sz="1600" dirty="0"/>
              <a:t>, </a:t>
            </a:r>
            <a:r>
              <a:rPr lang="en-US" sz="1600" dirty="0" err="1"/>
              <a:t>FileMode.Open</a:t>
            </a:r>
            <a:r>
              <a:rPr lang="en-US" sz="1600" dirty="0"/>
              <a:t>, </a:t>
            </a:r>
            <a:r>
              <a:rPr lang="en-US" sz="1600" dirty="0" err="1"/>
              <a:t>FileAccess.Read</a:t>
            </a:r>
            <a:r>
              <a:rPr lang="en-US" sz="1600" dirty="0"/>
              <a:t>))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en-US" sz="1600" dirty="0"/>
              <a:t>    using (</a:t>
            </a:r>
            <a:r>
              <a:rPr lang="en-US" sz="1600" dirty="0" err="1"/>
              <a:t>BinaryReader</a:t>
            </a:r>
            <a:r>
              <a:rPr lang="en-US" sz="1600" dirty="0"/>
              <a:t> r = new </a:t>
            </a:r>
            <a:r>
              <a:rPr lang="en-US" sz="1600" dirty="0" err="1"/>
              <a:t>BinaryReader</a:t>
            </a:r>
            <a:r>
              <a:rPr lang="en-US" sz="1600" dirty="0"/>
              <a:t>(</a:t>
            </a:r>
            <a:r>
              <a:rPr lang="en-US" sz="1600" dirty="0" err="1"/>
              <a:t>fs</a:t>
            </a:r>
            <a:r>
              <a:rPr lang="en-US" sz="1600" dirty="0"/>
              <a:t>))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nn-NO" sz="1600" dirty="0"/>
              <a:t>        for (int i = 0; i &lt; 11; i++)</a:t>
            </a:r>
          </a:p>
          <a:p>
            <a:pPr lvl="1"/>
            <a:r>
              <a:rPr lang="cs-CZ" sz="1600" dirty="0"/>
              <a:t>        {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Console.WriteLine</a:t>
            </a:r>
            <a:r>
              <a:rPr lang="cs-CZ" sz="1600" dirty="0"/>
              <a:t>(r.ReadInt32());</a:t>
            </a:r>
          </a:p>
          <a:p>
            <a:pPr lvl="1"/>
            <a:r>
              <a:rPr lang="cs-CZ" sz="1600" dirty="0"/>
              <a:t>        }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FileAccess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Enumer</a:t>
            </a:r>
            <a:r>
              <a:rPr lang="en-US" dirty="0"/>
              <a:t>a</a:t>
            </a:r>
            <a:r>
              <a:rPr lang="cs-CZ" dirty="0"/>
              <a:t>tor</a:t>
            </a:r>
          </a:p>
          <a:p>
            <a:pPr lvl="1"/>
            <a:r>
              <a:rPr lang="cs-CZ" b="1" dirty="0" err="1"/>
              <a:t>Read</a:t>
            </a:r>
            <a:r>
              <a:rPr lang="cs-CZ" dirty="0"/>
              <a:t> </a:t>
            </a:r>
            <a:endParaRPr lang="en-US" dirty="0"/>
          </a:p>
          <a:p>
            <a:pPr lvl="1"/>
            <a:r>
              <a:rPr lang="cs-CZ" b="1" dirty="0" err="1"/>
              <a:t>Write</a:t>
            </a:r>
            <a:r>
              <a:rPr lang="cs-CZ" dirty="0"/>
              <a:t> </a:t>
            </a:r>
            <a:endParaRPr lang="en-US" dirty="0"/>
          </a:p>
          <a:p>
            <a:pPr lvl="1"/>
            <a:r>
              <a:rPr lang="cs-CZ" b="1" dirty="0" err="1"/>
              <a:t>ReadWrite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FileMode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Enumer</a:t>
            </a:r>
            <a:r>
              <a:rPr lang="en-US" dirty="0"/>
              <a:t>a</a:t>
            </a:r>
            <a:r>
              <a:rPr lang="cs-CZ" dirty="0"/>
              <a:t>tor</a:t>
            </a:r>
          </a:p>
          <a:p>
            <a:pPr lvl="1"/>
            <a:r>
              <a:rPr lang="cs-CZ" b="1" dirty="0" err="1"/>
              <a:t>Append</a:t>
            </a:r>
            <a:r>
              <a:rPr lang="cs-CZ" dirty="0"/>
              <a:t> –</a:t>
            </a:r>
            <a:r>
              <a:rPr lang="en-US" dirty="0"/>
              <a:t> </a:t>
            </a:r>
            <a:r>
              <a:rPr lang="en-US" dirty="0"/>
              <a:t>Opens the file if it exists and seeks to the end of the file, or creates a new file. </a:t>
            </a:r>
          </a:p>
          <a:p>
            <a:pPr lvl="1"/>
            <a:r>
              <a:rPr lang="cs-CZ" b="1" dirty="0" err="1"/>
              <a:t>Create</a:t>
            </a:r>
            <a:r>
              <a:rPr lang="cs-CZ" dirty="0"/>
              <a:t> – </a:t>
            </a:r>
            <a:r>
              <a:rPr lang="en-US" dirty="0"/>
              <a:t>Specifies that the operating system should create a new file. If the file already exists, it will be overwritten. </a:t>
            </a:r>
          </a:p>
          <a:p>
            <a:pPr lvl="1"/>
            <a:r>
              <a:rPr lang="cs-CZ" b="1" dirty="0" err="1"/>
              <a:t>CreateNew</a:t>
            </a:r>
            <a:r>
              <a:rPr lang="cs-CZ" dirty="0"/>
              <a:t> – </a:t>
            </a:r>
            <a:r>
              <a:rPr lang="en-US" dirty="0"/>
              <a:t>Specifies that the operating system should create a new file. If the file already exists, an </a:t>
            </a:r>
            <a:r>
              <a:rPr lang="en-US" dirty="0" err="1"/>
              <a:t>IOException</a:t>
            </a:r>
            <a:r>
              <a:rPr lang="en-US" dirty="0"/>
              <a:t> exception is thrown.</a:t>
            </a:r>
            <a:endParaRPr lang="cs-CZ" b="1" dirty="0"/>
          </a:p>
          <a:p>
            <a:pPr lvl="1"/>
            <a:r>
              <a:rPr lang="cs-CZ" b="1" dirty="0"/>
              <a:t>Open</a:t>
            </a:r>
            <a:r>
              <a:rPr lang="cs-CZ" dirty="0"/>
              <a:t> – </a:t>
            </a:r>
            <a:r>
              <a:rPr lang="en-US" dirty="0"/>
              <a:t>Specifies that the operating system should open an existing file. If the file doesn’t exists, an </a:t>
            </a:r>
            <a:r>
              <a:rPr lang="en-US" dirty="0" err="1"/>
              <a:t>IOException</a:t>
            </a:r>
            <a:r>
              <a:rPr lang="en-US" dirty="0"/>
              <a:t> exception is thrown.</a:t>
            </a:r>
            <a:endParaRPr lang="cs-CZ" b="1" dirty="0"/>
          </a:p>
          <a:p>
            <a:pPr lvl="1"/>
            <a:r>
              <a:rPr lang="cs-CZ" b="1" dirty="0" err="1"/>
              <a:t>OpenOrCreate</a:t>
            </a:r>
            <a:r>
              <a:rPr lang="cs-CZ" dirty="0"/>
              <a:t> – </a:t>
            </a:r>
            <a:r>
              <a:rPr lang="en-US" dirty="0"/>
              <a:t>Specifies that the operating system should open a file if it exists; otherwise, a new file should be created.</a:t>
            </a:r>
            <a:endParaRPr lang="cs-CZ" b="1" dirty="0"/>
          </a:p>
          <a:p>
            <a:pPr lvl="1"/>
            <a:r>
              <a:rPr lang="cs-CZ" b="1" dirty="0" err="1"/>
              <a:t>Truncate</a:t>
            </a:r>
            <a:r>
              <a:rPr lang="cs-CZ" dirty="0"/>
              <a:t> – </a:t>
            </a:r>
            <a:r>
              <a:rPr lang="en-US" dirty="0"/>
              <a:t>Specifies that the operating system should open an existing file. When the file is opened, it should be truncated so that its size is zero bytes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Inheritance from </a:t>
            </a:r>
            <a:r>
              <a:rPr lang="cs-CZ" i="1" dirty="0"/>
              <a:t>Stream</a:t>
            </a:r>
            <a:endParaRPr lang="cs-CZ" dirty="0"/>
          </a:p>
          <a:p>
            <a:r>
              <a:rPr lang="en-US" dirty="0"/>
              <a:t>Properties</a:t>
            </a:r>
            <a:endParaRPr lang="cs-CZ" dirty="0"/>
          </a:p>
          <a:p>
            <a:pPr lvl="1"/>
            <a:r>
              <a:rPr lang="cs-CZ" b="1" dirty="0"/>
              <a:t>Handle</a:t>
            </a:r>
            <a:r>
              <a:rPr lang="cs-CZ" dirty="0"/>
              <a:t> – </a:t>
            </a:r>
            <a:r>
              <a:rPr lang="en-US" dirty="0"/>
              <a:t>Gets the operating system file handle for the file that the current </a:t>
            </a:r>
            <a:r>
              <a:rPr lang="en-US" b="1" dirty="0" err="1"/>
              <a:t>FileStream</a:t>
            </a:r>
            <a:r>
              <a:rPr lang="en-US" dirty="0"/>
              <a:t> object encapsulates.</a:t>
            </a:r>
          </a:p>
          <a:p>
            <a:pPr lvl="1"/>
            <a:r>
              <a:rPr lang="cs-CZ" b="1" dirty="0"/>
              <a:t>Name</a:t>
            </a:r>
            <a:r>
              <a:rPr lang="cs-CZ" dirty="0"/>
              <a:t> – </a:t>
            </a:r>
            <a:r>
              <a:rPr lang="en-US" dirty="0"/>
              <a:t>Gets the name of the </a:t>
            </a:r>
            <a:r>
              <a:rPr lang="en-US" b="1" dirty="0" err="1"/>
              <a:t>FileStream</a:t>
            </a:r>
            <a:r>
              <a:rPr lang="en-US" dirty="0"/>
              <a:t> that was passed to the constructor.</a:t>
            </a:r>
            <a:endParaRPr lang="cs-CZ" b="1" dirty="0"/>
          </a:p>
          <a:p>
            <a:r>
              <a:rPr lang="en-US" dirty="0"/>
              <a:t>Methods</a:t>
            </a:r>
            <a:endParaRPr lang="cs-CZ" dirty="0"/>
          </a:p>
          <a:p>
            <a:pPr lvl="1"/>
            <a:r>
              <a:rPr lang="cs-CZ" b="1" dirty="0" err="1"/>
              <a:t>Lock</a:t>
            </a:r>
            <a:r>
              <a:rPr lang="cs-CZ" dirty="0"/>
              <a:t> – </a:t>
            </a:r>
            <a:r>
              <a:rPr lang="en-US" dirty="0"/>
              <a:t>Prevents other processes from reading from or writing to the </a:t>
            </a:r>
            <a:r>
              <a:rPr lang="en-US" b="1" dirty="0" err="1"/>
              <a:t>FileStream</a:t>
            </a:r>
            <a:r>
              <a:rPr lang="en-US" dirty="0"/>
              <a:t>.</a:t>
            </a:r>
          </a:p>
          <a:p>
            <a:pPr lvl="1"/>
            <a:r>
              <a:rPr lang="cs-CZ" b="1" dirty="0" err="1"/>
              <a:t>Unlock</a:t>
            </a:r>
            <a:r>
              <a:rPr lang="cs-CZ" dirty="0"/>
              <a:t> – </a:t>
            </a:r>
            <a:r>
              <a:rPr lang="en-US" dirty="0"/>
              <a:t>Allows access by other processes to all or part of a file that was previously locked.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67524E-413F-4044-8F93-A437DE13EA00}" type="slidenum">
              <a:rPr lang="de-DE" sz="1400" smtClean="0"/>
              <a:pPr/>
              <a:t>5</a:t>
            </a:fld>
            <a:endParaRPr lang="de-D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FileStream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using System;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solidFill>
                  <a:srgbClr val="FF0000"/>
                </a:solidFill>
                <a:latin typeface="Arial" charset="0"/>
              </a:rPr>
              <a:t>using System.IO;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endParaRPr lang="en-US" sz="1200" dirty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class Test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endParaRPr lang="en-US" sz="1200" dirty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static void Copy(string from, string to, </a:t>
            </a:r>
            <a:r>
              <a:rPr lang="en-US" sz="1200" dirty="0" err="1">
                <a:latin typeface="Arial" charset="0"/>
              </a:rPr>
              <a:t>int</a:t>
            </a:r>
            <a:r>
              <a:rPr lang="en-US" sz="1200" dirty="0">
                <a:latin typeface="Arial" charset="0"/>
              </a:rPr>
              <a:t> </a:t>
            </a:r>
            <a:r>
              <a:rPr lang="en-US" sz="1200" dirty="0" err="1">
                <a:latin typeface="Arial" charset="0"/>
              </a:rPr>
              <a:t>pos</a:t>
            </a:r>
            <a:r>
              <a:rPr lang="en-US" sz="1200" dirty="0">
                <a:latin typeface="Arial" charset="0"/>
              </a:rPr>
              <a:t>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try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latin typeface="Arial" charset="0"/>
              </a:rPr>
              <a:t>FileStream</a:t>
            </a:r>
            <a:r>
              <a:rPr lang="en-US" sz="1200" dirty="0">
                <a:latin typeface="Arial" charset="0"/>
              </a:rPr>
              <a:t> sin = 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new 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FileStream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(from, 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FileMode.Open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);</a:t>
            </a:r>
            <a:endParaRPr lang="en-US" sz="1200" dirty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latin typeface="Arial" charset="0"/>
              </a:rPr>
              <a:t>FileStream</a:t>
            </a:r>
            <a:r>
              <a:rPr lang="en-US" sz="1200" dirty="0">
                <a:latin typeface="Arial" charset="0"/>
              </a:rPr>
              <a:t> </a:t>
            </a:r>
            <a:r>
              <a:rPr lang="en-US" sz="1200" dirty="0" err="1">
                <a:latin typeface="Arial" charset="0"/>
              </a:rPr>
              <a:t>sout</a:t>
            </a:r>
            <a:r>
              <a:rPr lang="en-US" sz="1200" dirty="0">
                <a:latin typeface="Arial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new 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FileStream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(to, 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FileMode.Create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);</a:t>
            </a:r>
            <a:endParaRPr lang="en-US" sz="1200" dirty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sin.Seek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pos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err="1">
                <a:latin typeface="Arial" charset="0"/>
              </a:rPr>
              <a:t>SeekOrigin.Begin</a:t>
            </a:r>
            <a:r>
              <a:rPr lang="en-US" sz="1200" dirty="0">
                <a:latin typeface="Arial" charset="0"/>
              </a:rPr>
              <a:t>);	// Seek after end of file =&gt; </a:t>
            </a:r>
            <a:r>
              <a:rPr lang="en-US" sz="1200" dirty="0" err="1">
                <a:latin typeface="Arial" charset="0"/>
              </a:rPr>
              <a:t>pos</a:t>
            </a:r>
            <a:r>
              <a:rPr lang="en-US" sz="1200" dirty="0">
                <a:latin typeface="Arial" charset="0"/>
              </a:rPr>
              <a:t> = end of file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latin typeface="Arial" charset="0"/>
              </a:rPr>
              <a:t>int</a:t>
            </a:r>
            <a:r>
              <a:rPr lang="en-US" sz="1200" dirty="0">
                <a:latin typeface="Arial" charset="0"/>
              </a:rPr>
              <a:t> </a:t>
            </a:r>
            <a:r>
              <a:rPr lang="en-US" sz="1200" dirty="0" err="1">
                <a:latin typeface="Arial" charset="0"/>
              </a:rPr>
              <a:t>ch</a:t>
            </a:r>
            <a:r>
              <a:rPr lang="en-US" sz="1200" dirty="0">
                <a:latin typeface="Arial" charset="0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sin.ReadByte</a:t>
            </a:r>
            <a:r>
              <a:rPr lang="en-US" sz="1200" dirty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while (</a:t>
            </a:r>
            <a:r>
              <a:rPr lang="en-US" sz="1200" dirty="0" err="1">
                <a:latin typeface="Arial" charset="0"/>
              </a:rPr>
              <a:t>ch</a:t>
            </a:r>
            <a:r>
              <a:rPr lang="en-US" sz="1200" dirty="0">
                <a:latin typeface="Arial" charset="0"/>
              </a:rPr>
              <a:t> &gt;= 0)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	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sout.WriteByte</a:t>
            </a:r>
            <a:r>
              <a:rPr lang="en-US" sz="1200" dirty="0">
                <a:latin typeface="Arial" charset="0"/>
              </a:rPr>
              <a:t>((byte)</a:t>
            </a:r>
            <a:r>
              <a:rPr lang="en-US" sz="1200" dirty="0" err="1">
                <a:latin typeface="Arial" charset="0"/>
              </a:rPr>
              <a:t>ch</a:t>
            </a:r>
            <a:r>
              <a:rPr lang="en-US" sz="1200" dirty="0">
                <a:latin typeface="Arial" charset="0"/>
              </a:rPr>
              <a:t>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	</a:t>
            </a:r>
            <a:r>
              <a:rPr lang="en-US" sz="1200" dirty="0" err="1">
                <a:latin typeface="Arial" charset="0"/>
              </a:rPr>
              <a:t>ch</a:t>
            </a:r>
            <a:r>
              <a:rPr lang="en-US" sz="1200" dirty="0">
                <a:latin typeface="Arial" charset="0"/>
              </a:rPr>
              <a:t> = </a:t>
            </a:r>
            <a:r>
              <a:rPr lang="en-US" sz="1200" dirty="0" err="1">
                <a:latin typeface="Arial" charset="0"/>
              </a:rPr>
              <a:t>sin.ReadByte</a:t>
            </a:r>
            <a:r>
              <a:rPr lang="en-US" sz="1200" dirty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sin.Close</a:t>
            </a:r>
            <a:r>
              <a:rPr lang="en-US" sz="1200" dirty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solidFill>
                  <a:srgbClr val="FF0000"/>
                </a:solidFill>
                <a:latin typeface="Arial" charset="0"/>
              </a:rPr>
              <a:t>sout.Close</a:t>
            </a:r>
            <a:r>
              <a:rPr lang="en-US" sz="1200" dirty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} catch (</a:t>
            </a:r>
            <a:r>
              <a:rPr lang="en-US" sz="1200" dirty="0" err="1">
                <a:latin typeface="Arial" charset="0"/>
              </a:rPr>
              <a:t>FileNotFoundException</a:t>
            </a:r>
            <a:r>
              <a:rPr lang="en-US" sz="1200" dirty="0">
                <a:latin typeface="Arial" charset="0"/>
              </a:rPr>
              <a:t> e)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	</a:t>
            </a:r>
            <a:r>
              <a:rPr lang="en-US" sz="1200" dirty="0" err="1">
                <a:latin typeface="Arial" charset="0"/>
              </a:rPr>
              <a:t>Console.WriteLine</a:t>
            </a:r>
            <a:r>
              <a:rPr lang="en-US" sz="1200" dirty="0">
                <a:latin typeface="Arial" charset="0"/>
              </a:rPr>
              <a:t>("-- file {0} not found", </a:t>
            </a:r>
            <a:r>
              <a:rPr lang="en-US" sz="1200" dirty="0" err="1">
                <a:latin typeface="Arial" charset="0"/>
              </a:rPr>
              <a:t>e.FileName</a:t>
            </a:r>
            <a:r>
              <a:rPr lang="en-US" sz="1200" dirty="0">
                <a:latin typeface="Arial" charset="0"/>
              </a:rPr>
              <a:t>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endParaRPr lang="en-US" sz="1200" dirty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static void Main(string[] </a:t>
            </a:r>
            <a:r>
              <a:rPr lang="en-US" sz="1200" dirty="0" err="1">
                <a:latin typeface="Arial" charset="0"/>
              </a:rPr>
              <a:t>arg</a:t>
            </a:r>
            <a:r>
              <a:rPr lang="en-US" sz="1200" dirty="0">
                <a:latin typeface="Arial" charset="0"/>
              </a:rPr>
              <a:t>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	Copy(</a:t>
            </a:r>
            <a:r>
              <a:rPr lang="en-US" sz="1200" dirty="0" err="1">
                <a:latin typeface="Arial" charset="0"/>
              </a:rPr>
              <a:t>arg</a:t>
            </a:r>
            <a:r>
              <a:rPr lang="en-US" sz="1200" dirty="0">
                <a:latin typeface="Arial" charset="0"/>
              </a:rPr>
              <a:t>[0], </a:t>
            </a:r>
            <a:r>
              <a:rPr lang="en-US" sz="1200" dirty="0" err="1">
                <a:latin typeface="Arial" charset="0"/>
              </a:rPr>
              <a:t>arg</a:t>
            </a:r>
            <a:r>
              <a:rPr lang="en-US" sz="1200" dirty="0">
                <a:latin typeface="Arial" charset="0"/>
              </a:rPr>
              <a:t>[1], 10);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66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53003E-F1F7-48BC-BE20-B0E855D1D644}" type="slidenum">
              <a:rPr lang="de-DE" sz="1400" smtClean="0"/>
              <a:pPr/>
              <a:t>6</a:t>
            </a:fld>
            <a:endParaRPr lang="de-D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 Classes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12925" y="1314450"/>
            <a:ext cx="3143250" cy="1584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 i="1"/>
              <a:t>(TextReader)</a:t>
            </a:r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Read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ReadBlock</a:t>
            </a:r>
            <a:r>
              <a:rPr lang="en-US" sz="1400"/>
              <a:t>(char[] buf, int pos, int len)</a:t>
            </a:r>
          </a:p>
          <a:p>
            <a:pPr>
              <a:lnSpc>
                <a:spcPts val="1600"/>
              </a:lnSpc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Peek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ReadLine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ReadToEnd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66800" y="3419475"/>
            <a:ext cx="1933575" cy="771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StreamReader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Stream </a:t>
            </a:r>
            <a:r>
              <a:rPr lang="en-US" sz="1400">
                <a:solidFill>
                  <a:srgbClr val="FF0000"/>
                </a:solidFill>
              </a:rPr>
              <a:t>BaseStream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StreamReader</a:t>
            </a:r>
            <a:r>
              <a:rPr lang="en-US" sz="1400"/>
              <a:t>(Stream s)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644900" y="3419475"/>
            <a:ext cx="1765300" cy="568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StringReader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>
                <a:solidFill>
                  <a:srgbClr val="FF0000"/>
                </a:solidFill>
              </a:rPr>
              <a:t>StringReader</a:t>
            </a:r>
            <a:r>
              <a:rPr lang="en-US" sz="1400"/>
              <a:t>(string s)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3124200" y="2895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057400" y="3276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0574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4958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225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62000" y="4572000"/>
            <a:ext cx="6999288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TextReader	reads characters</a:t>
            </a:r>
          </a:p>
          <a:p>
            <a:r>
              <a:rPr lang="en-US" sz="1600"/>
              <a:t>BinaryReader	reads primitive types in binary form</a:t>
            </a:r>
          </a:p>
          <a:p>
            <a:endParaRPr lang="en-US" sz="1600"/>
          </a:p>
          <a:p>
            <a:r>
              <a:rPr lang="en-US" sz="1600"/>
              <a:t>Unfortunately, it is not possible to set multiple readers to a stream at the same time.</a:t>
            </a:r>
          </a:p>
          <a:p>
            <a:endParaRPr lang="en-US" sz="1600"/>
          </a:p>
          <a:p>
            <a:r>
              <a:rPr lang="en-US" sz="1600"/>
              <a:t>There is no formatted input of numbers, words, etc.</a:t>
            </a:r>
          </a:p>
          <a:p>
            <a:r>
              <a:rPr lang="en-US" sz="1600"/>
              <a:t>There is no Tokenizer like in Java.</a:t>
            </a:r>
            <a:endParaRPr lang="en-US"/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5781675" y="1295400"/>
            <a:ext cx="2808288" cy="2193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BinaryReader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>
                <a:solidFill>
                  <a:srgbClr val="FF0000"/>
                </a:solidFill>
              </a:rPr>
              <a:t>BinaryReader</a:t>
            </a:r>
            <a:r>
              <a:rPr lang="en-US" sz="1400"/>
              <a:t>(Stream s)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BinaryReader</a:t>
            </a:r>
            <a:r>
              <a:rPr lang="en-US" sz="1400"/>
              <a:t>(Stream s, Encoding e)</a:t>
            </a:r>
          </a:p>
          <a:p>
            <a:pPr>
              <a:lnSpc>
                <a:spcPts val="1600"/>
              </a:lnSpc>
            </a:pPr>
            <a:r>
              <a:rPr lang="en-US" sz="1400"/>
              <a:t>byte </a:t>
            </a:r>
            <a:r>
              <a:rPr lang="en-US" sz="1400">
                <a:solidFill>
                  <a:srgbClr val="FF0000"/>
                </a:solidFill>
              </a:rPr>
              <a:t>ReadByte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bool </a:t>
            </a:r>
            <a:r>
              <a:rPr lang="en-US" sz="1400">
                <a:solidFill>
                  <a:srgbClr val="FF0000"/>
                </a:solidFill>
              </a:rPr>
              <a:t>ReadBoolean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char </a:t>
            </a:r>
            <a:r>
              <a:rPr lang="en-US" sz="1400">
                <a:solidFill>
                  <a:srgbClr val="FF0000"/>
                </a:solidFill>
              </a:rPr>
              <a:t>ReadChar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short </a:t>
            </a:r>
            <a:r>
              <a:rPr lang="en-US" sz="1400">
                <a:solidFill>
                  <a:srgbClr val="FF0000"/>
                </a:solidFill>
              </a:rPr>
              <a:t>ReadInt16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ReadInt32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1816100" y="1600200"/>
            <a:ext cx="313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5778500" y="1600200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>
            <a:off x="1066800" y="3683000"/>
            <a:ext cx="193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9" name="Line 24"/>
          <p:cNvSpPr>
            <a:spLocks noChangeShapeType="1"/>
          </p:cNvSpPr>
          <p:nvPr/>
        </p:nvSpPr>
        <p:spPr bwMode="auto">
          <a:xfrm>
            <a:off x="3644900" y="3683000"/>
            <a:ext cx="176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04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2CA9D3-8E98-4611-860C-4B835CD32B95}" type="slidenum">
              <a:rPr lang="de-DE" sz="1400" smtClean="0"/>
              <a:pPr/>
              <a:t>7</a:t>
            </a:fld>
            <a:endParaRPr lang="de-D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Writer Classes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47800" y="1314450"/>
            <a:ext cx="3432175" cy="3209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 i="1"/>
              <a:t>(TextWriter)</a:t>
            </a:r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NewLine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(bool b)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(char c)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(int i)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(string format, params object[] arg)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(bool b)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(char c)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(int i)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(string format, params object[] arg)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Flush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19225" y="5029200"/>
            <a:ext cx="1892300" cy="771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StreamWriter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Stream </a:t>
            </a:r>
            <a:r>
              <a:rPr lang="en-US" sz="1400">
                <a:solidFill>
                  <a:srgbClr val="FF0000"/>
                </a:solidFill>
              </a:rPr>
              <a:t>BaseStream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StreamWriter</a:t>
            </a:r>
            <a:r>
              <a:rPr lang="en-US" sz="1400"/>
              <a:t>(Stream s)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565525" y="5029200"/>
            <a:ext cx="1387475" cy="771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StringWriter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>
                <a:solidFill>
                  <a:srgbClr val="FF0000"/>
                </a:solidFill>
              </a:rPr>
              <a:t>StringWriter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ToString</a:t>
            </a:r>
            <a:r>
              <a:rPr lang="en-US" sz="1400"/>
              <a:t>()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632450" y="1295400"/>
            <a:ext cx="2767013" cy="23971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BinaryWriter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Stream </a:t>
            </a:r>
            <a:r>
              <a:rPr lang="en-US" sz="1400">
                <a:solidFill>
                  <a:srgbClr val="FF0000"/>
                </a:solidFill>
              </a:rPr>
              <a:t>BaseStream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BinaryWriter</a:t>
            </a:r>
            <a:r>
              <a:rPr lang="en-US" sz="1400"/>
              <a:t>(Stream s)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BinaryWriter</a:t>
            </a:r>
            <a:r>
              <a:rPr lang="en-US" sz="1400"/>
              <a:t>(Stream s, Encoding e)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(bool b)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(char c)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(int i)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/>
              <a:t>long </a:t>
            </a:r>
            <a:r>
              <a:rPr lang="en-US" sz="1400">
                <a:solidFill>
                  <a:srgbClr val="FF0000"/>
                </a:solidFill>
              </a:rPr>
              <a:t>Seek</a:t>
            </a:r>
            <a:r>
              <a:rPr lang="en-US" sz="1400"/>
              <a:t>(int pos, SeekOrigin org)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Flush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2971800" y="4521200"/>
            <a:ext cx="304800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4876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191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124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035175" y="5943600"/>
            <a:ext cx="2476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/>
              <a:t>Formatted text output</a:t>
            </a:r>
          </a:p>
          <a:p>
            <a:pPr algn="ctr"/>
            <a:r>
              <a:rPr lang="en-US" sz="1600"/>
              <a:t>(only sequentially; no Seek)</a:t>
            </a:r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668963" y="3810000"/>
            <a:ext cx="2838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/>
              <a:t>Output of data of primitive types</a:t>
            </a:r>
          </a:p>
          <a:p>
            <a:pPr algn="ctr"/>
            <a:r>
              <a:rPr lang="en-US" sz="1600" i="1"/>
              <a:t>in binary form</a:t>
            </a:r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447800" y="15875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5638800" y="1587500"/>
            <a:ext cx="275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422400" y="5295900"/>
            <a:ext cx="189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568700" y="5295900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126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StreamWriter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Inheritance from </a:t>
            </a:r>
            <a:r>
              <a:rPr lang="cs-CZ" i="1" dirty="0" err="1"/>
              <a:t>TextWriter</a:t>
            </a:r>
            <a:endParaRPr lang="cs-CZ" dirty="0"/>
          </a:p>
          <a:p>
            <a:r>
              <a:rPr lang="en-US" dirty="0"/>
              <a:t>Properties</a:t>
            </a:r>
            <a:endParaRPr lang="cs-CZ" dirty="0"/>
          </a:p>
          <a:p>
            <a:pPr lvl="1"/>
            <a:r>
              <a:rPr lang="cs-CZ" b="1" dirty="0" err="1"/>
              <a:t>AutoFlush</a:t>
            </a:r>
            <a:r>
              <a:rPr lang="cs-CZ" dirty="0"/>
              <a:t> – </a:t>
            </a:r>
            <a:r>
              <a:rPr lang="en-US" dirty="0"/>
              <a:t>Gets or sets a value indicating whether the </a:t>
            </a:r>
            <a:r>
              <a:rPr lang="en-US" dirty="0" err="1"/>
              <a:t>StreamWriter</a:t>
            </a:r>
            <a:r>
              <a:rPr lang="en-US" dirty="0"/>
              <a:t> will flush its buffer to the underlying stream after every call to </a:t>
            </a:r>
            <a:r>
              <a:rPr lang="en-US" dirty="0" err="1"/>
              <a:t>StreamWriter.Write</a:t>
            </a:r>
            <a:r>
              <a:rPr lang="en-US" dirty="0"/>
              <a:t>.</a:t>
            </a:r>
          </a:p>
          <a:p>
            <a:pPr lvl="1"/>
            <a:r>
              <a:rPr lang="cs-CZ" b="1" dirty="0" err="1"/>
              <a:t>BaseStream</a:t>
            </a:r>
            <a:r>
              <a:rPr lang="cs-CZ" dirty="0"/>
              <a:t> – </a:t>
            </a:r>
            <a:r>
              <a:rPr lang="en-US" dirty="0"/>
              <a:t>Gets the underlying stream that interfaces with a backing store.</a:t>
            </a:r>
          </a:p>
          <a:p>
            <a:pPr lvl="1"/>
            <a:r>
              <a:rPr lang="cs-CZ" b="1" dirty="0" err="1"/>
              <a:t>Encoding</a:t>
            </a:r>
            <a:r>
              <a:rPr lang="cs-CZ" dirty="0"/>
              <a:t> – </a:t>
            </a:r>
            <a:r>
              <a:rPr lang="en-US" dirty="0"/>
              <a:t>Gets the Encoding in which the output is written.</a:t>
            </a:r>
            <a:endParaRPr lang="cs-CZ" b="1" dirty="0"/>
          </a:p>
          <a:p>
            <a:pPr lvl="1"/>
            <a:r>
              <a:rPr lang="cs-CZ" b="1" dirty="0" err="1"/>
              <a:t>NewLine</a:t>
            </a:r>
            <a:r>
              <a:rPr lang="cs-CZ" dirty="0"/>
              <a:t> – </a:t>
            </a:r>
            <a:r>
              <a:rPr lang="en-US" dirty="0"/>
              <a:t>Gets or sets the line terminator string used by the current </a:t>
            </a:r>
            <a:r>
              <a:rPr lang="en-US" dirty="0" err="1"/>
              <a:t>TextWriter</a:t>
            </a:r>
            <a:r>
              <a:rPr lang="en-US" dirty="0"/>
              <a:t>.</a:t>
            </a:r>
            <a:endParaRPr lang="cs-CZ" b="1" dirty="0"/>
          </a:p>
          <a:p>
            <a:r>
              <a:rPr lang="en-US" dirty="0"/>
              <a:t>Methods</a:t>
            </a:r>
            <a:endParaRPr lang="cs-CZ" dirty="0"/>
          </a:p>
          <a:p>
            <a:pPr lvl="1"/>
            <a:r>
              <a:rPr lang="cs-CZ" b="1" dirty="0" err="1"/>
              <a:t>Close</a:t>
            </a:r>
            <a:r>
              <a:rPr lang="cs-CZ" dirty="0"/>
              <a:t> – </a:t>
            </a:r>
            <a:r>
              <a:rPr lang="en-US" dirty="0"/>
              <a:t>Closes the current </a:t>
            </a:r>
            <a:r>
              <a:rPr lang="en-US" dirty="0" err="1"/>
              <a:t>StreamWriter</a:t>
            </a:r>
            <a:r>
              <a:rPr lang="en-US" dirty="0"/>
              <a:t> object and the underlying stream</a:t>
            </a:r>
            <a:endParaRPr lang="cs-CZ" b="1" dirty="0"/>
          </a:p>
          <a:p>
            <a:pPr lvl="1"/>
            <a:r>
              <a:rPr lang="cs-CZ" b="1" dirty="0" err="1"/>
              <a:t>Write</a:t>
            </a:r>
            <a:r>
              <a:rPr lang="cs-CZ" dirty="0"/>
              <a:t> – </a:t>
            </a:r>
            <a:r>
              <a:rPr lang="en-US" dirty="0"/>
              <a:t>Writes to the stream.</a:t>
            </a:r>
            <a:endParaRPr lang="cs-CZ" b="1" dirty="0"/>
          </a:p>
          <a:p>
            <a:pPr lvl="1"/>
            <a:r>
              <a:rPr lang="cs-CZ" b="1" dirty="0" err="1"/>
              <a:t>WriteLine</a:t>
            </a:r>
            <a:r>
              <a:rPr lang="cs-CZ" dirty="0"/>
              <a:t> – </a:t>
            </a:r>
            <a:r>
              <a:rPr lang="en-US" dirty="0"/>
              <a:t>Writes a line terminator to the text string or stream.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to a text 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2000" dirty="0" err="1"/>
              <a:t>string</a:t>
            </a:r>
            <a:r>
              <a:rPr lang="cs-CZ" sz="2000" dirty="0"/>
              <a:t> </a:t>
            </a:r>
            <a:r>
              <a:rPr lang="cs-CZ" sz="2000" dirty="0" err="1"/>
              <a:t>fileName</a:t>
            </a:r>
            <a:r>
              <a:rPr lang="cs-CZ" sz="2000" dirty="0"/>
              <a:t> = “</a:t>
            </a:r>
            <a:r>
              <a:rPr lang="en-US" sz="2000" dirty="0" err="1"/>
              <a:t>Myfile</a:t>
            </a:r>
            <a:r>
              <a:rPr lang="cs-CZ" sz="2000" dirty="0"/>
              <a:t>.</a:t>
            </a:r>
            <a:r>
              <a:rPr lang="cs-CZ" sz="2000" dirty="0" err="1"/>
              <a:t>txt</a:t>
            </a:r>
            <a:r>
              <a:rPr lang="cs-CZ" sz="2000" dirty="0"/>
              <a:t>";</a:t>
            </a:r>
          </a:p>
          <a:p>
            <a:pPr lvl="1"/>
            <a:endParaRPr lang="cs-CZ" sz="2000" dirty="0"/>
          </a:p>
          <a:p>
            <a:pPr lvl="1"/>
            <a:r>
              <a:rPr lang="cs-CZ" sz="2000" dirty="0" err="1"/>
              <a:t>if</a:t>
            </a:r>
            <a:r>
              <a:rPr lang="cs-CZ" sz="2000" dirty="0"/>
              <a:t> (</a:t>
            </a:r>
            <a:r>
              <a:rPr lang="cs-CZ" sz="2000" dirty="0" err="1"/>
              <a:t>File.Exists</a:t>
            </a:r>
            <a:r>
              <a:rPr lang="cs-CZ" sz="2000" dirty="0"/>
              <a:t>(</a:t>
            </a:r>
            <a:r>
              <a:rPr lang="cs-CZ" sz="2000" dirty="0" err="1"/>
              <a:t>fileName</a:t>
            </a:r>
            <a:r>
              <a:rPr lang="cs-CZ" sz="2000" dirty="0"/>
              <a:t>))</a:t>
            </a:r>
          </a:p>
          <a:p>
            <a:pPr lvl="1"/>
            <a:r>
              <a:rPr lang="cs-CZ" sz="2000" dirty="0"/>
              <a:t>{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Console.WriteLine</a:t>
            </a:r>
            <a:r>
              <a:rPr lang="cs-CZ" sz="2000" dirty="0"/>
              <a:t>(“</a:t>
            </a:r>
            <a:r>
              <a:rPr lang="en-US" sz="2000" dirty="0"/>
              <a:t>The file</a:t>
            </a:r>
            <a:r>
              <a:rPr lang="cs-CZ" sz="2000" dirty="0"/>
              <a:t> {0} </a:t>
            </a:r>
            <a:r>
              <a:rPr lang="en-US" sz="2000" dirty="0"/>
              <a:t>is already exists</a:t>
            </a:r>
            <a:r>
              <a:rPr lang="cs-CZ" sz="2000" dirty="0"/>
              <a:t>.", </a:t>
            </a:r>
            <a:r>
              <a:rPr lang="cs-CZ" sz="2000" dirty="0" err="1"/>
              <a:t>fileName</a:t>
            </a:r>
            <a:r>
              <a:rPr lang="cs-CZ" sz="2000" dirty="0"/>
              <a:t>);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return</a:t>
            </a:r>
            <a:r>
              <a:rPr lang="cs-CZ" sz="2000" dirty="0"/>
              <a:t>;</a:t>
            </a:r>
          </a:p>
          <a:p>
            <a:pPr lvl="1"/>
            <a:r>
              <a:rPr lang="cs-CZ" sz="2000" dirty="0"/>
              <a:t>}</a:t>
            </a:r>
            <a:endParaRPr lang="en-US" sz="2000" dirty="0"/>
          </a:p>
          <a:p>
            <a:pPr lvl="1"/>
            <a:endParaRPr lang="cs-CZ" sz="2000" dirty="0"/>
          </a:p>
          <a:p>
            <a:pPr lvl="1"/>
            <a:r>
              <a:rPr lang="cs-CZ" sz="2000" dirty="0" err="1"/>
              <a:t>using</a:t>
            </a:r>
            <a:r>
              <a:rPr lang="cs-CZ" sz="2000" dirty="0"/>
              <a:t> (</a:t>
            </a:r>
            <a:r>
              <a:rPr lang="cs-CZ" sz="2000" dirty="0" err="1"/>
              <a:t>StreamWriter</a:t>
            </a:r>
            <a:r>
              <a:rPr lang="cs-CZ" sz="2000" dirty="0"/>
              <a:t> </a:t>
            </a:r>
            <a:r>
              <a:rPr lang="cs-CZ" sz="2000" dirty="0" err="1"/>
              <a:t>sw</a:t>
            </a:r>
            <a:r>
              <a:rPr lang="cs-CZ" sz="2000" dirty="0"/>
              <a:t> = </a:t>
            </a:r>
            <a:r>
              <a:rPr lang="cs-CZ" sz="2000" dirty="0" err="1"/>
              <a:t>File.CreateText</a:t>
            </a:r>
            <a:r>
              <a:rPr lang="cs-CZ" sz="2000" dirty="0"/>
              <a:t>(</a:t>
            </a:r>
            <a:r>
              <a:rPr lang="cs-CZ" sz="2000" dirty="0" err="1"/>
              <a:t>fileName</a:t>
            </a:r>
            <a:r>
              <a:rPr lang="cs-CZ" sz="2000" dirty="0"/>
              <a:t>))</a:t>
            </a:r>
          </a:p>
          <a:p>
            <a:pPr lvl="1"/>
            <a:r>
              <a:rPr lang="cs-CZ" sz="2000" dirty="0"/>
              <a:t>{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sw.WriteLine</a:t>
            </a:r>
            <a:r>
              <a:rPr lang="cs-CZ" sz="2000" dirty="0"/>
              <a:t>(“</a:t>
            </a:r>
            <a:r>
              <a:rPr lang="en-US" sz="2000" dirty="0"/>
              <a:t>This is a test file</a:t>
            </a:r>
            <a:r>
              <a:rPr lang="cs-CZ" sz="2000" dirty="0"/>
              <a:t>.");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sw.WriteLine</a:t>
            </a:r>
            <a:r>
              <a:rPr lang="cs-CZ" sz="2000" dirty="0"/>
              <a:t>(“</a:t>
            </a:r>
            <a:r>
              <a:rPr lang="en-US" sz="2000" dirty="0"/>
              <a:t>Today is</a:t>
            </a:r>
            <a:r>
              <a:rPr lang="cs-CZ" sz="2000" dirty="0"/>
              <a:t>: {0}", </a:t>
            </a:r>
            <a:r>
              <a:rPr lang="cs-CZ" sz="2000" dirty="0" err="1"/>
              <a:t>DateTime.Now</a:t>
            </a:r>
            <a:r>
              <a:rPr lang="cs-CZ" sz="2000" dirty="0"/>
              <a:t>);</a:t>
            </a:r>
          </a:p>
          <a:p>
            <a:pPr lvl="1"/>
            <a:r>
              <a:rPr lang="cs-CZ" sz="20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3028</TotalTime>
  <Words>1122</Words>
  <Application>Microsoft Office PowerPoint</Application>
  <PresentationFormat>Předvádění na obrazovce (4:3)</PresentationFormat>
  <Paragraphs>220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Tw Cen MT</vt:lpstr>
      <vt:lpstr>Wingdings</vt:lpstr>
      <vt:lpstr>Wingdings 2</vt:lpstr>
      <vt:lpstr>Medián</vt:lpstr>
      <vt:lpstr>Streams</vt:lpstr>
      <vt:lpstr>FileAccess</vt:lpstr>
      <vt:lpstr>FileMode</vt:lpstr>
      <vt:lpstr>FileStream</vt:lpstr>
      <vt:lpstr>Example: FileStream</vt:lpstr>
      <vt:lpstr>Reader Classes</vt:lpstr>
      <vt:lpstr>Writer Classes</vt:lpstr>
      <vt:lpstr>StreamWriter</vt:lpstr>
      <vt:lpstr>Write to a text file</vt:lpstr>
      <vt:lpstr>Write to a binary file</vt:lpstr>
      <vt:lpstr>StreamReader</vt:lpstr>
      <vt:lpstr>Read from a text file</vt:lpstr>
      <vt:lpstr>Read from a binary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Lukas Vojacek</cp:lastModifiedBy>
  <cp:revision>34</cp:revision>
  <dcterms:created xsi:type="dcterms:W3CDTF">2007-09-02T21:18:25Z</dcterms:created>
  <dcterms:modified xsi:type="dcterms:W3CDTF">2017-03-23T11:52:25Z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</Properties>
</file>