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F8D4D0-A67D-4569-9B52-851D01757257}" v="6" dt="2020-12-16T14:26:17.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3600" b="1" dirty="0"/>
              <a:t>SHOE SALES SYSTEM </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r>
              <a:rPr lang="en-US" dirty="0"/>
              <a:t>Introduction to Database System</a:t>
            </a:r>
          </a:p>
          <a:p>
            <a:r>
              <a:rPr lang="en-US" dirty="0"/>
              <a:t>Login: NGU0120 – Nguyen Thanh Tuan</a:t>
            </a:r>
          </a:p>
        </p:txBody>
      </p:sp>
      <p:pic>
        <p:nvPicPr>
          <p:cNvPr id="8" name="Picture 7" descr="Logo&#10;&#10;Description automatically generated">
            <a:extLst>
              <a:ext uri="{FF2B5EF4-FFF2-40B4-BE49-F238E27FC236}">
                <a16:creationId xmlns:a16="http://schemas.microsoft.com/office/drawing/2014/main" id="{7DB3E6E9-AFE8-4B0A-83DB-A61C5C47B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350" y="1851084"/>
            <a:ext cx="2598696" cy="3031812"/>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12EE-718C-4BB8-8732-D4F2DE60EDE5}"/>
              </a:ext>
            </a:extLst>
          </p:cNvPr>
          <p:cNvSpPr>
            <a:spLocks noGrp="1"/>
          </p:cNvSpPr>
          <p:nvPr>
            <p:ph type="title"/>
          </p:nvPr>
        </p:nvSpPr>
        <p:spPr/>
        <p:txBody>
          <a:bodyPr/>
          <a:lstStyle/>
          <a:p>
            <a:pPr algn="ctr"/>
            <a:r>
              <a:rPr lang="en-US" b="1" dirty="0"/>
              <a:t>WHY</a:t>
            </a:r>
            <a:endParaRPr lang="en-US" dirty="0"/>
          </a:p>
        </p:txBody>
      </p:sp>
      <p:sp>
        <p:nvSpPr>
          <p:cNvPr id="3" name="Content Placeholder 2">
            <a:extLst>
              <a:ext uri="{FF2B5EF4-FFF2-40B4-BE49-F238E27FC236}">
                <a16:creationId xmlns:a16="http://schemas.microsoft.com/office/drawing/2014/main" id="{549608DB-0E68-4046-AA1D-AB1334FC7A0B}"/>
              </a:ext>
            </a:extLst>
          </p:cNvPr>
          <p:cNvSpPr>
            <a:spLocks noGrp="1"/>
          </p:cNvSpPr>
          <p:nvPr>
            <p:ph idx="1"/>
          </p:nvPr>
        </p:nvSpPr>
        <p:spPr/>
        <p:txBody>
          <a:bodyPr>
            <a:normAutofit/>
          </a:bodyPr>
          <a:lstStyle/>
          <a:p>
            <a:r>
              <a:rPr lang="en-US" sz="2000" dirty="0"/>
              <a:t>Shoe Sales System will solve the selling problem, and users will choose which shoes they want to buy. </a:t>
            </a:r>
          </a:p>
        </p:txBody>
      </p:sp>
      <p:pic>
        <p:nvPicPr>
          <p:cNvPr id="4" name="Picture 3">
            <a:extLst>
              <a:ext uri="{FF2B5EF4-FFF2-40B4-BE49-F238E27FC236}">
                <a16:creationId xmlns:a16="http://schemas.microsoft.com/office/drawing/2014/main" id="{2847425B-A1AB-4044-B296-33CD01185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6121" y="642594"/>
            <a:ext cx="2363416" cy="933450"/>
          </a:xfrm>
          <a:prstGeom prst="rect">
            <a:avLst/>
          </a:prstGeom>
        </p:spPr>
      </p:pic>
      <p:pic>
        <p:nvPicPr>
          <p:cNvPr id="5" name="Picture 4" descr="Logo&#10;&#10;Description automatically generated">
            <a:extLst>
              <a:ext uri="{FF2B5EF4-FFF2-40B4-BE49-F238E27FC236}">
                <a16:creationId xmlns:a16="http://schemas.microsoft.com/office/drawing/2014/main" id="{6A79AA93-88E3-4F44-8F7B-A25DD98F4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3" y="553668"/>
            <a:ext cx="828674" cy="966786"/>
          </a:xfrm>
          <a:prstGeom prst="rect">
            <a:avLst/>
          </a:prstGeom>
        </p:spPr>
      </p:pic>
    </p:spTree>
    <p:extLst>
      <p:ext uri="{BB962C8B-B14F-4D97-AF65-F5344CB8AC3E}">
        <p14:creationId xmlns:p14="http://schemas.microsoft.com/office/powerpoint/2010/main" val="48361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98A4-3B98-4DB8-8F77-E571BD534898}"/>
              </a:ext>
            </a:extLst>
          </p:cNvPr>
          <p:cNvSpPr>
            <a:spLocks noGrp="1"/>
          </p:cNvSpPr>
          <p:nvPr>
            <p:ph type="title"/>
          </p:nvPr>
        </p:nvSpPr>
        <p:spPr/>
        <p:txBody>
          <a:bodyPr/>
          <a:lstStyle/>
          <a:p>
            <a:pPr algn="ctr"/>
            <a:r>
              <a:rPr lang="en-US" sz="4000" b="1" dirty="0"/>
              <a:t>WHO</a:t>
            </a:r>
            <a:endParaRPr lang="en-US" dirty="0"/>
          </a:p>
        </p:txBody>
      </p:sp>
      <p:sp>
        <p:nvSpPr>
          <p:cNvPr id="3" name="Content Placeholder 2">
            <a:extLst>
              <a:ext uri="{FF2B5EF4-FFF2-40B4-BE49-F238E27FC236}">
                <a16:creationId xmlns:a16="http://schemas.microsoft.com/office/drawing/2014/main" id="{172B5C14-B668-41D0-B42F-344E05E3770B}"/>
              </a:ext>
            </a:extLst>
          </p:cNvPr>
          <p:cNvSpPr>
            <a:spLocks noGrp="1"/>
          </p:cNvSpPr>
          <p:nvPr>
            <p:ph idx="1"/>
          </p:nvPr>
        </p:nvSpPr>
        <p:spPr/>
        <p:txBody>
          <a:bodyPr/>
          <a:lstStyle/>
          <a:p>
            <a:r>
              <a:rPr lang="en-US" dirty="0"/>
              <a:t>Administrator</a:t>
            </a:r>
          </a:p>
          <a:p>
            <a:r>
              <a:rPr lang="en-US" dirty="0"/>
              <a:t>Seller</a:t>
            </a:r>
          </a:p>
          <a:p>
            <a:r>
              <a:rPr lang="en-US" dirty="0"/>
              <a:t>Buyer</a:t>
            </a:r>
          </a:p>
        </p:txBody>
      </p:sp>
      <p:pic>
        <p:nvPicPr>
          <p:cNvPr id="4" name="Picture 3">
            <a:extLst>
              <a:ext uri="{FF2B5EF4-FFF2-40B4-BE49-F238E27FC236}">
                <a16:creationId xmlns:a16="http://schemas.microsoft.com/office/drawing/2014/main" id="{2CCA592F-15C5-48C6-B5A3-11F27A43F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6121" y="642594"/>
            <a:ext cx="2363416" cy="933450"/>
          </a:xfrm>
          <a:prstGeom prst="rect">
            <a:avLst/>
          </a:prstGeom>
        </p:spPr>
      </p:pic>
      <p:pic>
        <p:nvPicPr>
          <p:cNvPr id="5" name="Picture 4" descr="Logo&#10;&#10;Description automatically generated">
            <a:extLst>
              <a:ext uri="{FF2B5EF4-FFF2-40B4-BE49-F238E27FC236}">
                <a16:creationId xmlns:a16="http://schemas.microsoft.com/office/drawing/2014/main" id="{BAD9C7AD-3FD4-4E12-B882-E9404A96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3" y="553668"/>
            <a:ext cx="828674" cy="966786"/>
          </a:xfrm>
          <a:prstGeom prst="rect">
            <a:avLst/>
          </a:prstGeom>
        </p:spPr>
      </p:pic>
    </p:spTree>
    <p:extLst>
      <p:ext uri="{BB962C8B-B14F-4D97-AF65-F5344CB8AC3E}">
        <p14:creationId xmlns:p14="http://schemas.microsoft.com/office/powerpoint/2010/main" val="220057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B5FA-3993-4AEF-96AC-9769C3A7D210}"/>
              </a:ext>
            </a:extLst>
          </p:cNvPr>
          <p:cNvSpPr>
            <a:spLocks noGrp="1"/>
          </p:cNvSpPr>
          <p:nvPr>
            <p:ph type="title"/>
          </p:nvPr>
        </p:nvSpPr>
        <p:spPr/>
        <p:txBody>
          <a:bodyPr/>
          <a:lstStyle/>
          <a:p>
            <a:pPr algn="ctr"/>
            <a:r>
              <a:rPr lang="en-US" sz="4000" b="1" dirty="0"/>
              <a:t>FUNCTION</a:t>
            </a:r>
            <a:endParaRPr lang="en-US" dirty="0"/>
          </a:p>
        </p:txBody>
      </p:sp>
      <p:sp>
        <p:nvSpPr>
          <p:cNvPr id="3" name="Content Placeholder 2">
            <a:extLst>
              <a:ext uri="{FF2B5EF4-FFF2-40B4-BE49-F238E27FC236}">
                <a16:creationId xmlns:a16="http://schemas.microsoft.com/office/drawing/2014/main" id="{F6DED9CE-778A-42D5-8D28-0586F8FC49E4}"/>
              </a:ext>
            </a:extLst>
          </p:cNvPr>
          <p:cNvSpPr>
            <a:spLocks noGrp="1"/>
          </p:cNvSpPr>
          <p:nvPr>
            <p:ph idx="1"/>
          </p:nvPr>
        </p:nvSpPr>
        <p:spPr/>
        <p:txBody>
          <a:bodyPr/>
          <a:lstStyle/>
          <a:p>
            <a:r>
              <a:rPr lang="en-US" dirty="0"/>
              <a:t>The system is interested in products uploaded by the seller. Products are paid and the users will be recorded in the payment history. </a:t>
            </a:r>
          </a:p>
          <a:p>
            <a:r>
              <a:rPr lang="en-US" dirty="0"/>
              <a:t>If the shoes are sold out, the seller will mark the product as sold out (SOLD OUT). After the product is selected and paid, the user will be recorded in the payment history.</a:t>
            </a:r>
          </a:p>
          <a:p>
            <a:r>
              <a:rPr lang="en-US" dirty="0"/>
              <a:t>When the user pays, the money will be transferred into the system. When the user receives the product, the money will be transferred to the seller.</a:t>
            </a:r>
          </a:p>
          <a:p>
            <a:endParaRPr lang="en-US" dirty="0"/>
          </a:p>
        </p:txBody>
      </p:sp>
      <p:pic>
        <p:nvPicPr>
          <p:cNvPr id="4" name="Picture 3">
            <a:extLst>
              <a:ext uri="{FF2B5EF4-FFF2-40B4-BE49-F238E27FC236}">
                <a16:creationId xmlns:a16="http://schemas.microsoft.com/office/drawing/2014/main" id="{E7A57353-38E5-4C1E-8CB2-68F213ADF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6121" y="642594"/>
            <a:ext cx="2363416" cy="933450"/>
          </a:xfrm>
          <a:prstGeom prst="rect">
            <a:avLst/>
          </a:prstGeom>
        </p:spPr>
      </p:pic>
      <p:pic>
        <p:nvPicPr>
          <p:cNvPr id="5" name="Picture 4" descr="Logo&#10;&#10;Description automatically generated">
            <a:extLst>
              <a:ext uri="{FF2B5EF4-FFF2-40B4-BE49-F238E27FC236}">
                <a16:creationId xmlns:a16="http://schemas.microsoft.com/office/drawing/2014/main" id="{071808A7-07D3-47A0-8D42-779D0B6BC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3" y="553668"/>
            <a:ext cx="828674" cy="966786"/>
          </a:xfrm>
          <a:prstGeom prst="rect">
            <a:avLst/>
          </a:prstGeom>
        </p:spPr>
      </p:pic>
    </p:spTree>
    <p:extLst>
      <p:ext uri="{BB962C8B-B14F-4D97-AF65-F5344CB8AC3E}">
        <p14:creationId xmlns:p14="http://schemas.microsoft.com/office/powerpoint/2010/main" val="48129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9E9C-220C-459C-8920-9B4F495E716A}"/>
              </a:ext>
            </a:extLst>
          </p:cNvPr>
          <p:cNvSpPr>
            <a:spLocks noGrp="1"/>
          </p:cNvSpPr>
          <p:nvPr>
            <p:ph type="title"/>
          </p:nvPr>
        </p:nvSpPr>
        <p:spPr/>
        <p:txBody>
          <a:bodyPr/>
          <a:lstStyle/>
          <a:p>
            <a:pPr algn="ctr"/>
            <a:r>
              <a:rPr lang="en-US" sz="4000" b="1" dirty="0"/>
              <a:t>RELATIONAL MODEL</a:t>
            </a:r>
            <a:endParaRPr lang="en-US" dirty="0"/>
          </a:p>
        </p:txBody>
      </p:sp>
      <p:pic>
        <p:nvPicPr>
          <p:cNvPr id="4" name="Content Placeholder 4">
            <a:extLst>
              <a:ext uri="{FF2B5EF4-FFF2-40B4-BE49-F238E27FC236}">
                <a16:creationId xmlns:a16="http://schemas.microsoft.com/office/drawing/2014/main" id="{FD62F160-22EC-4B4C-BC56-BB066DB00705}"/>
              </a:ext>
            </a:extLst>
          </p:cNvPr>
          <p:cNvPicPr>
            <a:picLocks noGrp="1" noChangeAspect="1"/>
          </p:cNvPicPr>
          <p:nvPr>
            <p:ph idx="1"/>
          </p:nvPr>
        </p:nvPicPr>
        <p:blipFill>
          <a:blip r:embed="rId2"/>
          <a:stretch>
            <a:fillRect/>
          </a:stretch>
        </p:blipFill>
        <p:spPr>
          <a:xfrm>
            <a:off x="2583657" y="2103438"/>
            <a:ext cx="7024686" cy="3849687"/>
          </a:xfrm>
        </p:spPr>
      </p:pic>
      <p:pic>
        <p:nvPicPr>
          <p:cNvPr id="5" name="Picture 4">
            <a:extLst>
              <a:ext uri="{FF2B5EF4-FFF2-40B4-BE49-F238E27FC236}">
                <a16:creationId xmlns:a16="http://schemas.microsoft.com/office/drawing/2014/main" id="{26BEFC5D-A96C-470A-8CD5-BA2BAEF53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6121" y="642594"/>
            <a:ext cx="2363416" cy="933450"/>
          </a:xfrm>
          <a:prstGeom prst="rect">
            <a:avLst/>
          </a:prstGeom>
        </p:spPr>
      </p:pic>
      <p:pic>
        <p:nvPicPr>
          <p:cNvPr id="6" name="Picture 5" descr="Logo&#10;&#10;Description automatically generated">
            <a:extLst>
              <a:ext uri="{FF2B5EF4-FFF2-40B4-BE49-F238E27FC236}">
                <a16:creationId xmlns:a16="http://schemas.microsoft.com/office/drawing/2014/main" id="{A8E756DF-1C2B-4D22-A8A2-762234D30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3" y="553668"/>
            <a:ext cx="828674" cy="966786"/>
          </a:xfrm>
          <a:prstGeom prst="rect">
            <a:avLst/>
          </a:prstGeom>
        </p:spPr>
      </p:pic>
    </p:spTree>
    <p:extLst>
      <p:ext uri="{BB962C8B-B14F-4D97-AF65-F5344CB8AC3E}">
        <p14:creationId xmlns:p14="http://schemas.microsoft.com/office/powerpoint/2010/main" val="35775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F288-6D62-47AA-82DC-C14097784D0F}"/>
              </a:ext>
            </a:extLst>
          </p:cNvPr>
          <p:cNvSpPr>
            <a:spLocks noGrp="1"/>
          </p:cNvSpPr>
          <p:nvPr>
            <p:ph type="title"/>
          </p:nvPr>
        </p:nvSpPr>
        <p:spPr>
          <a:xfrm>
            <a:off x="2212019" y="2533538"/>
            <a:ext cx="10058400" cy="1371600"/>
          </a:xfrm>
        </p:spPr>
        <p:txBody>
          <a:bodyPr/>
          <a:lstStyle/>
          <a:p>
            <a:r>
              <a:rPr lang="en-US" sz="4000" b="1" dirty="0"/>
              <a:t>THANK YOU FOR LISTENING</a:t>
            </a:r>
            <a:endParaRPr lang="en-US" dirty="0"/>
          </a:p>
        </p:txBody>
      </p:sp>
      <p:pic>
        <p:nvPicPr>
          <p:cNvPr id="3" name="Picture 2">
            <a:extLst>
              <a:ext uri="{FF2B5EF4-FFF2-40B4-BE49-F238E27FC236}">
                <a16:creationId xmlns:a16="http://schemas.microsoft.com/office/drawing/2014/main" id="{A16A790C-0333-48D6-911A-8BB44C43D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6121" y="642594"/>
            <a:ext cx="2363416" cy="933450"/>
          </a:xfrm>
          <a:prstGeom prst="rect">
            <a:avLst/>
          </a:prstGeom>
        </p:spPr>
      </p:pic>
      <p:pic>
        <p:nvPicPr>
          <p:cNvPr id="4" name="Picture 3" descr="Logo&#10;&#10;Description automatically generated">
            <a:extLst>
              <a:ext uri="{FF2B5EF4-FFF2-40B4-BE49-F238E27FC236}">
                <a16:creationId xmlns:a16="http://schemas.microsoft.com/office/drawing/2014/main" id="{9D76E33B-463F-4173-A91D-C58ECFFD3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3" y="553668"/>
            <a:ext cx="828674" cy="966786"/>
          </a:xfrm>
          <a:prstGeom prst="rect">
            <a:avLst/>
          </a:prstGeom>
        </p:spPr>
      </p:pic>
    </p:spTree>
    <p:extLst>
      <p:ext uri="{BB962C8B-B14F-4D97-AF65-F5344CB8AC3E}">
        <p14:creationId xmlns:p14="http://schemas.microsoft.com/office/powerpoint/2010/main" val="4171691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{996C7264-82E7-4CB8-B887-5487304E5AEE}tf78438558_win32</Template>
  <TotalTime>22</TotalTime>
  <Words>139</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Garamond</vt:lpstr>
      <vt:lpstr>SavonVTI</vt:lpstr>
      <vt:lpstr>SHOE SALES SYSTEM </vt:lpstr>
      <vt:lpstr>WHY</vt:lpstr>
      <vt:lpstr>WHO</vt:lpstr>
      <vt:lpstr>FUNCTION</vt:lpstr>
      <vt:lpstr>RELATIONAL MODEL</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SHOE SALES SYSTEM</dc:title>
  <dc:creator>Nguyễn Thanh</dc:creator>
  <cp:lastModifiedBy>Nguyễn Thanh</cp:lastModifiedBy>
  <cp:revision>3</cp:revision>
  <dcterms:created xsi:type="dcterms:W3CDTF">2020-12-16T13:51:34Z</dcterms:created>
  <dcterms:modified xsi:type="dcterms:W3CDTF">2020-12-16T14:27:03Z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