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 smtClean="0"/>
              <a:t>Tire runner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4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1. Ý tưởng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vi-VN" sz="2800" dirty="0" smtClean="0"/>
              <a:t>Endless run</a:t>
            </a:r>
          </a:p>
          <a:p>
            <a:pPr marL="285750" indent="-285750">
              <a:buFontTx/>
              <a:buChar char="-"/>
            </a:pPr>
            <a:endParaRPr lang="vi-VN" sz="2800" dirty="0" smtClean="0"/>
          </a:p>
          <a:p>
            <a:pPr marL="285750" indent="-285750">
              <a:buFontTx/>
              <a:buChar char="-"/>
            </a:pPr>
            <a:r>
              <a:rPr lang="vi-VN" sz="2800" dirty="0" smtClean="0"/>
              <a:t>Coin collecting</a:t>
            </a:r>
          </a:p>
          <a:p>
            <a:pPr marL="285750" indent="-285750">
              <a:buFontTx/>
              <a:buChar char="-"/>
            </a:pPr>
            <a:endParaRPr lang="vi-VN" sz="2800" dirty="0" smtClean="0"/>
          </a:p>
          <a:p>
            <a:pPr marL="285750" indent="-285750">
              <a:buFontTx/>
              <a:buChar char="-"/>
            </a:pPr>
            <a:r>
              <a:rPr lang="vi-VN" sz="2800" dirty="0"/>
              <a:t>Score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248" y="1610310"/>
            <a:ext cx="6384242" cy="3667543"/>
          </a:xfrm>
        </p:spPr>
      </p:pic>
    </p:spTree>
    <p:extLst>
      <p:ext uri="{BB962C8B-B14F-4D97-AF65-F5344CB8AC3E}">
        <p14:creationId xmlns:p14="http://schemas.microsoft.com/office/powerpoint/2010/main" val="13686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Công cụ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56" y="822325"/>
            <a:ext cx="2075239" cy="2075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vi-VN" sz="2800" dirty="0" smtClean="0"/>
              <a:t>Visual Studio Code</a:t>
            </a:r>
          </a:p>
          <a:p>
            <a:endParaRPr lang="vi-VN" sz="2800" dirty="0" smtClean="0"/>
          </a:p>
          <a:p>
            <a:pPr marL="285750" indent="-285750">
              <a:buFontTx/>
              <a:buChar char="-"/>
            </a:pPr>
            <a:r>
              <a:rPr lang="vi-VN" sz="2800" dirty="0" smtClean="0"/>
              <a:t>Unreal Engine</a:t>
            </a:r>
          </a:p>
          <a:p>
            <a:pPr marL="285750" indent="-285750">
              <a:buFontTx/>
              <a:buChar char="-"/>
            </a:pPr>
            <a:endParaRPr lang="vi-VN" sz="2800" dirty="0"/>
          </a:p>
          <a:p>
            <a:pPr marL="285750" indent="-285750">
              <a:buFontTx/>
              <a:buChar char="-"/>
            </a:pPr>
            <a:r>
              <a:rPr lang="vi-VN" sz="2800" dirty="0" smtClean="0"/>
              <a:t>Sound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56" y="3353496"/>
            <a:ext cx="4100412" cy="2307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03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</a:t>
            </a:r>
            <a:r>
              <a:rPr lang="vi-VN" dirty="0" smtClean="0"/>
              <a:t>. Game play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53" y="822325"/>
            <a:ext cx="3888581" cy="518477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vi-VN" sz="2800" dirty="0" smtClean="0"/>
              <a:t>Tránh chướng ngại vật</a:t>
            </a:r>
          </a:p>
          <a:p>
            <a:pPr marL="285750" indent="-285750">
              <a:buFontTx/>
              <a:buChar char="-"/>
            </a:pPr>
            <a:endParaRPr lang="vi-VN" sz="2800" dirty="0" smtClean="0"/>
          </a:p>
          <a:p>
            <a:pPr marL="285750" indent="-285750">
              <a:buFontTx/>
              <a:buChar char="-"/>
            </a:pPr>
            <a:r>
              <a:rPr lang="vi-VN" sz="2800" dirty="0" smtClean="0"/>
              <a:t>Thu thập vật phẩm</a:t>
            </a:r>
          </a:p>
          <a:p>
            <a:pPr marL="285750" indent="-285750">
              <a:buFontTx/>
              <a:buChar char="-"/>
            </a:pP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11574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Điều khiển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247" y="2368682"/>
            <a:ext cx="6272857" cy="208901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vi-VN" sz="2800" dirty="0" smtClean="0"/>
              <a:t>Vuốt màn hình để điều khiển</a:t>
            </a:r>
          </a:p>
          <a:p>
            <a:pPr marL="285750" indent="-285750">
              <a:buFontTx/>
              <a:buChar char="-"/>
            </a:pPr>
            <a:r>
              <a:rPr lang="vi-VN" sz="2800" dirty="0" smtClean="0"/>
              <a:t>Vuốt trái, phải để di chuyển sang trái, phải</a:t>
            </a:r>
          </a:p>
          <a:p>
            <a:pPr marL="285750" indent="-285750">
              <a:buFontTx/>
              <a:buChar char="-"/>
            </a:pPr>
            <a:r>
              <a:rPr lang="vi-VN" sz="2800" dirty="0" smtClean="0"/>
              <a:t>Vuốt lên để nhảy</a:t>
            </a:r>
          </a:p>
          <a:p>
            <a:pPr marL="285750" indent="-285750">
              <a:buFontTx/>
              <a:buChar char="-"/>
            </a:pPr>
            <a:r>
              <a:rPr lang="vi-VN" sz="2800" dirty="0" smtClean="0"/>
              <a:t>Vuốt xuống để trượt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048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2800" dirty="0" smtClean="0"/>
              <a:t>4. Hướng phát triển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vi-VN" sz="2800" dirty="0" smtClean="0"/>
              <a:t>Multiplayer</a:t>
            </a:r>
          </a:p>
          <a:p>
            <a:pPr marL="285750" indent="-285750">
              <a:buFontTx/>
              <a:buChar char="-"/>
            </a:pPr>
            <a:endParaRPr lang="vi-VN" sz="2800" dirty="0" smtClean="0"/>
          </a:p>
          <a:p>
            <a:pPr marL="285750" indent="-285750">
              <a:buFontTx/>
              <a:buChar char="-"/>
            </a:pPr>
            <a:r>
              <a:rPr lang="vi-VN" sz="2800" dirty="0" smtClean="0"/>
              <a:t>Skin nhân vật</a:t>
            </a:r>
          </a:p>
          <a:p>
            <a:pPr marL="285750" indent="-285750">
              <a:buFontTx/>
              <a:buChar char="-"/>
            </a:pPr>
            <a:endParaRPr lang="vi-VN" sz="2800" dirty="0"/>
          </a:p>
          <a:p>
            <a:pPr marL="285750" indent="-285750">
              <a:buFontTx/>
              <a:buChar char="-"/>
            </a:pPr>
            <a:r>
              <a:rPr lang="vi-VN" sz="2800" dirty="0" smtClean="0"/>
              <a:t>Thêm map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4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136</TotalTime>
  <Words>71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Tahoma</vt:lpstr>
      <vt:lpstr>Tw Cen MT</vt:lpstr>
      <vt:lpstr>Tw Cen MT Condensed</vt:lpstr>
      <vt:lpstr>Wingdings 3</vt:lpstr>
      <vt:lpstr>Integral</vt:lpstr>
      <vt:lpstr>Tire runner</vt:lpstr>
      <vt:lpstr>1. Ý tưởng</vt:lpstr>
      <vt:lpstr>2. Công cụ</vt:lpstr>
      <vt:lpstr>3. Game play</vt:lpstr>
      <vt:lpstr>Điều khiển</vt:lpstr>
      <vt:lpstr>4. Hướng phát triển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Duc Nhu Minh</dc:creator>
  <cp:lastModifiedBy>Duc Nhu Minh</cp:lastModifiedBy>
  <cp:revision>7</cp:revision>
  <dcterms:created xsi:type="dcterms:W3CDTF">2023-03-21T06:57:17Z</dcterms:created>
  <dcterms:modified xsi:type="dcterms:W3CDTF">2023-03-21T09:14:00Z</dcterms:modified>
</cp:coreProperties>
</file>