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/>
              <a:t>SPACE</a:t>
            </a:r>
            <a:r>
              <a:rPr lang="vi-VN" dirty="0" smtClean="0"/>
              <a:t> runner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4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1. Ý tưởng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vi-VN" sz="2800" dirty="0" smtClean="0"/>
              <a:t>Endless run</a:t>
            </a:r>
          </a:p>
          <a:p>
            <a:pPr marL="285750" indent="-285750">
              <a:buFontTx/>
              <a:buChar char="-"/>
            </a:pPr>
            <a:endParaRPr lang="vi-VN" sz="2800" dirty="0" smtClean="0"/>
          </a:p>
          <a:p>
            <a:pPr marL="285750" indent="-285750">
              <a:buFontTx/>
              <a:buChar char="-"/>
            </a:pPr>
            <a:r>
              <a:rPr lang="vi-VN" sz="2800" dirty="0" smtClean="0"/>
              <a:t>Coin collecting</a:t>
            </a:r>
          </a:p>
          <a:p>
            <a:pPr marL="285750" indent="-285750">
              <a:buFontTx/>
              <a:buChar char="-"/>
            </a:pPr>
            <a:endParaRPr lang="vi-VN" sz="2800" dirty="0" smtClean="0"/>
          </a:p>
          <a:p>
            <a:pPr marL="285750" indent="-285750">
              <a:buFontTx/>
              <a:buChar char="-"/>
            </a:pPr>
            <a:r>
              <a:rPr lang="vi-VN" sz="2800" dirty="0"/>
              <a:t>Score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722031"/>
            <a:ext cx="5678488" cy="3385362"/>
          </a:xfrm>
        </p:spPr>
      </p:pic>
    </p:spTree>
    <p:extLst>
      <p:ext uri="{BB962C8B-B14F-4D97-AF65-F5344CB8AC3E}">
        <p14:creationId xmlns:p14="http://schemas.microsoft.com/office/powerpoint/2010/main" val="136868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2. Công cụ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vi-VN" sz="2800" dirty="0" smtClean="0"/>
              <a:t>Visual </a:t>
            </a:r>
            <a:r>
              <a:rPr lang="vi-VN" sz="2800" dirty="0" smtClean="0"/>
              <a:t>Studio</a:t>
            </a:r>
            <a:endParaRPr lang="vi-VN" sz="2800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619" y="2615956"/>
            <a:ext cx="1854506" cy="18545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03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</a:t>
            </a:r>
            <a:r>
              <a:rPr lang="vi-VN" dirty="0" smtClean="0"/>
              <a:t>. Game play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vi-VN" sz="2800" dirty="0" smtClean="0"/>
              <a:t>Tránh chướng ngại vật</a:t>
            </a:r>
          </a:p>
          <a:p>
            <a:pPr marL="285750" indent="-285750">
              <a:buFontTx/>
              <a:buChar char="-"/>
            </a:pPr>
            <a:endParaRPr lang="vi-VN" sz="2800" dirty="0" smtClean="0"/>
          </a:p>
          <a:p>
            <a:pPr marL="285750" indent="-285750">
              <a:buFontTx/>
              <a:buChar char="-"/>
            </a:pPr>
            <a:r>
              <a:rPr lang="vi-VN" sz="2800" dirty="0" smtClean="0"/>
              <a:t>Thu thập </a:t>
            </a:r>
            <a:r>
              <a:rPr lang="vi-VN" sz="2800" dirty="0"/>
              <a:t>coin</a:t>
            </a:r>
            <a:endParaRPr lang="vi-VN" sz="2800" dirty="0" smtClean="0"/>
          </a:p>
          <a:p>
            <a:pPr marL="285750" indent="-285750">
              <a:buFontTx/>
              <a:buChar char="-"/>
            </a:pPr>
            <a:endParaRPr lang="vi-VN" sz="2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722031"/>
            <a:ext cx="5678488" cy="3385362"/>
          </a:xfrm>
        </p:spPr>
      </p:pic>
    </p:spTree>
    <p:extLst>
      <p:ext uri="{BB962C8B-B14F-4D97-AF65-F5344CB8AC3E}">
        <p14:creationId xmlns:p14="http://schemas.microsoft.com/office/powerpoint/2010/main" val="11574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Điều khiển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marL="285750" indent="-285750">
              <a:buFontTx/>
              <a:buChar char="-"/>
            </a:pPr>
            <a:r>
              <a:rPr lang="vi-VN" sz="2800" dirty="0" smtClean="0"/>
              <a:t>Nhân vật tự động di chuyển từ trái sang phải</a:t>
            </a:r>
            <a:endParaRPr lang="vi-VN" sz="2800" dirty="0" smtClean="0"/>
          </a:p>
          <a:p>
            <a:pPr marL="285750" indent="-285750">
              <a:buFontTx/>
              <a:buChar char="-"/>
            </a:pPr>
            <a:endParaRPr lang="vi-VN" sz="2800" dirty="0"/>
          </a:p>
          <a:p>
            <a:pPr marL="285750" indent="-285750">
              <a:buFontTx/>
              <a:buChar char="-"/>
            </a:pPr>
            <a:r>
              <a:rPr lang="vi-VN" sz="2800" dirty="0" smtClean="0"/>
              <a:t>Nhấn phím W để nhảy lên tránh bẫy hoặc thu thập coin</a:t>
            </a:r>
            <a:endParaRPr lang="vi-VN" sz="2800" dirty="0" smtClean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722031"/>
            <a:ext cx="5678488" cy="3385362"/>
          </a:xfrm>
        </p:spPr>
      </p:pic>
    </p:spTree>
    <p:extLst>
      <p:ext uri="{BB962C8B-B14F-4D97-AF65-F5344CB8AC3E}">
        <p14:creationId xmlns:p14="http://schemas.microsoft.com/office/powerpoint/2010/main" val="48048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2800" dirty="0" smtClean="0"/>
              <a:t>4. Hướng phát triển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vi-VN" sz="2800" dirty="0" smtClean="0"/>
              <a:t>Cửa hàng</a:t>
            </a:r>
          </a:p>
          <a:p>
            <a:pPr marL="285750" indent="-285750">
              <a:buFontTx/>
              <a:buChar char="-"/>
            </a:pPr>
            <a:endParaRPr lang="vi-VN" sz="2800" dirty="0" smtClean="0"/>
          </a:p>
          <a:p>
            <a:pPr marL="285750" indent="-285750">
              <a:buFontTx/>
              <a:buChar char="-"/>
            </a:pPr>
            <a:r>
              <a:rPr lang="vi-VN" sz="2800" dirty="0"/>
              <a:t>Item</a:t>
            </a:r>
            <a:endParaRPr lang="vi-VN" sz="2800" dirty="0" smtClean="0"/>
          </a:p>
          <a:p>
            <a:pPr marL="285750" indent="-285750">
              <a:buFontTx/>
              <a:buChar char="-"/>
            </a:pPr>
            <a:endParaRPr lang="vi-VN" sz="2800" dirty="0"/>
          </a:p>
          <a:p>
            <a:pPr marL="285750" indent="-285750">
              <a:buFontTx/>
              <a:buChar char="-"/>
            </a:pPr>
            <a:r>
              <a:rPr lang="vi-VN" sz="2800" dirty="0" smtClean="0"/>
              <a:t>Thêm map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4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163</TotalTime>
  <Words>62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Tahoma</vt:lpstr>
      <vt:lpstr>Tw Cen MT</vt:lpstr>
      <vt:lpstr>Tw Cen MT Condensed</vt:lpstr>
      <vt:lpstr>Wingdings 3</vt:lpstr>
      <vt:lpstr>Integral</vt:lpstr>
      <vt:lpstr>SPACE runner</vt:lpstr>
      <vt:lpstr>1. Ý tưởng</vt:lpstr>
      <vt:lpstr>2. Công cụ</vt:lpstr>
      <vt:lpstr>3. Game play</vt:lpstr>
      <vt:lpstr>Điều khiển</vt:lpstr>
      <vt:lpstr>4. Hướng phát triển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Duc Nhu Minh</dc:creator>
  <cp:lastModifiedBy>Duc Nhu Minh</cp:lastModifiedBy>
  <cp:revision>11</cp:revision>
  <dcterms:created xsi:type="dcterms:W3CDTF">2023-03-21T06:57:17Z</dcterms:created>
  <dcterms:modified xsi:type="dcterms:W3CDTF">2023-04-12T01:57:03Z</dcterms:modified>
</cp:coreProperties>
</file>