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1" r:id="rId4"/>
    <p:sldId id="259" r:id="rId5"/>
    <p:sldId id="262" r:id="rId6"/>
    <p:sldId id="300" r:id="rId7"/>
    <p:sldId id="301" r:id="rId8"/>
    <p:sldId id="303" r:id="rId9"/>
    <p:sldId id="302" r:id="rId10"/>
    <p:sldId id="304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8"/>
    <p:restoredTop sz="94612"/>
  </p:normalViewPr>
  <p:slideViewPr>
    <p:cSldViewPr snapToGrid="0" snapToObjects="1">
      <p:cViewPr>
        <p:scale>
          <a:sx n="87" d="100"/>
          <a:sy n="87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D541A-BB74-EB4B-A6E2-75581E049F2A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F5BF2-1DB2-A64A-AF0E-F7CDB5E1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0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0A7-C176-A145-865D-3C6837AE6ED7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3AF6-A85E-3B41-940E-B4FF35D60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8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0A7-C176-A145-865D-3C6837AE6ED7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3AF6-A85E-3B41-940E-B4FF35D60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3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0A7-C176-A145-865D-3C6837AE6ED7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3AF6-A85E-3B41-940E-B4FF35D60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0A7-C176-A145-865D-3C6837AE6ED7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3AF6-A85E-3B41-940E-B4FF35D60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1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0A7-C176-A145-865D-3C6837AE6ED7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3AF6-A85E-3B41-940E-B4FF35D60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0A7-C176-A145-865D-3C6837AE6ED7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3AF6-A85E-3B41-940E-B4FF35D60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1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0A7-C176-A145-865D-3C6837AE6ED7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3AF6-A85E-3B41-940E-B4FF35D60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6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0A7-C176-A145-865D-3C6837AE6ED7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3AF6-A85E-3B41-940E-B4FF35D60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0A7-C176-A145-865D-3C6837AE6ED7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3AF6-A85E-3B41-940E-B4FF35D60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4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0A7-C176-A145-865D-3C6837AE6ED7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3AF6-A85E-3B41-940E-B4FF35D60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0A7-C176-A145-865D-3C6837AE6ED7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3AF6-A85E-3B41-940E-B4FF35D60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2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10A7-C176-A145-865D-3C6837AE6ED7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03AF6-A85E-3B41-940E-B4FF35D60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61105" y="344860"/>
            <a:ext cx="3469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solidFill>
                  <a:schemeClr val="accent5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ZALO HACKATHON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7409" y="6281355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HCM City, 12/17/2017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7398" y="2235108"/>
            <a:ext cx="1757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JALE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9170" y="3250844"/>
            <a:ext cx="6253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2F5597"/>
                </a:solidFill>
                <a:latin typeface="Century Gothic" panose="020B0502020202020204" pitchFamily="34" charset="0"/>
              </a:rPr>
              <a:t>Subject</a:t>
            </a:r>
            <a:r>
              <a:rPr lang="en-US" sz="2400" dirty="0" smtClean="0">
                <a:solidFill>
                  <a:srgbClr val="2F5597"/>
                </a:solidFill>
                <a:latin typeface="Century Gothic" panose="020B0502020202020204" pitchFamily="34" charset="0"/>
              </a:rPr>
              <a:t>: 4 </a:t>
            </a:r>
            <a:r>
              <a:rPr lang="mr-IN" sz="2400" dirty="0" smtClean="0">
                <a:solidFill>
                  <a:srgbClr val="2F5597"/>
                </a:solidFill>
                <a:latin typeface="Century Gothic" panose="020B0502020202020204" pitchFamily="34" charset="0"/>
              </a:rPr>
              <a:t>–</a:t>
            </a:r>
            <a:r>
              <a:rPr lang="en-US" sz="2400" dirty="0" smtClean="0">
                <a:solidFill>
                  <a:srgbClr val="2F5597"/>
                </a:solidFill>
                <a:latin typeface="Century Gothic" panose="020B0502020202020204" pitchFamily="34" charset="0"/>
              </a:rPr>
              <a:t> Health Tracking &amp; Monitoring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9170" y="3846367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2F5597"/>
                </a:solidFill>
                <a:latin typeface="Century Gothic" panose="020B0502020202020204" pitchFamily="34" charset="0"/>
              </a:rPr>
              <a:t>Members</a:t>
            </a:r>
            <a:r>
              <a:rPr lang="en-US" sz="2400" dirty="0" smtClean="0">
                <a:solidFill>
                  <a:srgbClr val="2F5597"/>
                </a:solidFill>
                <a:latin typeface="Century Gothic" panose="020B0502020202020204" pitchFamily="34" charset="0"/>
              </a:rPr>
              <a:t>: 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484253" y="919594"/>
            <a:ext cx="1223495" cy="0"/>
          </a:xfrm>
          <a:prstGeom prst="line">
            <a:avLst/>
          </a:prstGeom>
          <a:ln w="1270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44259" y="4191189"/>
            <a:ext cx="259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2F5597"/>
                </a:solidFill>
                <a:latin typeface="Century Gothic" panose="020B0502020202020204" pitchFamily="34" charset="0"/>
              </a:rPr>
              <a:t>1. Ngô Tấn Trung</a:t>
            </a:r>
            <a:endParaRPr lang="en-US" sz="2400" dirty="0" smtClean="0">
              <a:solidFill>
                <a:srgbClr val="2F5597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4259" y="4753917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2F5597"/>
                </a:solidFill>
                <a:latin typeface="Century Gothic" panose="020B0502020202020204" pitchFamily="34" charset="0"/>
              </a:rPr>
              <a:t>2. Trần Nhơn Tuấn</a:t>
            </a:r>
            <a:endParaRPr lang="en-US" sz="2400" dirty="0" smtClean="0">
              <a:solidFill>
                <a:srgbClr val="2F5597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50069" y="186267"/>
            <a:ext cx="11091862" cy="591080"/>
            <a:chOff x="550069" y="186267"/>
            <a:chExt cx="11091862" cy="59108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50069" y="777347"/>
              <a:ext cx="11091862" cy="0"/>
            </a:xfrm>
            <a:prstGeom prst="line">
              <a:avLst/>
            </a:prstGeom>
            <a:ln w="50800" cmpd="thickThin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0069" y="186267"/>
              <a:ext cx="7222331" cy="5847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5">
                      <a:lumMod val="75000"/>
                    </a:schemeClr>
                  </a:solidFill>
                  <a:latin typeface="Century Gothic" charset="0"/>
                  <a:ea typeface="Century Gothic" charset="0"/>
                  <a:cs typeface="Century Gothic" charset="0"/>
                </a:rPr>
                <a:t>APPLICATIONS </a:t>
              </a:r>
              <a:r>
                <a:rPr lang="en-US" sz="3200" dirty="0">
                  <a:solidFill>
                    <a:schemeClr val="accent5">
                      <a:lumMod val="75000"/>
                    </a:schemeClr>
                  </a:solidFill>
                  <a:latin typeface="Century Gothic" charset="0"/>
                  <a:ea typeface="Century Gothic" charset="0"/>
                  <a:cs typeface="Century Gothic" charset="0"/>
                </a:rPr>
                <a:t>▸ IoT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45" y="1165122"/>
            <a:ext cx="8128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9908" y="2459504"/>
            <a:ext cx="517218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6000" dirty="0" smtClean="0">
                <a:solidFill>
                  <a:schemeClr val="bg2">
                    <a:lumMod val="50000"/>
                  </a:schemeClr>
                </a:solidFill>
              </a:rPr>
              <a:t>THANKS YOU</a:t>
            </a:r>
          </a:p>
          <a:p>
            <a:pPr algn="ctr"/>
            <a:r>
              <a:rPr lang="vi-VN" sz="3200" dirty="0" smtClean="0">
                <a:solidFill>
                  <a:schemeClr val="bg2">
                    <a:lumMod val="50000"/>
                  </a:schemeClr>
                </a:solidFill>
              </a:rPr>
              <a:t>Q&amp;A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0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69831" y="-1497169"/>
            <a:ext cx="9852338" cy="98523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aseline="-25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OVERVIEW</a:t>
            </a:r>
            <a:endParaRPr lang="en-US" sz="9600" baseline="-250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50068" y="186267"/>
            <a:ext cx="11091863" cy="591080"/>
            <a:chOff x="550068" y="186267"/>
            <a:chExt cx="11091863" cy="59108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50069" y="777347"/>
              <a:ext cx="11091862" cy="0"/>
            </a:xfrm>
            <a:prstGeom prst="line">
              <a:avLst/>
            </a:prstGeom>
            <a:ln w="50800" cmpd="thickThin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0068" y="186267"/>
              <a:ext cx="2856253" cy="5847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5">
                      <a:lumMod val="75000"/>
                    </a:schemeClr>
                  </a:solidFill>
                  <a:latin typeface="Century Gothic" charset="0"/>
                  <a:ea typeface="Century Gothic" charset="0"/>
                  <a:cs typeface="Century Gothic" charset="0"/>
                </a:rPr>
                <a:t>OVERVIEW</a:t>
              </a:r>
              <a:endParaRPr lang="en-US" sz="3200" dirty="0">
                <a:solidFill>
                  <a:schemeClr val="accent5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50069" y="1429017"/>
            <a:ext cx="3410766" cy="491268"/>
            <a:chOff x="690005" y="1429017"/>
            <a:chExt cx="3410766" cy="491268"/>
          </a:xfrm>
        </p:grpSpPr>
        <p:sp>
          <p:nvSpPr>
            <p:cNvPr id="12" name="Oval 11"/>
            <p:cNvSpPr/>
            <p:nvPr/>
          </p:nvSpPr>
          <p:spPr>
            <a:xfrm>
              <a:off x="690005" y="1429017"/>
              <a:ext cx="459317" cy="45931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  <a:endParaRPr lang="en-US" sz="2400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9322" y="1458620"/>
              <a:ext cx="29514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charset="0"/>
                  <a:ea typeface="Century Gothic" charset="0"/>
                  <a:cs typeface="Century Gothic" charset="0"/>
                </a:rPr>
                <a:t>Application Model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50068" y="3712543"/>
            <a:ext cx="2509878" cy="1504236"/>
            <a:chOff x="6512180" y="4404067"/>
            <a:chExt cx="2509878" cy="1504236"/>
          </a:xfrm>
        </p:grpSpPr>
        <p:grpSp>
          <p:nvGrpSpPr>
            <p:cNvPr id="60" name="Group 59"/>
            <p:cNvGrpSpPr/>
            <p:nvPr/>
          </p:nvGrpSpPr>
          <p:grpSpPr>
            <a:xfrm>
              <a:off x="6741838" y="4863384"/>
              <a:ext cx="1353220" cy="1044919"/>
              <a:chOff x="3551449" y="3830332"/>
              <a:chExt cx="1353220" cy="1044919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856643" y="4413586"/>
                <a:ext cx="1048026" cy="461665"/>
                <a:chOff x="1126883" y="2148876"/>
                <a:chExt cx="1048026" cy="461665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126883" y="2154841"/>
                  <a:ext cx="449322" cy="44932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atin typeface="Century Gothic" charset="0"/>
                      <a:ea typeface="Century Gothic" charset="0"/>
                      <a:cs typeface="Century Gothic" charset="0"/>
                    </a:rPr>
                    <a:t>b</a:t>
                  </a:r>
                  <a:endParaRPr lang="en-US" sz="2400" dirty="0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587889" y="2148876"/>
                  <a:ext cx="5870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IoT</a:t>
                  </a:r>
                  <a:endPara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</p:grpSp>
          <p:cxnSp>
            <p:nvCxnSpPr>
              <p:cNvPr id="48" name="Elbow Connector 47"/>
              <p:cNvCxnSpPr>
                <a:stCxn id="16" idx="4"/>
                <a:endCxn id="41" idx="2"/>
              </p:cNvCxnSpPr>
              <p:nvPr/>
            </p:nvCxnSpPr>
            <p:spPr>
              <a:xfrm rot="16200000" flipH="1">
                <a:off x="3297106" y="4084675"/>
                <a:ext cx="813880" cy="305193"/>
              </a:xfrm>
              <a:prstGeom prst="bentConnector2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6741840" y="4863383"/>
              <a:ext cx="2245628" cy="538643"/>
              <a:chOff x="3551451" y="3830331"/>
              <a:chExt cx="2245628" cy="538643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3856642" y="3907309"/>
                <a:ext cx="1940437" cy="461665"/>
                <a:chOff x="1126882" y="2088908"/>
                <a:chExt cx="1940437" cy="461665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1126882" y="2094872"/>
                  <a:ext cx="449323" cy="449323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atin typeface="Century Gothic" charset="0"/>
                      <a:ea typeface="Century Gothic" charset="0"/>
                      <a:cs typeface="Century Gothic" charset="0"/>
                    </a:rPr>
                    <a:t>a</a:t>
                  </a:r>
                  <a:endParaRPr lang="en-US" sz="2400" dirty="0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576205" y="2088908"/>
                  <a:ext cx="1491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Exercises</a:t>
                  </a:r>
                  <a:endPara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</p:grpSp>
          <p:cxnSp>
            <p:nvCxnSpPr>
              <p:cNvPr id="45" name="Elbow Connector 44"/>
              <p:cNvCxnSpPr>
                <a:stCxn id="16" idx="4"/>
                <a:endCxn id="38" idx="2"/>
              </p:cNvCxnSpPr>
              <p:nvPr/>
            </p:nvCxnSpPr>
            <p:spPr>
              <a:xfrm rot="16200000" flipH="1">
                <a:off x="3550245" y="3831537"/>
                <a:ext cx="307603" cy="305192"/>
              </a:xfrm>
              <a:prstGeom prst="bentConnector2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6512180" y="4404067"/>
              <a:ext cx="2509878" cy="491268"/>
              <a:chOff x="687917" y="1998133"/>
              <a:chExt cx="2509878" cy="49126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87917" y="1998133"/>
                <a:ext cx="459317" cy="45931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  <a:endParaRPr lang="en-US" sz="2400" dirty="0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47234" y="2027736"/>
                <a:ext cx="20505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Applications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50068" y="2540003"/>
            <a:ext cx="2218132" cy="491268"/>
            <a:chOff x="687917" y="1998133"/>
            <a:chExt cx="2218132" cy="491268"/>
          </a:xfrm>
        </p:grpSpPr>
        <p:sp>
          <p:nvSpPr>
            <p:cNvPr id="19" name="Oval 18"/>
            <p:cNvSpPr/>
            <p:nvPr/>
          </p:nvSpPr>
          <p:spPr>
            <a:xfrm>
              <a:off x="687917" y="1998133"/>
              <a:ext cx="459317" cy="45931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  <a:endParaRPr lang="en-US" sz="2400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7234" y="2027736"/>
              <a:ext cx="1758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charset="0"/>
                  <a:ea typeface="Century Gothic" charset="0"/>
                  <a:cs typeface="Century Gothic" charset="0"/>
                </a:rPr>
                <a:t>Algorithms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0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69831" y="-1497169"/>
            <a:ext cx="9852338" cy="98523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6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</a:t>
            </a:r>
            <a:endParaRPr lang="en-US" sz="66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4212" y="2921168"/>
            <a:ext cx="8163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6000" dirty="0" smtClean="0">
                <a:solidFill>
                  <a:schemeClr val="bg2">
                    <a:lumMod val="50000"/>
                  </a:schemeClr>
                </a:solidFill>
              </a:rPr>
              <a:t>APPLICATION MODEL</a:t>
            </a:r>
            <a:endParaRPr lang="en-US" sz="6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50069" y="186267"/>
            <a:ext cx="11091862" cy="591080"/>
            <a:chOff x="550069" y="186267"/>
            <a:chExt cx="11091862" cy="59108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50069" y="777347"/>
              <a:ext cx="11091862" cy="0"/>
            </a:xfrm>
            <a:prstGeom prst="line">
              <a:avLst/>
            </a:prstGeom>
            <a:ln w="50800" cmpd="thickThin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0069" y="186267"/>
              <a:ext cx="7217040" cy="5847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5">
                      <a:lumMod val="75000"/>
                    </a:schemeClr>
                  </a:solidFill>
                  <a:latin typeface="Century Gothic" charset="0"/>
                  <a:ea typeface="Century Gothic" charset="0"/>
                  <a:cs typeface="Century Gothic" charset="0"/>
                </a:rPr>
                <a:t>APPLICATION MODEL</a:t>
              </a:r>
              <a:endParaRPr lang="en-US" sz="3200" dirty="0">
                <a:solidFill>
                  <a:schemeClr val="accent5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2" y="2404747"/>
            <a:ext cx="1737033" cy="17370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785" y="1442628"/>
            <a:ext cx="2370393" cy="23703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455" y="3913687"/>
            <a:ext cx="1868104" cy="186810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50069" y="4299123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Accelerometer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8126361" y="1442628"/>
            <a:ext cx="3008671" cy="4339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06877" y="3813021"/>
            <a:ext cx="405580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2506" y="339722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201056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69831" y="-1497169"/>
            <a:ext cx="9852338" cy="98523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6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2</a:t>
            </a:r>
            <a:endParaRPr lang="en-US" sz="66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0509" y="2921168"/>
            <a:ext cx="52709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6000" dirty="0">
                <a:solidFill>
                  <a:schemeClr val="bg2">
                    <a:lumMod val="50000"/>
                  </a:schemeClr>
                </a:solidFill>
              </a:rPr>
              <a:t>ALGORITHMS</a:t>
            </a:r>
            <a:endParaRPr lang="en-US" sz="6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4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50069" y="186267"/>
            <a:ext cx="11091862" cy="591080"/>
            <a:chOff x="550069" y="186267"/>
            <a:chExt cx="11091862" cy="59108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50069" y="777347"/>
              <a:ext cx="11091862" cy="0"/>
            </a:xfrm>
            <a:prstGeom prst="line">
              <a:avLst/>
            </a:prstGeom>
            <a:ln w="50800" cmpd="thickThin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0069" y="186267"/>
              <a:ext cx="7222331" cy="5847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5">
                      <a:lumMod val="75000"/>
                    </a:schemeClr>
                  </a:solidFill>
                  <a:latin typeface="Century Gothic" charset="0"/>
                  <a:ea typeface="Century Gothic" charset="0"/>
                  <a:cs typeface="Century Gothic" charset="0"/>
                </a:rPr>
                <a:t>ALGORITHMS </a:t>
              </a:r>
              <a:r>
                <a:rPr lang="en-US" sz="3200" dirty="0">
                  <a:solidFill>
                    <a:schemeClr val="accent5">
                      <a:lumMod val="75000"/>
                    </a:schemeClr>
                  </a:solidFill>
                  <a:latin typeface="Century Gothic" charset="0"/>
                  <a:ea typeface="Century Gothic" charset="0"/>
                  <a:cs typeface="Century Gothic" charset="0"/>
                </a:rPr>
                <a:t>▸ DTW + KNN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0069" y="967820"/>
            <a:ext cx="3078034" cy="1356852"/>
            <a:chOff x="550069" y="1578077"/>
            <a:chExt cx="3078034" cy="1356852"/>
          </a:xfrm>
        </p:grpSpPr>
        <p:sp>
          <p:nvSpPr>
            <p:cNvPr id="17" name="Rounded Rectangle 16"/>
            <p:cNvSpPr/>
            <p:nvPr/>
          </p:nvSpPr>
          <p:spPr>
            <a:xfrm>
              <a:off x="550069" y="1578077"/>
              <a:ext cx="3078034" cy="135685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5684" y="1769184"/>
              <a:ext cx="26068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Century Gothic" charset="0"/>
                  <a:ea typeface="Century Gothic" charset="0"/>
                  <a:cs typeface="Century Gothic" charset="0"/>
                </a:rPr>
                <a:t>Preprocessing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5722" y="2271874"/>
              <a:ext cx="2566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Century Gothic" charset="0"/>
                  <a:ea typeface="Century Gothic" charset="0"/>
                  <a:cs typeface="Century Gothic" charset="0"/>
                </a:rPr>
                <a:t>A Moving Average Filter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42113" y="2392367"/>
            <a:ext cx="3078034" cy="1356852"/>
            <a:chOff x="3027799" y="2861187"/>
            <a:chExt cx="3078034" cy="1356852"/>
          </a:xfrm>
        </p:grpSpPr>
        <p:sp>
          <p:nvSpPr>
            <p:cNvPr id="35" name="Rounded Rectangle 34"/>
            <p:cNvSpPr/>
            <p:nvPr/>
          </p:nvSpPr>
          <p:spPr>
            <a:xfrm>
              <a:off x="3027799" y="2861187"/>
              <a:ext cx="3078034" cy="135685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43377" y="3052294"/>
              <a:ext cx="26468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Century Gothic" charset="0"/>
                  <a:ea typeface="Century Gothic" charset="0"/>
                  <a:cs typeface="Century Gothic" charset="0"/>
                </a:rPr>
                <a:t>Segmentation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15461" y="3554984"/>
              <a:ext cx="17027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Century Gothic" charset="0"/>
                  <a:ea typeface="Century Gothic" charset="0"/>
                  <a:cs typeface="Century Gothic" charset="0"/>
                </a:rPr>
                <a:t>Calculate gap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39441" y="3816914"/>
            <a:ext cx="3742506" cy="1356852"/>
            <a:chOff x="5756250" y="4336026"/>
            <a:chExt cx="3742506" cy="1356852"/>
          </a:xfrm>
        </p:grpSpPr>
        <p:sp>
          <p:nvSpPr>
            <p:cNvPr id="38" name="Rounded Rectangle 37"/>
            <p:cNvSpPr/>
            <p:nvPr/>
          </p:nvSpPr>
          <p:spPr>
            <a:xfrm>
              <a:off x="5756250" y="4336026"/>
              <a:ext cx="3742506" cy="135685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4039" y="4527133"/>
              <a:ext cx="35269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Century Gothic" charset="0"/>
                  <a:ea typeface="Century Gothic" charset="0"/>
                  <a:cs typeface="Century Gothic" charset="0"/>
                </a:rPr>
                <a:t>Template Selection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26029" y="5029823"/>
              <a:ext cx="14029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Century Gothic" charset="0"/>
                  <a:ea typeface="Century Gothic" charset="0"/>
                  <a:cs typeface="Century Gothic" charset="0"/>
                </a:rPr>
                <a:t>360 gestures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020159" y="5241460"/>
            <a:ext cx="4957193" cy="1356852"/>
            <a:chOff x="8449494" y="5796117"/>
            <a:chExt cx="4957193" cy="1356852"/>
          </a:xfrm>
        </p:grpSpPr>
        <p:sp>
          <p:nvSpPr>
            <p:cNvPr id="41" name="Rounded Rectangle 40"/>
            <p:cNvSpPr/>
            <p:nvPr/>
          </p:nvSpPr>
          <p:spPr>
            <a:xfrm>
              <a:off x="8449494" y="5796117"/>
              <a:ext cx="4957193" cy="135685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03388" y="5987224"/>
              <a:ext cx="48494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Century Gothic" charset="0"/>
                  <a:ea typeface="Century Gothic" charset="0"/>
                  <a:cs typeface="Century Gothic" charset="0"/>
                </a:rPr>
                <a:t>Recognition by DTW + KNN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140054" y="6489914"/>
              <a:ext cx="1576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Century Gothic" charset="0"/>
                  <a:ea typeface="Century Gothic" charset="0"/>
                  <a:cs typeface="Century Gothic" charset="0"/>
                </a:rPr>
                <a:t>One neighbor</a:t>
              </a:r>
            </a:p>
          </p:txBody>
        </p:sp>
      </p:grpSp>
      <p:sp>
        <p:nvSpPr>
          <p:cNvPr id="46" name="Bent Arrow 45"/>
          <p:cNvSpPr/>
          <p:nvPr/>
        </p:nvSpPr>
        <p:spPr>
          <a:xfrm rot="10800000" flipH="1">
            <a:off x="1452676" y="2582476"/>
            <a:ext cx="1203549" cy="841244"/>
          </a:xfrm>
          <a:prstGeom prst="bentArrow">
            <a:avLst>
              <a:gd name="adj1" fmla="val 25938"/>
              <a:gd name="adj2" fmla="val 35362"/>
              <a:gd name="adj3" fmla="val 25000"/>
              <a:gd name="adj4" fmla="val 68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 flipH="1">
            <a:off x="3628103" y="3849009"/>
            <a:ext cx="1203549" cy="841244"/>
          </a:xfrm>
          <a:prstGeom prst="bentArrow">
            <a:avLst>
              <a:gd name="adj1" fmla="val 25938"/>
              <a:gd name="adj2" fmla="val 35362"/>
              <a:gd name="adj3" fmla="val 25000"/>
              <a:gd name="adj4" fmla="val 68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0800000" flipH="1">
            <a:off x="5716910" y="5336675"/>
            <a:ext cx="1203549" cy="841244"/>
          </a:xfrm>
          <a:prstGeom prst="bentArrow">
            <a:avLst>
              <a:gd name="adj1" fmla="val 25938"/>
              <a:gd name="adj2" fmla="val 35362"/>
              <a:gd name="adj3" fmla="val 25000"/>
              <a:gd name="adj4" fmla="val 68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69831" y="-1497169"/>
            <a:ext cx="9852338" cy="98523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6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3</a:t>
            </a:r>
            <a:endParaRPr lang="en-US" sz="66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2499" y="2921168"/>
            <a:ext cx="5727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6000" dirty="0">
                <a:solidFill>
                  <a:schemeClr val="bg2">
                    <a:lumMod val="50000"/>
                  </a:schemeClr>
                </a:solidFill>
              </a:rPr>
              <a:t>APPLICATIONS</a:t>
            </a:r>
            <a:endParaRPr lang="en-US" sz="6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50069" y="186267"/>
            <a:ext cx="11091862" cy="591080"/>
            <a:chOff x="550069" y="186267"/>
            <a:chExt cx="11091862" cy="59108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50069" y="777347"/>
              <a:ext cx="11091862" cy="0"/>
            </a:xfrm>
            <a:prstGeom prst="line">
              <a:avLst/>
            </a:prstGeom>
            <a:ln w="50800" cmpd="thickThin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0069" y="186267"/>
              <a:ext cx="7222331" cy="5847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5">
                      <a:lumMod val="75000"/>
                    </a:schemeClr>
                  </a:solidFill>
                  <a:latin typeface="Century Gothic" charset="0"/>
                  <a:ea typeface="Century Gothic" charset="0"/>
                  <a:cs typeface="Century Gothic" charset="0"/>
                </a:rPr>
                <a:t>APPLICATIONS </a:t>
              </a:r>
              <a:r>
                <a:rPr lang="en-US" sz="3200" dirty="0">
                  <a:solidFill>
                    <a:schemeClr val="accent5">
                      <a:lumMod val="75000"/>
                    </a:schemeClr>
                  </a:solidFill>
                  <a:latin typeface="Century Gothic" charset="0"/>
                  <a:ea typeface="Century Gothic" charset="0"/>
                  <a:cs typeface="Century Gothic" charset="0"/>
                </a:rPr>
                <a:t>▸ EXERCISES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1124974"/>
            <a:ext cx="7874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84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Century Gothic</vt:lpstr>
      <vt:lpstr>Mangal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Tran Nhon</dc:creator>
  <cp:lastModifiedBy>Tuan Tran Nhon</cp:lastModifiedBy>
  <cp:revision>93</cp:revision>
  <cp:lastPrinted>2017-08-26T11:06:17Z</cp:lastPrinted>
  <dcterms:created xsi:type="dcterms:W3CDTF">2017-08-26T10:38:18Z</dcterms:created>
  <dcterms:modified xsi:type="dcterms:W3CDTF">2017-12-17T00:23:41Z</dcterms:modified>
</cp:coreProperties>
</file>