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31.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7" r:id="rId4"/>
    <p:sldId id="259" r:id="rId5"/>
    <p:sldId id="260" r:id="rId6"/>
    <p:sldId id="261" r:id="rId7"/>
    <p:sldId id="262" r:id="rId8"/>
    <p:sldId id="273" r:id="rId9"/>
    <p:sldId id="263" r:id="rId10"/>
    <p:sldId id="274" r:id="rId11"/>
    <p:sldId id="264" r:id="rId12"/>
    <p:sldId id="265" r:id="rId13"/>
    <p:sldId id="266" r:id="rId14"/>
    <p:sldId id="275" r:id="rId15"/>
    <p:sldId id="276" r:id="rId16"/>
    <p:sldId id="267" r:id="rId17"/>
    <p:sldId id="277" r:id="rId18"/>
    <p:sldId id="278" r:id="rId19"/>
    <p:sldId id="269" r:id="rId20"/>
    <p:sldId id="270" r:id="rId21"/>
    <p:sldId id="284" r:id="rId22"/>
    <p:sldId id="279" r:id="rId23"/>
    <p:sldId id="280" r:id="rId24"/>
    <p:sldId id="281" r:id="rId25"/>
    <p:sldId id="283" r:id="rId26"/>
    <p:sldId id="282" r:id="rId27"/>
    <p:sldId id="271" r:id="rId28"/>
    <p:sldId id="272" r:id="rId2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9FDB70-0551-4990-9BB1-0FBAE986017F}">
          <p14:sldIdLst>
            <p14:sldId id="256"/>
          </p14:sldIdLst>
        </p14:section>
        <p14:section name="Untitled Section" id="{0EB2AF13-0D4B-42A5-B974-AC9A1DF16A5A}">
          <p14:sldIdLst>
            <p14:sldId id="258"/>
            <p14:sldId id="257"/>
            <p14:sldId id="259"/>
            <p14:sldId id="260"/>
            <p14:sldId id="261"/>
            <p14:sldId id="262"/>
            <p14:sldId id="273"/>
            <p14:sldId id="263"/>
            <p14:sldId id="274"/>
            <p14:sldId id="264"/>
            <p14:sldId id="265"/>
            <p14:sldId id="266"/>
            <p14:sldId id="275"/>
            <p14:sldId id="276"/>
            <p14:sldId id="267"/>
            <p14:sldId id="277"/>
            <p14:sldId id="278"/>
            <p14:sldId id="269"/>
            <p14:sldId id="270"/>
            <p14:sldId id="284"/>
            <p14:sldId id="279"/>
            <p14:sldId id="280"/>
            <p14:sldId id="281"/>
            <p14:sldId id="283"/>
            <p14:sldId id="282"/>
            <p14:sldId id="271"/>
            <p14:sldId id="272"/>
          </p14:sldIdLst>
        </p14:section>
      </p14:sectionLst>
    </p:ext>
    <p:ext uri="{EFAFB233-063F-42B5-8137-9DF3F51BA10A}">
      <p15:sldGuideLst xmlns:p15="http://schemas.microsoft.com/office/powerpoint/2012/main">
        <p15:guide id="1" orient="horz" pos="2856" userDrawn="1">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6B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67BB34-163B-4280-A7A1-7CB9A36C79D4}" v="22" dt="2023-05-12T15:23:44.65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660"/>
  </p:normalViewPr>
  <p:slideViewPr>
    <p:cSldViewPr>
      <p:cViewPr varScale="1">
        <p:scale>
          <a:sx n="53" d="100"/>
          <a:sy n="53" d="100"/>
        </p:scale>
        <p:origin x="778" y="77"/>
      </p:cViewPr>
      <p:guideLst>
        <p:guide orient="horz" pos="2856"/>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Truong" userId="ad193e41cf3877b2" providerId="LiveId" clId="{F067BB34-163B-4280-A7A1-7CB9A36C79D4}"/>
    <pc:docChg chg="undo custSel addSld modSld">
      <pc:chgData name="Le Truong" userId="ad193e41cf3877b2" providerId="LiveId" clId="{F067BB34-163B-4280-A7A1-7CB9A36C79D4}" dt="2023-05-12T15:25:16.966" v="979" actId="1076"/>
      <pc:docMkLst>
        <pc:docMk/>
      </pc:docMkLst>
      <pc:sldChg chg="addSp delSp modSp mod">
        <pc:chgData name="Le Truong" userId="ad193e41cf3877b2" providerId="LiveId" clId="{F067BB34-163B-4280-A7A1-7CB9A36C79D4}" dt="2023-05-12T14:57:55.463" v="279" actId="113"/>
        <pc:sldMkLst>
          <pc:docMk/>
          <pc:sldMk cId="0" sldId="258"/>
        </pc:sldMkLst>
        <pc:spChg chg="del">
          <ac:chgData name="Le Truong" userId="ad193e41cf3877b2" providerId="LiveId" clId="{F067BB34-163B-4280-A7A1-7CB9A36C79D4}" dt="2023-05-12T14:55:52.898" v="60" actId="478"/>
          <ac:spMkLst>
            <pc:docMk/>
            <pc:sldMk cId="0" sldId="258"/>
            <ac:spMk id="2" creationId="{00000000-0000-0000-0000-000000000000}"/>
          </ac:spMkLst>
        </pc:spChg>
        <pc:spChg chg="mod">
          <ac:chgData name="Le Truong" userId="ad193e41cf3877b2" providerId="LiveId" clId="{F067BB34-163B-4280-A7A1-7CB9A36C79D4}" dt="2023-05-12T14:55:55.402" v="61" actId="1076"/>
          <ac:spMkLst>
            <pc:docMk/>
            <pc:sldMk cId="0" sldId="258"/>
            <ac:spMk id="3" creationId="{00000000-0000-0000-0000-000000000000}"/>
          </ac:spMkLst>
        </pc:spChg>
        <pc:spChg chg="del">
          <ac:chgData name="Le Truong" userId="ad193e41cf3877b2" providerId="LiveId" clId="{F067BB34-163B-4280-A7A1-7CB9A36C79D4}" dt="2023-05-12T14:55:52.898" v="60" actId="478"/>
          <ac:spMkLst>
            <pc:docMk/>
            <pc:sldMk cId="0" sldId="258"/>
            <ac:spMk id="4" creationId="{00000000-0000-0000-0000-000000000000}"/>
          </ac:spMkLst>
        </pc:spChg>
        <pc:spChg chg="del">
          <ac:chgData name="Le Truong" userId="ad193e41cf3877b2" providerId="LiveId" clId="{F067BB34-163B-4280-A7A1-7CB9A36C79D4}" dt="2023-05-12T14:55:52.898" v="60" actId="478"/>
          <ac:spMkLst>
            <pc:docMk/>
            <pc:sldMk cId="0" sldId="258"/>
            <ac:spMk id="5" creationId="{00000000-0000-0000-0000-000000000000}"/>
          </ac:spMkLst>
        </pc:spChg>
        <pc:spChg chg="del">
          <ac:chgData name="Le Truong" userId="ad193e41cf3877b2" providerId="LiveId" clId="{F067BB34-163B-4280-A7A1-7CB9A36C79D4}" dt="2023-05-12T14:55:52.898" v="60" actId="478"/>
          <ac:spMkLst>
            <pc:docMk/>
            <pc:sldMk cId="0" sldId="258"/>
            <ac:spMk id="6" creationId="{00000000-0000-0000-0000-000000000000}"/>
          </ac:spMkLst>
        </pc:spChg>
        <pc:spChg chg="del">
          <ac:chgData name="Le Truong" userId="ad193e41cf3877b2" providerId="LiveId" clId="{F067BB34-163B-4280-A7A1-7CB9A36C79D4}" dt="2023-05-12T14:55:52.898" v="60" actId="478"/>
          <ac:spMkLst>
            <pc:docMk/>
            <pc:sldMk cId="0" sldId="258"/>
            <ac:spMk id="7" creationId="{00000000-0000-0000-0000-000000000000}"/>
          </ac:spMkLst>
        </pc:spChg>
        <pc:spChg chg="del">
          <ac:chgData name="Le Truong" userId="ad193e41cf3877b2" providerId="LiveId" clId="{F067BB34-163B-4280-A7A1-7CB9A36C79D4}" dt="2023-05-12T14:55:52.898" v="60" actId="478"/>
          <ac:spMkLst>
            <pc:docMk/>
            <pc:sldMk cId="0" sldId="258"/>
            <ac:spMk id="8" creationId="{00000000-0000-0000-0000-000000000000}"/>
          </ac:spMkLst>
        </pc:spChg>
        <pc:grpChg chg="del">
          <ac:chgData name="Le Truong" userId="ad193e41cf3877b2" providerId="LiveId" clId="{F067BB34-163B-4280-A7A1-7CB9A36C79D4}" dt="2023-05-12T14:55:52.898" v="60" actId="478"/>
          <ac:grpSpMkLst>
            <pc:docMk/>
            <pc:sldMk cId="0" sldId="258"/>
            <ac:grpSpMk id="9" creationId="{00000000-0000-0000-0000-000000000000}"/>
          </ac:grpSpMkLst>
        </pc:grpChg>
        <pc:graphicFrameChg chg="add mod modGraphic">
          <ac:chgData name="Le Truong" userId="ad193e41cf3877b2" providerId="LiveId" clId="{F067BB34-163B-4280-A7A1-7CB9A36C79D4}" dt="2023-05-12T14:57:55.463" v="279" actId="113"/>
          <ac:graphicFrameMkLst>
            <pc:docMk/>
            <pc:sldMk cId="0" sldId="258"/>
            <ac:graphicFrameMk id="29" creationId="{67EAB8D0-DA49-91FB-DA89-F728EE74A40D}"/>
          </ac:graphicFrameMkLst>
        </pc:graphicFrameChg>
      </pc:sldChg>
      <pc:sldChg chg="addSp delSp modSp mod">
        <pc:chgData name="Le Truong" userId="ad193e41cf3877b2" providerId="LiveId" clId="{F067BB34-163B-4280-A7A1-7CB9A36C79D4}" dt="2023-05-12T15:24:37.889" v="949" actId="207"/>
        <pc:sldMkLst>
          <pc:docMk/>
          <pc:sldMk cId="0" sldId="271"/>
        </pc:sldMkLst>
        <pc:spChg chg="mod">
          <ac:chgData name="Le Truong" userId="ad193e41cf3877b2" providerId="LiveId" clId="{F067BB34-163B-4280-A7A1-7CB9A36C79D4}" dt="2023-05-12T15:17:20.366" v="724" actId="1076"/>
          <ac:spMkLst>
            <pc:docMk/>
            <pc:sldMk cId="0" sldId="271"/>
            <ac:spMk id="2" creationId="{00000000-0000-0000-0000-000000000000}"/>
          </ac:spMkLst>
        </pc:spChg>
        <pc:spChg chg="mod">
          <ac:chgData name="Le Truong" userId="ad193e41cf3877b2" providerId="LiveId" clId="{F067BB34-163B-4280-A7A1-7CB9A36C79D4}" dt="2023-05-12T15:18:38.956" v="854" actId="20578"/>
          <ac:spMkLst>
            <pc:docMk/>
            <pc:sldMk cId="0" sldId="271"/>
            <ac:spMk id="3" creationId="{00000000-0000-0000-0000-000000000000}"/>
          </ac:spMkLst>
        </pc:spChg>
        <pc:spChg chg="del mod">
          <ac:chgData name="Le Truong" userId="ad193e41cf3877b2" providerId="LiveId" clId="{F067BB34-163B-4280-A7A1-7CB9A36C79D4}" dt="2023-05-12T15:17:45.378" v="733" actId="21"/>
          <ac:spMkLst>
            <pc:docMk/>
            <pc:sldMk cId="0" sldId="271"/>
            <ac:spMk id="20" creationId="{00000000-0000-0000-0000-000000000000}"/>
          </ac:spMkLst>
        </pc:spChg>
        <pc:spChg chg="del mod">
          <ac:chgData name="Le Truong" userId="ad193e41cf3877b2" providerId="LiveId" clId="{F067BB34-163B-4280-A7A1-7CB9A36C79D4}" dt="2023-05-12T15:16:51.156" v="708" actId="478"/>
          <ac:spMkLst>
            <pc:docMk/>
            <pc:sldMk cId="0" sldId="271"/>
            <ac:spMk id="21" creationId="{00000000-0000-0000-0000-000000000000}"/>
          </ac:spMkLst>
        </pc:spChg>
        <pc:spChg chg="add del mod">
          <ac:chgData name="Le Truong" userId="ad193e41cf3877b2" providerId="LiveId" clId="{F067BB34-163B-4280-A7A1-7CB9A36C79D4}" dt="2023-05-12T15:18:46.376" v="857" actId="20577"/>
          <ac:spMkLst>
            <pc:docMk/>
            <pc:sldMk cId="0" sldId="271"/>
            <ac:spMk id="23" creationId="{F22DCDCF-85D2-BE2B-433D-C61BD3CB2525}"/>
          </ac:spMkLst>
        </pc:spChg>
        <pc:spChg chg="add del mod">
          <ac:chgData name="Le Truong" userId="ad193e41cf3877b2" providerId="LiveId" clId="{F067BB34-163B-4280-A7A1-7CB9A36C79D4}" dt="2023-05-12T15:17:53.872" v="735"/>
          <ac:spMkLst>
            <pc:docMk/>
            <pc:sldMk cId="0" sldId="271"/>
            <ac:spMk id="24" creationId="{3B8AA895-3A2F-D2BF-F0F2-E709293C9419}"/>
          </ac:spMkLst>
        </pc:spChg>
        <pc:spChg chg="add del">
          <ac:chgData name="Le Truong" userId="ad193e41cf3877b2" providerId="LiveId" clId="{F067BB34-163B-4280-A7A1-7CB9A36C79D4}" dt="2023-05-12T15:21:09.643" v="871" actId="22"/>
          <ac:spMkLst>
            <pc:docMk/>
            <pc:sldMk cId="0" sldId="271"/>
            <ac:spMk id="28" creationId="{7060575F-AA90-152B-40EA-F3A15AAACC6D}"/>
          </ac:spMkLst>
        </pc:spChg>
        <pc:grpChg chg="del">
          <ac:chgData name="Le Truong" userId="ad193e41cf3877b2" providerId="LiveId" clId="{F067BB34-163B-4280-A7A1-7CB9A36C79D4}" dt="2023-05-12T15:16:51.156" v="708" actId="478"/>
          <ac:grpSpMkLst>
            <pc:docMk/>
            <pc:sldMk cId="0" sldId="271"/>
            <ac:grpSpMk id="4" creationId="{00000000-0000-0000-0000-000000000000}"/>
          </ac:grpSpMkLst>
        </pc:grpChg>
        <pc:grpChg chg="del">
          <ac:chgData name="Le Truong" userId="ad193e41cf3877b2" providerId="LiveId" clId="{F067BB34-163B-4280-A7A1-7CB9A36C79D4}" dt="2023-05-12T15:16:51.156" v="708" actId="478"/>
          <ac:grpSpMkLst>
            <pc:docMk/>
            <pc:sldMk cId="0" sldId="271"/>
            <ac:grpSpMk id="8" creationId="{00000000-0000-0000-0000-000000000000}"/>
          </ac:grpSpMkLst>
        </pc:grpChg>
        <pc:grpChg chg="del">
          <ac:chgData name="Le Truong" userId="ad193e41cf3877b2" providerId="LiveId" clId="{F067BB34-163B-4280-A7A1-7CB9A36C79D4}" dt="2023-05-12T15:16:51.156" v="708" actId="478"/>
          <ac:grpSpMkLst>
            <pc:docMk/>
            <pc:sldMk cId="0" sldId="271"/>
            <ac:grpSpMk id="12" creationId="{00000000-0000-0000-0000-000000000000}"/>
          </ac:grpSpMkLst>
        </pc:grpChg>
        <pc:grpChg chg="del">
          <ac:chgData name="Le Truong" userId="ad193e41cf3877b2" providerId="LiveId" clId="{F067BB34-163B-4280-A7A1-7CB9A36C79D4}" dt="2023-05-12T15:16:51.156" v="708" actId="478"/>
          <ac:grpSpMkLst>
            <pc:docMk/>
            <pc:sldMk cId="0" sldId="271"/>
            <ac:grpSpMk id="16" creationId="{00000000-0000-0000-0000-000000000000}"/>
          </ac:grpSpMkLst>
        </pc:grpChg>
        <pc:graphicFrameChg chg="add del mod modGraphic">
          <ac:chgData name="Le Truong" userId="ad193e41cf3877b2" providerId="LiveId" clId="{F067BB34-163B-4280-A7A1-7CB9A36C79D4}" dt="2023-05-12T15:20:21.544" v="863" actId="3680"/>
          <ac:graphicFrameMkLst>
            <pc:docMk/>
            <pc:sldMk cId="0" sldId="271"/>
            <ac:graphicFrameMk id="25" creationId="{93AEF534-17BC-09A7-737A-7CFBF9AFCAE3}"/>
          </ac:graphicFrameMkLst>
        </pc:graphicFrameChg>
        <pc:graphicFrameChg chg="add mod modGraphic">
          <ac:chgData name="Le Truong" userId="ad193e41cf3877b2" providerId="LiveId" clId="{F067BB34-163B-4280-A7A1-7CB9A36C79D4}" dt="2023-05-12T15:24:37.889" v="949" actId="207"/>
          <ac:graphicFrameMkLst>
            <pc:docMk/>
            <pc:sldMk cId="0" sldId="271"/>
            <ac:graphicFrameMk id="26" creationId="{097A6707-CDC5-5ED1-7AB1-9D5C5C38C349}"/>
          </ac:graphicFrameMkLst>
        </pc:graphicFrameChg>
      </pc:sldChg>
      <pc:sldChg chg="delSp modSp mod">
        <pc:chgData name="Le Truong" userId="ad193e41cf3877b2" providerId="LiveId" clId="{F067BB34-163B-4280-A7A1-7CB9A36C79D4}" dt="2023-05-12T15:25:16.966" v="979" actId="1076"/>
        <pc:sldMkLst>
          <pc:docMk/>
          <pc:sldMk cId="0" sldId="272"/>
        </pc:sldMkLst>
        <pc:spChg chg="mod">
          <ac:chgData name="Le Truong" userId="ad193e41cf3877b2" providerId="LiveId" clId="{F067BB34-163B-4280-A7A1-7CB9A36C79D4}" dt="2023-05-12T15:25:16.966" v="979" actId="1076"/>
          <ac:spMkLst>
            <pc:docMk/>
            <pc:sldMk cId="0" sldId="272"/>
            <ac:spMk id="2" creationId="{00000000-0000-0000-0000-000000000000}"/>
          </ac:spMkLst>
        </pc:spChg>
        <pc:spChg chg="del">
          <ac:chgData name="Le Truong" userId="ad193e41cf3877b2" providerId="LiveId" clId="{F067BB34-163B-4280-A7A1-7CB9A36C79D4}" dt="2023-05-12T15:24:51.470" v="950" actId="478"/>
          <ac:spMkLst>
            <pc:docMk/>
            <pc:sldMk cId="0" sldId="272"/>
            <ac:spMk id="3" creationId="{00000000-0000-0000-0000-000000000000}"/>
          </ac:spMkLst>
        </pc:spChg>
      </pc:sldChg>
      <pc:sldChg chg="modSp add mod">
        <pc:chgData name="Le Truong" userId="ad193e41cf3877b2" providerId="LiveId" clId="{F067BB34-163B-4280-A7A1-7CB9A36C79D4}" dt="2023-05-12T14:50:57.476" v="59" actId="1076"/>
        <pc:sldMkLst>
          <pc:docMk/>
          <pc:sldMk cId="2255002627" sldId="279"/>
        </pc:sldMkLst>
        <pc:spChg chg="mod">
          <ac:chgData name="Le Truong" userId="ad193e41cf3877b2" providerId="LiveId" clId="{F067BB34-163B-4280-A7A1-7CB9A36C79D4}" dt="2023-05-12T14:50:57.476" v="59" actId="1076"/>
          <ac:spMkLst>
            <pc:docMk/>
            <pc:sldMk cId="2255002627" sldId="279"/>
            <ac:spMk id="30" creationId="{38236061-DD1E-86F2-F7E0-D2C7489C2A90}"/>
          </ac:spMkLst>
        </pc:spChg>
        <pc:spChg chg="mod">
          <ac:chgData name="Le Truong" userId="ad193e41cf3877b2" providerId="LiveId" clId="{F067BB34-163B-4280-A7A1-7CB9A36C79D4}" dt="2023-05-12T14:50:17.796" v="52" actId="1076"/>
          <ac:spMkLst>
            <pc:docMk/>
            <pc:sldMk cId="2255002627" sldId="279"/>
            <ac:spMk id="32" creationId="{7AB2413D-44B0-B1DD-80B8-EC728FB79731}"/>
          </ac:spMkLst>
        </pc:spChg>
        <pc:spChg chg="mod">
          <ac:chgData name="Le Truong" userId="ad193e41cf3877b2" providerId="LiveId" clId="{F067BB34-163B-4280-A7A1-7CB9A36C79D4}" dt="2023-05-12T14:50:36.890" v="55" actId="2711"/>
          <ac:spMkLst>
            <pc:docMk/>
            <pc:sldMk cId="2255002627" sldId="279"/>
            <ac:spMk id="33" creationId="{0210AEA2-216E-31C4-6A68-0641B9CD54C5}"/>
          </ac:spMkLst>
        </pc:spChg>
        <pc:spChg chg="mod">
          <ac:chgData name="Le Truong" userId="ad193e41cf3877b2" providerId="LiveId" clId="{F067BB34-163B-4280-A7A1-7CB9A36C79D4}" dt="2023-05-12T14:50:17.796" v="52" actId="1076"/>
          <ac:spMkLst>
            <pc:docMk/>
            <pc:sldMk cId="2255002627" sldId="279"/>
            <ac:spMk id="36" creationId="{590E50DC-0A5C-E43B-BD86-676560AB11F3}"/>
          </ac:spMkLst>
        </pc:spChg>
        <pc:spChg chg="mod">
          <ac:chgData name="Le Truong" userId="ad193e41cf3877b2" providerId="LiveId" clId="{F067BB34-163B-4280-A7A1-7CB9A36C79D4}" dt="2023-05-12T14:50:36.890" v="55" actId="2711"/>
          <ac:spMkLst>
            <pc:docMk/>
            <pc:sldMk cId="2255002627" sldId="279"/>
            <ac:spMk id="37" creationId="{DB6867ED-F410-F9D1-DD84-C5791858F54F}"/>
          </ac:spMkLst>
        </pc:spChg>
      </pc:sldChg>
      <pc:sldChg chg="addSp delSp modSp add mod">
        <pc:chgData name="Le Truong" userId="ad193e41cf3877b2" providerId="LiveId" clId="{F067BB34-163B-4280-A7A1-7CB9A36C79D4}" dt="2023-05-12T15:04:36.659" v="385" actId="1076"/>
        <pc:sldMkLst>
          <pc:docMk/>
          <pc:sldMk cId="231863819" sldId="280"/>
        </pc:sldMkLst>
        <pc:spChg chg="mod">
          <ac:chgData name="Le Truong" userId="ad193e41cf3877b2" providerId="LiveId" clId="{F067BB34-163B-4280-A7A1-7CB9A36C79D4}" dt="2023-05-12T15:01:32.641" v="326" actId="255"/>
          <ac:spMkLst>
            <pc:docMk/>
            <pc:sldMk cId="231863819" sldId="280"/>
            <ac:spMk id="2" creationId="{00000000-0000-0000-0000-000000000000}"/>
          </ac:spMkLst>
        </pc:spChg>
        <pc:spChg chg="mod">
          <ac:chgData name="Le Truong" userId="ad193e41cf3877b2" providerId="LiveId" clId="{F067BB34-163B-4280-A7A1-7CB9A36C79D4}" dt="2023-05-12T15:02:54.273" v="373" actId="2711"/>
          <ac:spMkLst>
            <pc:docMk/>
            <pc:sldMk cId="231863819" sldId="280"/>
            <ac:spMk id="31" creationId="{3BC88AC6-1365-DFD8-177D-9F343D026488}"/>
          </ac:spMkLst>
        </pc:spChg>
        <pc:grpChg chg="del">
          <ac:chgData name="Le Truong" userId="ad193e41cf3877b2" providerId="LiveId" clId="{F067BB34-163B-4280-A7A1-7CB9A36C79D4}" dt="2023-05-12T15:03:57.573" v="375" actId="478"/>
          <ac:grpSpMkLst>
            <pc:docMk/>
            <pc:sldMk cId="231863819" sldId="280"/>
            <ac:grpSpMk id="3" creationId="{00000000-0000-0000-0000-000000000000}"/>
          </ac:grpSpMkLst>
        </pc:grpChg>
        <pc:picChg chg="add mod">
          <ac:chgData name="Le Truong" userId="ad193e41cf3877b2" providerId="LiveId" clId="{F067BB34-163B-4280-A7A1-7CB9A36C79D4}" dt="2023-05-12T15:04:36.659" v="385" actId="1076"/>
          <ac:picMkLst>
            <pc:docMk/>
            <pc:sldMk cId="231863819" sldId="280"/>
            <ac:picMk id="28" creationId="{445768C8-C390-B140-7062-97E163B160AB}"/>
          </ac:picMkLst>
        </pc:picChg>
      </pc:sldChg>
      <pc:sldChg chg="modSp add mod">
        <pc:chgData name="Le Truong" userId="ad193e41cf3877b2" providerId="LiveId" clId="{F067BB34-163B-4280-A7A1-7CB9A36C79D4}" dt="2023-05-12T15:09:52.846" v="640" actId="2711"/>
        <pc:sldMkLst>
          <pc:docMk/>
          <pc:sldMk cId="1049228926" sldId="281"/>
        </pc:sldMkLst>
        <pc:spChg chg="mod">
          <ac:chgData name="Le Truong" userId="ad193e41cf3877b2" providerId="LiveId" clId="{F067BB34-163B-4280-A7A1-7CB9A36C79D4}" dt="2023-05-12T15:07:43.825" v="618" actId="1076"/>
          <ac:spMkLst>
            <pc:docMk/>
            <pc:sldMk cId="1049228926" sldId="281"/>
            <ac:spMk id="2" creationId="{00000000-0000-0000-0000-000000000000}"/>
          </ac:spMkLst>
        </pc:spChg>
        <pc:spChg chg="mod">
          <ac:chgData name="Le Truong" userId="ad193e41cf3877b2" providerId="LiveId" clId="{F067BB34-163B-4280-A7A1-7CB9A36C79D4}" dt="2023-05-12T15:09:52.846" v="640" actId="2711"/>
          <ac:spMkLst>
            <pc:docMk/>
            <pc:sldMk cId="1049228926" sldId="281"/>
            <ac:spMk id="27" creationId="{8B7021ED-B148-7275-5DC2-9184928F6BF8}"/>
          </ac:spMkLst>
        </pc:spChg>
        <pc:spChg chg="mod">
          <ac:chgData name="Le Truong" userId="ad193e41cf3877b2" providerId="LiveId" clId="{F067BB34-163B-4280-A7A1-7CB9A36C79D4}" dt="2023-05-12T15:09:43.148" v="638" actId="1076"/>
          <ac:spMkLst>
            <pc:docMk/>
            <pc:sldMk cId="1049228926" sldId="281"/>
            <ac:spMk id="28" creationId="{A2787A69-660D-E360-ACC6-774198B05A6E}"/>
          </ac:spMkLst>
        </pc:spChg>
      </pc:sldChg>
      <pc:sldChg chg="addSp delSp modSp add mod">
        <pc:chgData name="Le Truong" userId="ad193e41cf3877b2" providerId="LiveId" clId="{F067BB34-163B-4280-A7A1-7CB9A36C79D4}" dt="2023-05-12T15:16:06.435" v="698" actId="1076"/>
        <pc:sldMkLst>
          <pc:docMk/>
          <pc:sldMk cId="3678863623" sldId="282"/>
        </pc:sldMkLst>
        <pc:spChg chg="add del mod">
          <ac:chgData name="Le Truong" userId="ad193e41cf3877b2" providerId="LiveId" clId="{F067BB34-163B-4280-A7A1-7CB9A36C79D4}" dt="2023-05-12T15:13:44.181" v="649" actId="767"/>
          <ac:spMkLst>
            <pc:docMk/>
            <pc:sldMk cId="3678863623" sldId="282"/>
            <ac:spMk id="2" creationId="{3661876B-EF8C-C36E-379D-8B63D7A51C4C}"/>
          </ac:spMkLst>
        </pc:spChg>
        <pc:spChg chg="mod">
          <ac:chgData name="Le Truong" userId="ad193e41cf3877b2" providerId="LiveId" clId="{F067BB34-163B-4280-A7A1-7CB9A36C79D4}" dt="2023-05-12T15:15:46.586" v="696" actId="1076"/>
          <ac:spMkLst>
            <pc:docMk/>
            <pc:sldMk cId="3678863623" sldId="282"/>
            <ac:spMk id="3" creationId="{00000000-0000-0000-0000-000000000000}"/>
          </ac:spMkLst>
        </pc:spChg>
        <pc:spChg chg="del">
          <ac:chgData name="Le Truong" userId="ad193e41cf3877b2" providerId="LiveId" clId="{F067BB34-163B-4280-A7A1-7CB9A36C79D4}" dt="2023-05-12T15:11:55.862" v="642" actId="478"/>
          <ac:spMkLst>
            <pc:docMk/>
            <pc:sldMk cId="3678863623" sldId="282"/>
            <ac:spMk id="4" creationId="{00000000-0000-0000-0000-000000000000}"/>
          </ac:spMkLst>
        </pc:spChg>
        <pc:spChg chg="del">
          <ac:chgData name="Le Truong" userId="ad193e41cf3877b2" providerId="LiveId" clId="{F067BB34-163B-4280-A7A1-7CB9A36C79D4}" dt="2023-05-12T15:11:55.862" v="642" actId="478"/>
          <ac:spMkLst>
            <pc:docMk/>
            <pc:sldMk cId="3678863623" sldId="282"/>
            <ac:spMk id="18" creationId="{00000000-0000-0000-0000-000000000000}"/>
          </ac:spMkLst>
        </pc:spChg>
        <pc:spChg chg="del">
          <ac:chgData name="Le Truong" userId="ad193e41cf3877b2" providerId="LiveId" clId="{F067BB34-163B-4280-A7A1-7CB9A36C79D4}" dt="2023-05-12T15:11:55.862" v="642" actId="478"/>
          <ac:spMkLst>
            <pc:docMk/>
            <pc:sldMk cId="3678863623" sldId="282"/>
            <ac:spMk id="23" creationId="{00000000-0000-0000-0000-000000000000}"/>
          </ac:spMkLst>
        </pc:spChg>
        <pc:spChg chg="del">
          <ac:chgData name="Le Truong" userId="ad193e41cf3877b2" providerId="LiveId" clId="{F067BB34-163B-4280-A7A1-7CB9A36C79D4}" dt="2023-05-12T15:11:55.862" v="642" actId="478"/>
          <ac:spMkLst>
            <pc:docMk/>
            <pc:sldMk cId="3678863623" sldId="282"/>
            <ac:spMk id="29" creationId="{269A0BB5-DD1B-A2E9-2F01-BDDB6426460A}"/>
          </ac:spMkLst>
        </pc:spChg>
        <pc:spChg chg="del">
          <ac:chgData name="Le Truong" userId="ad193e41cf3877b2" providerId="LiveId" clId="{F067BB34-163B-4280-A7A1-7CB9A36C79D4}" dt="2023-05-12T15:11:55.862" v="642" actId="478"/>
          <ac:spMkLst>
            <pc:docMk/>
            <pc:sldMk cId="3678863623" sldId="282"/>
            <ac:spMk id="33" creationId="{8B1C77BB-98AB-336D-0997-5385A7675ACB}"/>
          </ac:spMkLst>
        </pc:spChg>
        <pc:spChg chg="del">
          <ac:chgData name="Le Truong" userId="ad193e41cf3877b2" providerId="LiveId" clId="{F067BB34-163B-4280-A7A1-7CB9A36C79D4}" dt="2023-05-12T15:11:55.862" v="642" actId="478"/>
          <ac:spMkLst>
            <pc:docMk/>
            <pc:sldMk cId="3678863623" sldId="282"/>
            <ac:spMk id="45" creationId="{9F93116D-4ED7-563F-DE55-FA13682C76AC}"/>
          </ac:spMkLst>
        </pc:spChg>
        <pc:grpChg chg="del">
          <ac:chgData name="Le Truong" userId="ad193e41cf3877b2" providerId="LiveId" clId="{F067BB34-163B-4280-A7A1-7CB9A36C79D4}" dt="2023-05-12T15:11:55.862" v="642" actId="478"/>
          <ac:grpSpMkLst>
            <pc:docMk/>
            <pc:sldMk cId="3678863623" sldId="282"/>
            <ac:grpSpMk id="14" creationId="{00000000-0000-0000-0000-000000000000}"/>
          </ac:grpSpMkLst>
        </pc:grpChg>
        <pc:grpChg chg="del">
          <ac:chgData name="Le Truong" userId="ad193e41cf3877b2" providerId="LiveId" clId="{F067BB34-163B-4280-A7A1-7CB9A36C79D4}" dt="2023-05-12T15:11:55.862" v="642" actId="478"/>
          <ac:grpSpMkLst>
            <pc:docMk/>
            <pc:sldMk cId="3678863623" sldId="282"/>
            <ac:grpSpMk id="19" creationId="{00000000-0000-0000-0000-000000000000}"/>
          </ac:grpSpMkLst>
        </pc:grpChg>
        <pc:grpChg chg="del">
          <ac:chgData name="Le Truong" userId="ad193e41cf3877b2" providerId="LiveId" clId="{F067BB34-163B-4280-A7A1-7CB9A36C79D4}" dt="2023-05-12T15:11:55.862" v="642" actId="478"/>
          <ac:grpSpMkLst>
            <pc:docMk/>
            <pc:sldMk cId="3678863623" sldId="282"/>
            <ac:grpSpMk id="25" creationId="{00000000-0000-0000-0000-000000000000}"/>
          </ac:grpSpMkLst>
        </pc:grpChg>
        <pc:grpChg chg="del">
          <ac:chgData name="Le Truong" userId="ad193e41cf3877b2" providerId="LiveId" clId="{F067BB34-163B-4280-A7A1-7CB9A36C79D4}" dt="2023-05-12T15:11:55.862" v="642" actId="478"/>
          <ac:grpSpMkLst>
            <pc:docMk/>
            <pc:sldMk cId="3678863623" sldId="282"/>
            <ac:grpSpMk id="30" creationId="{9EC04E7A-8E14-F013-0E95-C4E514EE737D}"/>
          </ac:grpSpMkLst>
        </pc:grpChg>
        <pc:graphicFrameChg chg="add mod modGraphic">
          <ac:chgData name="Le Truong" userId="ad193e41cf3877b2" providerId="LiveId" clId="{F067BB34-163B-4280-A7A1-7CB9A36C79D4}" dt="2023-05-12T15:16:06.435" v="698" actId="1076"/>
          <ac:graphicFrameMkLst>
            <pc:docMk/>
            <pc:sldMk cId="3678863623" sldId="282"/>
            <ac:graphicFrameMk id="5" creationId="{759DAAFA-4608-D83F-C8A2-39CF3A509277}"/>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276840"/>
            <a:ext cx="18287999" cy="8010159"/>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6304820" y="1769397"/>
            <a:ext cx="5678358" cy="54863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00" b="1"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1" i="0">
                <a:solidFill>
                  <a:schemeClr val="bg1"/>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7072A"/>
          </a:solidFill>
        </p:spPr>
        <p:txBody>
          <a:bodyPr wrap="square" lIns="0" tIns="0" rIns="0" bIns="0" rtlCol="0"/>
          <a:lstStyle/>
          <a:p>
            <a:endParaRPr/>
          </a:p>
        </p:txBody>
      </p:sp>
      <p:sp>
        <p:nvSpPr>
          <p:cNvPr id="17" name="bg object 17"/>
          <p:cNvSpPr/>
          <p:nvPr/>
        </p:nvSpPr>
        <p:spPr>
          <a:xfrm>
            <a:off x="11013826" y="0"/>
            <a:ext cx="7274173" cy="10286999"/>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92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55143" y="1893020"/>
            <a:ext cx="14777713" cy="1433829"/>
          </a:xfrm>
          <a:prstGeom prst="rect">
            <a:avLst/>
          </a:prstGeom>
        </p:spPr>
        <p:txBody>
          <a:bodyPr wrap="square" lIns="0" tIns="0" rIns="0" bIns="0">
            <a:spAutoFit/>
          </a:bodyPr>
          <a:lstStyle>
            <a:lvl1pPr>
              <a:defRPr sz="9200" b="1" i="0">
                <a:solidFill>
                  <a:schemeClr val="bg1"/>
                </a:solidFill>
                <a:latin typeface="Arial"/>
                <a:cs typeface="Arial"/>
              </a:defRPr>
            </a:lvl1pPr>
          </a:lstStyle>
          <a:p>
            <a:endParaRPr/>
          </a:p>
        </p:txBody>
      </p:sp>
      <p:sp>
        <p:nvSpPr>
          <p:cNvPr id="3" name="Holder 3"/>
          <p:cNvSpPr>
            <a:spLocks noGrp="1"/>
          </p:cNvSpPr>
          <p:nvPr>
            <p:ph type="body" idx="1"/>
          </p:nvPr>
        </p:nvSpPr>
        <p:spPr>
          <a:xfrm>
            <a:off x="3643593" y="4883218"/>
            <a:ext cx="11000812" cy="2311400"/>
          </a:xfrm>
          <a:prstGeom prst="rect">
            <a:avLst/>
          </a:prstGeom>
        </p:spPr>
        <p:txBody>
          <a:bodyPr wrap="square" lIns="0" tIns="0" rIns="0" bIns="0">
            <a:spAutoFit/>
          </a:bodyPr>
          <a:lstStyle>
            <a:lvl1pPr>
              <a:defRPr sz="2600" b="1" i="0">
                <a:solidFill>
                  <a:schemeClr val="bg1"/>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jfif"/></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31.jp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5.jp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9.jpg"/><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40.jp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41.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networkencyclopedia.com/carrier-sense-multiple-access-with-collision-detection-csma-cd/" TargetMode="External"/><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000"/>
            <a:lum/>
          </a:blip>
          <a:srcRect/>
          <a:stretch>
            <a:fillRect t="-8000" b="-8000"/>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696200" y="3845870"/>
            <a:ext cx="10823575" cy="3158557"/>
          </a:xfrm>
          <a:prstGeom prst="rect">
            <a:avLst/>
          </a:prstGeom>
        </p:spPr>
        <p:txBody>
          <a:bodyPr vert="horz" wrap="square" lIns="0" tIns="16510" rIns="0" bIns="0" rtlCol="0">
            <a:spAutoFit/>
          </a:bodyPr>
          <a:lstStyle/>
          <a:p>
            <a:pPr marL="80645">
              <a:lnSpc>
                <a:spcPts val="5855"/>
              </a:lnSpc>
              <a:spcBef>
                <a:spcPts val="130"/>
              </a:spcBef>
              <a:tabLst>
                <a:tab pos="788670" algn="l"/>
                <a:tab pos="1483360" algn="l"/>
                <a:tab pos="2282825" algn="l"/>
                <a:tab pos="3100070" algn="l"/>
                <a:tab pos="3923029" algn="l"/>
                <a:tab pos="4769485" algn="l"/>
                <a:tab pos="5438140" algn="l"/>
                <a:tab pos="6284595" algn="l"/>
                <a:tab pos="7087234" algn="l"/>
              </a:tabLst>
            </a:pPr>
            <a:r>
              <a:rPr lang="pt-BR" sz="13000" spc="-260"/>
              <a:t>M Ạ N G </a:t>
            </a:r>
          </a:p>
          <a:p>
            <a:pPr marL="12700">
              <a:lnSpc>
                <a:spcPts val="18575"/>
              </a:lnSpc>
            </a:pPr>
            <a:r>
              <a:rPr lang="en-US" sz="9000" spc="2110"/>
              <a:t>MÁY </a:t>
            </a:r>
            <a:r>
              <a:rPr lang="en-US" sz="9000" spc="2110" dirty="0"/>
              <a:t>TÍNH</a:t>
            </a:r>
            <a:endParaRPr lang="en-US" sz="9000" dirty="0"/>
          </a:p>
        </p:txBody>
      </p:sp>
      <p:grpSp>
        <p:nvGrpSpPr>
          <p:cNvPr id="3" name="object 3"/>
          <p:cNvGrpSpPr/>
          <p:nvPr/>
        </p:nvGrpSpPr>
        <p:grpSpPr>
          <a:xfrm>
            <a:off x="0" y="7371374"/>
            <a:ext cx="11902440" cy="1741170"/>
            <a:chOff x="0" y="7371374"/>
            <a:chExt cx="11902440" cy="1741170"/>
          </a:xfrm>
        </p:grpSpPr>
        <p:sp>
          <p:nvSpPr>
            <p:cNvPr id="4" name="object 4"/>
            <p:cNvSpPr/>
            <p:nvPr/>
          </p:nvSpPr>
          <p:spPr>
            <a:xfrm>
              <a:off x="0" y="7371374"/>
              <a:ext cx="11902073" cy="29288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29469" y="8714825"/>
              <a:ext cx="2727325" cy="397510"/>
            </a:xfrm>
            <a:custGeom>
              <a:avLst/>
              <a:gdLst/>
              <a:ahLst/>
              <a:cxnLst/>
              <a:rect l="l" t="t" r="r" b="b"/>
              <a:pathLst>
                <a:path w="2727325" h="397509">
                  <a:moveTo>
                    <a:pt x="2627518" y="397509"/>
                  </a:moveTo>
                  <a:lnTo>
                    <a:pt x="99290" y="397509"/>
                  </a:lnTo>
                  <a:lnTo>
                    <a:pt x="60642" y="389700"/>
                  </a:lnTo>
                  <a:lnTo>
                    <a:pt x="29081" y="368402"/>
                  </a:lnTo>
                  <a:lnTo>
                    <a:pt x="7802" y="336814"/>
                  </a:lnTo>
                  <a:lnTo>
                    <a:pt x="0" y="298132"/>
                  </a:lnTo>
                  <a:lnTo>
                    <a:pt x="0" y="99377"/>
                  </a:lnTo>
                  <a:lnTo>
                    <a:pt x="7802" y="60695"/>
                  </a:lnTo>
                  <a:lnTo>
                    <a:pt x="29081" y="29107"/>
                  </a:lnTo>
                  <a:lnTo>
                    <a:pt x="60642" y="7809"/>
                  </a:lnTo>
                  <a:lnTo>
                    <a:pt x="99290" y="0"/>
                  </a:lnTo>
                  <a:lnTo>
                    <a:pt x="2627518" y="0"/>
                  </a:lnTo>
                  <a:lnTo>
                    <a:pt x="2665520" y="7564"/>
                  </a:lnTo>
                  <a:lnTo>
                    <a:pt x="2697733" y="29107"/>
                  </a:lnTo>
                  <a:lnTo>
                    <a:pt x="2719258" y="61347"/>
                  </a:lnTo>
                  <a:lnTo>
                    <a:pt x="2726816" y="99377"/>
                  </a:lnTo>
                  <a:lnTo>
                    <a:pt x="2726816" y="298132"/>
                  </a:lnTo>
                  <a:lnTo>
                    <a:pt x="2719258" y="336162"/>
                  </a:lnTo>
                  <a:lnTo>
                    <a:pt x="2697733" y="368403"/>
                  </a:lnTo>
                  <a:lnTo>
                    <a:pt x="2665520" y="389945"/>
                  </a:lnTo>
                  <a:lnTo>
                    <a:pt x="2627518" y="397509"/>
                  </a:lnTo>
                  <a:close/>
                </a:path>
              </a:pathLst>
            </a:custGeom>
            <a:solidFill>
              <a:srgbClr val="C370EC"/>
            </a:solidFill>
          </p:spPr>
          <p:txBody>
            <a:bodyPr wrap="square" lIns="0" tIns="0" rIns="0" bIns="0" rtlCol="0"/>
            <a:lstStyle/>
            <a:p>
              <a:endParaRPr/>
            </a:p>
          </p:txBody>
        </p:sp>
      </p:grpSp>
      <p:grpSp>
        <p:nvGrpSpPr>
          <p:cNvPr id="7" name="object 7"/>
          <p:cNvGrpSpPr/>
          <p:nvPr/>
        </p:nvGrpSpPr>
        <p:grpSpPr>
          <a:xfrm>
            <a:off x="0" y="1028699"/>
            <a:ext cx="4182110" cy="666115"/>
            <a:chOff x="0" y="1028699"/>
            <a:chExt cx="4182110" cy="666115"/>
          </a:xfrm>
        </p:grpSpPr>
        <p:sp>
          <p:nvSpPr>
            <p:cNvPr id="8" name="object 8"/>
            <p:cNvSpPr/>
            <p:nvPr/>
          </p:nvSpPr>
          <p:spPr>
            <a:xfrm>
              <a:off x="1213871" y="1107662"/>
              <a:ext cx="292735" cy="147320"/>
            </a:xfrm>
            <a:custGeom>
              <a:avLst/>
              <a:gdLst/>
              <a:ahLst/>
              <a:cxnLst/>
              <a:rect l="l" t="t" r="r" b="b"/>
              <a:pathLst>
                <a:path w="292734" h="147319">
                  <a:moveTo>
                    <a:pt x="0" y="0"/>
                  </a:moveTo>
                  <a:lnTo>
                    <a:pt x="292647" y="0"/>
                  </a:lnTo>
                  <a:lnTo>
                    <a:pt x="292647" y="146851"/>
                  </a:lnTo>
                  <a:lnTo>
                    <a:pt x="0" y="146851"/>
                  </a:lnTo>
                  <a:lnTo>
                    <a:pt x="0" y="0"/>
                  </a:lnTo>
                  <a:close/>
                </a:path>
              </a:pathLst>
            </a:custGeom>
            <a:ln w="12128">
              <a:solidFill>
                <a:srgbClr val="000000"/>
              </a:solidFill>
            </a:ln>
          </p:spPr>
          <p:txBody>
            <a:bodyPr wrap="square" lIns="0" tIns="0" rIns="0" bIns="0" rtlCol="0"/>
            <a:lstStyle/>
            <a:p>
              <a:endParaRPr/>
            </a:p>
          </p:txBody>
        </p:sp>
        <p:sp>
          <p:nvSpPr>
            <p:cNvPr id="9" name="object 9"/>
            <p:cNvSpPr/>
            <p:nvPr/>
          </p:nvSpPr>
          <p:spPr>
            <a:xfrm>
              <a:off x="1286768" y="1034764"/>
              <a:ext cx="147320" cy="292735"/>
            </a:xfrm>
            <a:custGeom>
              <a:avLst/>
              <a:gdLst/>
              <a:ahLst/>
              <a:cxnLst/>
              <a:rect l="l" t="t" r="r" b="b"/>
              <a:pathLst>
                <a:path w="147319" h="292734">
                  <a:moveTo>
                    <a:pt x="146851" y="0"/>
                  </a:moveTo>
                  <a:lnTo>
                    <a:pt x="146851" y="292647"/>
                  </a:lnTo>
                  <a:lnTo>
                    <a:pt x="0" y="292647"/>
                  </a:lnTo>
                  <a:lnTo>
                    <a:pt x="0" y="0"/>
                  </a:lnTo>
                  <a:lnTo>
                    <a:pt x="146851" y="0"/>
                  </a:lnTo>
                  <a:close/>
                </a:path>
              </a:pathLst>
            </a:custGeom>
            <a:ln w="12128">
              <a:solidFill>
                <a:srgbClr val="000000"/>
              </a:solidFill>
            </a:ln>
          </p:spPr>
          <p:txBody>
            <a:bodyPr wrap="square" lIns="0" tIns="0" rIns="0" bIns="0" rtlCol="0"/>
            <a:lstStyle/>
            <a:p>
              <a:endParaRPr/>
            </a:p>
          </p:txBody>
        </p:sp>
        <p:sp>
          <p:nvSpPr>
            <p:cNvPr id="10" name="object 10"/>
            <p:cNvSpPr/>
            <p:nvPr/>
          </p:nvSpPr>
          <p:spPr>
            <a:xfrm>
              <a:off x="1249262" y="1070155"/>
              <a:ext cx="222250" cy="222250"/>
            </a:xfrm>
            <a:custGeom>
              <a:avLst/>
              <a:gdLst/>
              <a:ahLst/>
              <a:cxnLst/>
              <a:rect l="l" t="t" r="r" b="b"/>
              <a:pathLst>
                <a:path w="222250" h="222250">
                  <a:moveTo>
                    <a:pt x="0" y="0"/>
                  </a:moveTo>
                  <a:lnTo>
                    <a:pt x="221864" y="0"/>
                  </a:lnTo>
                  <a:lnTo>
                    <a:pt x="221864" y="221864"/>
                  </a:lnTo>
                  <a:lnTo>
                    <a:pt x="0" y="221864"/>
                  </a:lnTo>
                  <a:lnTo>
                    <a:pt x="0" y="0"/>
                  </a:lnTo>
                  <a:close/>
                </a:path>
              </a:pathLst>
            </a:custGeom>
            <a:ln w="12128">
              <a:solidFill>
                <a:srgbClr val="000000"/>
              </a:solidFill>
            </a:ln>
          </p:spPr>
          <p:txBody>
            <a:bodyPr wrap="square" lIns="0" tIns="0" rIns="0" bIns="0" rtlCol="0"/>
            <a:lstStyle/>
            <a:p>
              <a:endParaRPr/>
            </a:p>
          </p:txBody>
        </p:sp>
        <p:sp>
          <p:nvSpPr>
            <p:cNvPr id="11" name="object 11"/>
            <p:cNvSpPr/>
            <p:nvPr/>
          </p:nvSpPr>
          <p:spPr>
            <a:xfrm>
              <a:off x="0" y="1539623"/>
              <a:ext cx="4181794" cy="154823"/>
            </a:xfrm>
            <a:prstGeom prst="rect">
              <a:avLst/>
            </a:prstGeom>
            <a:blipFill>
              <a:blip r:embed="rId4" cstate="print"/>
              <a:stretch>
                <a:fillRect/>
              </a:stretch>
            </a:blipFill>
          </p:spPr>
          <p:txBody>
            <a:bodyPr wrap="square" lIns="0" tIns="0" rIns="0" bIns="0" rtlCol="0"/>
            <a:lstStyle/>
            <a:p>
              <a:endParaRPr/>
            </a:p>
          </p:txBody>
        </p:sp>
      </p:grpSp>
      <p:sp>
        <p:nvSpPr>
          <p:cNvPr id="6" name="TextBox 5">
            <a:extLst>
              <a:ext uri="{FF2B5EF4-FFF2-40B4-BE49-F238E27FC236}">
                <a16:creationId xmlns:a16="http://schemas.microsoft.com/office/drawing/2014/main" id="{9CCC69DA-31EE-A4EF-DBE5-E20B2FBCE9D3}"/>
              </a:ext>
            </a:extLst>
          </p:cNvPr>
          <p:cNvSpPr txBox="1"/>
          <p:nvPr/>
        </p:nvSpPr>
        <p:spPr>
          <a:xfrm>
            <a:off x="17001232" y="249934"/>
            <a:ext cx="8695432" cy="1569660"/>
          </a:xfrm>
          <a:prstGeom prst="rect">
            <a:avLst/>
          </a:prstGeom>
          <a:noFill/>
        </p:spPr>
        <p:txBody>
          <a:bodyPr wrap="square" rtlCol="0">
            <a:spAutoFit/>
          </a:bodyPr>
          <a:lstStyle/>
          <a:p>
            <a:pPr algn="ctr"/>
            <a:r>
              <a:rPr lang="en-US" sz="9600" b="1">
                <a:solidFill>
                  <a:schemeClr val="bg2"/>
                </a:solidFill>
                <a:latin typeface="Times New Roman" panose="02020603050405020304" pitchFamily="18" charset="0"/>
                <a:cs typeface="Times New Roman" panose="02020603050405020304" pitchFamily="18" charset="0"/>
              </a:rPr>
              <a:t>NHÓM 3</a:t>
            </a: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iterate type="wd">
                                    <p:tmAbs val="0"/>
                                  </p:iterate>
                                  <p:childTnLst>
                                    <p:animMotion origin="layout" path="M 3.19444E-6 -4.81481E-6 L 0.47491 -4.81481E-6 " pathEditMode="relative" rAng="0" ptsTypes="AA">
                                      <p:cBhvr>
                                        <p:cTn id="6" dur="3000" fill="hold"/>
                                        <p:tgtEl>
                                          <p:spTgt spid="2"/>
                                        </p:tgtEl>
                                        <p:attrNameLst>
                                          <p:attrName>ppt_x</p:attrName>
                                          <p:attrName>ppt_y</p:attrName>
                                        </p:attrNameLst>
                                      </p:cBhvr>
                                      <p:rCtr x="23741" y="0"/>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iterate type="wd">
                                    <p:tmAbs val="0"/>
                                  </p:iterate>
                                  <p:childTnLst>
                                    <p:animMotion origin="layout" path="M -0.11276 0.00278 L -0.36276 0.00278 " pathEditMode="relative" rAng="0" ptsTypes="AA">
                                      <p:cBhvr>
                                        <p:cTn id="10" dur="2000" fill="hold"/>
                                        <p:tgtEl>
                                          <p:spTgt spid="6"/>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7072A"/>
          </a:solidFill>
        </p:spPr>
        <p:txBody>
          <a:bodyPr wrap="square" lIns="0" tIns="0" rIns="0" bIns="0" rtlCol="0"/>
          <a:lstStyle/>
          <a:p>
            <a:endParaRPr/>
          </a:p>
        </p:txBody>
      </p:sp>
      <p:sp>
        <p:nvSpPr>
          <p:cNvPr id="19" name="object 19"/>
          <p:cNvSpPr/>
          <p:nvPr/>
        </p:nvSpPr>
        <p:spPr>
          <a:xfrm>
            <a:off x="4658957" y="1805729"/>
            <a:ext cx="10877543" cy="247461"/>
          </a:xfrm>
          <a:prstGeom prst="rect">
            <a:avLst/>
          </a:prstGeom>
          <a:blipFill>
            <a:blip r:embed="rId2" cstate="print"/>
            <a:stretch>
              <a:fillRect/>
            </a:stretch>
          </a:blipFill>
        </p:spPr>
        <p:txBody>
          <a:bodyPr wrap="square" lIns="0" tIns="0" rIns="0" bIns="0" rtlCol="0"/>
          <a:lstStyle/>
          <a:p>
            <a:endParaRPr/>
          </a:p>
        </p:txBody>
      </p:sp>
      <p:sp>
        <p:nvSpPr>
          <p:cNvPr id="27" name="object 27"/>
          <p:cNvSpPr/>
          <p:nvPr/>
        </p:nvSpPr>
        <p:spPr>
          <a:xfrm>
            <a:off x="0" y="1271524"/>
            <a:ext cx="4033745" cy="154765"/>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title"/>
          </p:nvPr>
        </p:nvSpPr>
        <p:spPr>
          <a:xfrm>
            <a:off x="4298274" y="467473"/>
            <a:ext cx="13868399" cy="1028487"/>
          </a:xfrm>
          <a:prstGeom prst="rect">
            <a:avLst/>
          </a:prstGeom>
        </p:spPr>
        <p:txBody>
          <a:bodyPr vert="horz" wrap="square" lIns="0" tIns="12700" rIns="0" bIns="0" rtlCol="0">
            <a:spAutoFit/>
          </a:bodyPr>
          <a:lstStyle/>
          <a:p>
            <a:pPr marL="12700">
              <a:lnSpc>
                <a:spcPct val="100000"/>
              </a:lnSpc>
              <a:spcBef>
                <a:spcPts val="100"/>
              </a:spcBef>
              <a:tabLst>
                <a:tab pos="1661795" algn="l"/>
              </a:tabLst>
            </a:pPr>
            <a:r>
              <a:rPr lang="en-US" sz="6600" spc="-5">
                <a:latin typeface="Roboto"/>
                <a:cs typeface="Roboto"/>
              </a:rPr>
              <a:t>Phân loại theo kiến trúc mạng  </a:t>
            </a:r>
            <a:endParaRPr sz="6600">
              <a:latin typeface="Roboto"/>
              <a:cs typeface="Roboto"/>
            </a:endParaRPr>
          </a:p>
        </p:txBody>
      </p:sp>
      <p:sp>
        <p:nvSpPr>
          <p:cNvPr id="34" name="Rectangle: Rounded Corners 33">
            <a:extLst>
              <a:ext uri="{FF2B5EF4-FFF2-40B4-BE49-F238E27FC236}">
                <a16:creationId xmlns:a16="http://schemas.microsoft.com/office/drawing/2014/main" id="{A93B18B8-4509-35D5-965B-BB240FAA11B3}"/>
              </a:ext>
            </a:extLst>
          </p:cNvPr>
          <p:cNvSpPr/>
          <p:nvPr/>
        </p:nvSpPr>
        <p:spPr>
          <a:xfrm>
            <a:off x="2822320" y="6150604"/>
            <a:ext cx="3886200" cy="19812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latin typeface="Arial" panose="020B0604020202020204" pitchFamily="34" charset="0"/>
              </a:rPr>
              <a:t>Hình trạng mạng (Network topology)</a:t>
            </a:r>
            <a:endParaRPr lang="en-US" sz="3200" b="1">
              <a:solidFill>
                <a:schemeClr val="bg1"/>
              </a:solidFill>
              <a:effectLst/>
              <a:latin typeface="Arial" panose="020B0604020202020204" pitchFamily="34" charset="0"/>
            </a:endParaRPr>
          </a:p>
          <a:p>
            <a:pPr algn="ctr"/>
            <a:endParaRPr lang="en-US" sz="3200"/>
          </a:p>
        </p:txBody>
      </p:sp>
      <p:sp>
        <p:nvSpPr>
          <p:cNvPr id="36" name="Rectangle: Rounded Corners 35">
            <a:extLst>
              <a:ext uri="{FF2B5EF4-FFF2-40B4-BE49-F238E27FC236}">
                <a16:creationId xmlns:a16="http://schemas.microsoft.com/office/drawing/2014/main" id="{D6721DC0-F328-5407-1D45-C1DEAEB8285F}"/>
              </a:ext>
            </a:extLst>
          </p:cNvPr>
          <p:cNvSpPr/>
          <p:nvPr/>
        </p:nvSpPr>
        <p:spPr>
          <a:xfrm>
            <a:off x="11579480" y="6080933"/>
            <a:ext cx="3886200" cy="19812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latin typeface="Arial" panose="020B0604020202020204" pitchFamily="34" charset="0"/>
              </a:rPr>
              <a:t>Giao thức mạng (Network protocol)</a:t>
            </a:r>
            <a:endParaRPr lang="en-US" sz="3200" b="1">
              <a:solidFill>
                <a:schemeClr val="bg1"/>
              </a:solidFill>
              <a:effectLst/>
              <a:latin typeface="Arial" panose="020B0604020202020204" pitchFamily="34" charset="0"/>
            </a:endParaRPr>
          </a:p>
          <a:p>
            <a:pPr algn="ctr"/>
            <a:endParaRPr lang="en-US" sz="3200">
              <a:solidFill>
                <a:schemeClr val="bg1"/>
              </a:solidFill>
            </a:endParaRPr>
          </a:p>
        </p:txBody>
      </p:sp>
      <p:cxnSp>
        <p:nvCxnSpPr>
          <p:cNvPr id="42" name="Straight Arrow Connector 41">
            <a:extLst>
              <a:ext uri="{FF2B5EF4-FFF2-40B4-BE49-F238E27FC236}">
                <a16:creationId xmlns:a16="http://schemas.microsoft.com/office/drawing/2014/main" id="{4A06C52B-82EB-5611-3D66-83237244FC52}"/>
              </a:ext>
            </a:extLst>
          </p:cNvPr>
          <p:cNvCxnSpPr>
            <a:cxnSpLocks/>
          </p:cNvCxnSpPr>
          <p:nvPr/>
        </p:nvCxnSpPr>
        <p:spPr>
          <a:xfrm flipH="1">
            <a:off x="4445410" y="2063267"/>
            <a:ext cx="4810467" cy="40176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A1C95DF-3591-C882-19D3-94150C0E8307}"/>
              </a:ext>
            </a:extLst>
          </p:cNvPr>
          <p:cNvCxnSpPr>
            <a:cxnSpLocks/>
            <a:endCxn id="36" idx="0"/>
          </p:cNvCxnSpPr>
          <p:nvPr/>
        </p:nvCxnSpPr>
        <p:spPr>
          <a:xfrm>
            <a:off x="9255877" y="2063267"/>
            <a:ext cx="4266703" cy="40176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97439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circle(in)">
                                      <p:cBhvr>
                                        <p:cTn id="7" dur="2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circle(in)">
                                      <p:cBhvr>
                                        <p:cTn id="12"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 y="-2286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7072A"/>
          </a:solidFill>
        </p:spPr>
        <p:txBody>
          <a:bodyPr wrap="square" lIns="0" tIns="0" rIns="0" bIns="0" rtlCol="0"/>
          <a:lstStyle/>
          <a:p>
            <a:endParaRPr/>
          </a:p>
        </p:txBody>
      </p:sp>
      <p:sp>
        <p:nvSpPr>
          <p:cNvPr id="4" name="object 4"/>
          <p:cNvSpPr/>
          <p:nvPr/>
        </p:nvSpPr>
        <p:spPr>
          <a:xfrm>
            <a:off x="7537612" y="6722836"/>
            <a:ext cx="123825" cy="12382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7192305" y="612413"/>
            <a:ext cx="561974" cy="295274"/>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0" y="1271521"/>
            <a:ext cx="4033745" cy="154765"/>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12304166" y="6722836"/>
            <a:ext cx="123825" cy="123825"/>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16154291" y="8810521"/>
            <a:ext cx="2133708" cy="1476478"/>
          </a:xfrm>
          <a:prstGeom prst="rect">
            <a:avLst/>
          </a:prstGeom>
          <a:blipFill>
            <a:blip r:embed="rId6" cstate="print"/>
            <a:stretch>
              <a:fillRect/>
            </a:stretch>
          </a:blipFill>
        </p:spPr>
        <p:txBody>
          <a:bodyPr wrap="square" lIns="0" tIns="0" rIns="0" bIns="0" rtlCol="0"/>
          <a:lstStyle/>
          <a:p>
            <a:endParaRPr/>
          </a:p>
        </p:txBody>
      </p:sp>
      <p:sp>
        <p:nvSpPr>
          <p:cNvPr id="27" name="Title 26">
            <a:extLst>
              <a:ext uri="{FF2B5EF4-FFF2-40B4-BE49-F238E27FC236}">
                <a16:creationId xmlns:a16="http://schemas.microsoft.com/office/drawing/2014/main" id="{8B7021ED-B148-7275-5DC2-9184928F6BF8}"/>
              </a:ext>
            </a:extLst>
          </p:cNvPr>
          <p:cNvSpPr>
            <a:spLocks noGrp="1"/>
          </p:cNvSpPr>
          <p:nvPr>
            <p:ph type="title"/>
          </p:nvPr>
        </p:nvSpPr>
        <p:spPr>
          <a:xfrm>
            <a:off x="1524000" y="2486904"/>
            <a:ext cx="14777713" cy="2427996"/>
          </a:xfrm>
        </p:spPr>
        <p:txBody>
          <a:bodyPr/>
          <a:lstStyle/>
          <a:p>
            <a:pPr marL="342900" lvl="0" indent="-342900">
              <a:lnSpc>
                <a:spcPct val="115000"/>
              </a:lnSpc>
            </a:pPr>
            <a:r>
              <a:rPr lang="en-US" sz="4800" dirty="0">
                <a:solidFill>
                  <a:schemeClr val="bg2"/>
                </a:solidFill>
                <a:effectLst/>
                <a:latin typeface="+mj-lt"/>
                <a:ea typeface="Times New Roman" panose="02020603050405020304" pitchFamily="18" charset="0"/>
                <a:cs typeface="Times New Roman" panose="02020603050405020304" pitchFamily="18" charset="0"/>
              </a:rPr>
              <a:t>  - </a:t>
            </a:r>
            <a:r>
              <a:rPr lang="vi-VN" sz="4800" dirty="0">
                <a:solidFill>
                  <a:schemeClr val="bg2"/>
                </a:solidFill>
                <a:effectLst/>
                <a:latin typeface="+mj-lt"/>
                <a:ea typeface="Times New Roman" panose="02020603050405020304" pitchFamily="18" charset="0"/>
                <a:cs typeface="Times New Roman" panose="02020603050405020304" pitchFamily="18" charset="0"/>
              </a:rPr>
              <a:t>Hình trạng mạng: Cách kết nối các máy tính với nhau về mặt hình học mà ta gọi là tô pô của mạng.</a:t>
            </a:r>
            <a:r>
              <a:rPr lang="en-US" sz="4800" dirty="0">
                <a:solidFill>
                  <a:schemeClr val="bg2"/>
                </a:solidFill>
                <a:effectLst/>
                <a:latin typeface="+mj-lt"/>
                <a:ea typeface="Times New Roman" panose="02020603050405020304" pitchFamily="18" charset="0"/>
                <a:cs typeface="Times New Roman" panose="02020603050405020304" pitchFamily="18" charset="0"/>
              </a:rPr>
              <a:t/>
            </a:r>
            <a:br>
              <a:rPr lang="en-US" sz="4800" dirty="0">
                <a:solidFill>
                  <a:schemeClr val="bg2"/>
                </a:solidFill>
                <a:effectLst/>
                <a:latin typeface="+mj-lt"/>
                <a:ea typeface="Times New Roman" panose="02020603050405020304" pitchFamily="18" charset="0"/>
                <a:cs typeface="Times New Roman" panose="02020603050405020304" pitchFamily="18" charset="0"/>
              </a:rPr>
            </a:br>
            <a:r>
              <a:rPr lang="en-US" sz="4800">
                <a:solidFill>
                  <a:schemeClr val="bg2"/>
                </a:solidFill>
                <a:effectLst/>
                <a:latin typeface="+mj-lt"/>
                <a:ea typeface="Calibri" panose="020F0502020204030204" pitchFamily="34" charset="0"/>
                <a:cs typeface="Times New Roman" panose="02020603050405020304" pitchFamily="18" charset="0"/>
              </a:rPr>
              <a:t/>
            </a:r>
            <a:br>
              <a:rPr lang="en-US" sz="4800">
                <a:solidFill>
                  <a:schemeClr val="bg2"/>
                </a:solidFill>
                <a:effectLst/>
                <a:latin typeface="+mj-lt"/>
                <a:ea typeface="Calibri" panose="020F0502020204030204" pitchFamily="34" charset="0"/>
                <a:cs typeface="Times New Roman" panose="02020603050405020304" pitchFamily="18" charset="0"/>
              </a:rPr>
            </a:br>
            <a:endParaRPr lang="en-US" sz="4800" dirty="0">
              <a:solidFill>
                <a:schemeClr val="bg2"/>
              </a:solidFill>
              <a:latin typeface="+mj-lt"/>
            </a:endParaRPr>
          </a:p>
        </p:txBody>
      </p:sp>
      <p:sp>
        <p:nvSpPr>
          <p:cNvPr id="28" name="TextBox 27">
            <a:extLst>
              <a:ext uri="{FF2B5EF4-FFF2-40B4-BE49-F238E27FC236}">
                <a16:creationId xmlns:a16="http://schemas.microsoft.com/office/drawing/2014/main" id="{A2787A69-660D-E360-ACC6-774198B05A6E}"/>
              </a:ext>
            </a:extLst>
          </p:cNvPr>
          <p:cNvSpPr txBox="1"/>
          <p:nvPr/>
        </p:nvSpPr>
        <p:spPr>
          <a:xfrm>
            <a:off x="6019800" y="1104900"/>
            <a:ext cx="6019800" cy="1015663"/>
          </a:xfrm>
          <a:prstGeom prst="rect">
            <a:avLst/>
          </a:prstGeom>
          <a:noFill/>
        </p:spPr>
        <p:txBody>
          <a:bodyPr wrap="square" rtlCol="0">
            <a:spAutoFit/>
          </a:bodyPr>
          <a:lstStyle/>
          <a:p>
            <a:pPr algn="ctr"/>
            <a:r>
              <a:rPr lang="en-US" sz="6000" b="1">
                <a:solidFill>
                  <a:schemeClr val="bg2"/>
                </a:solidFill>
                <a:latin typeface="Times New Roman" panose="02020603050405020304" pitchFamily="18" charset="0"/>
                <a:cs typeface="Times New Roman" panose="02020603050405020304" pitchFamily="18" charset="0"/>
              </a:rPr>
              <a:t>KHÁI NIỆM</a:t>
            </a:r>
          </a:p>
        </p:txBody>
      </p:sp>
      <p:sp>
        <p:nvSpPr>
          <p:cNvPr id="3" name="TextBox 2">
            <a:extLst>
              <a:ext uri="{FF2B5EF4-FFF2-40B4-BE49-F238E27FC236}">
                <a16:creationId xmlns:a16="http://schemas.microsoft.com/office/drawing/2014/main" id="{D499D75E-DD20-CEAB-C549-292898BBB124}"/>
              </a:ext>
            </a:extLst>
          </p:cNvPr>
          <p:cNvSpPr txBox="1"/>
          <p:nvPr/>
        </p:nvSpPr>
        <p:spPr>
          <a:xfrm>
            <a:off x="1770435" y="5524500"/>
            <a:ext cx="14284841" cy="3046988"/>
          </a:xfrm>
          <a:prstGeom prst="rect">
            <a:avLst/>
          </a:prstGeom>
          <a:noFill/>
        </p:spPr>
        <p:txBody>
          <a:bodyPr wrap="square" rtlCol="0">
            <a:spAutoFit/>
          </a:bodyPr>
          <a:lstStyle/>
          <a:p>
            <a:r>
              <a:rPr lang="en-US" sz="4800" b="1">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4800" b="1">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Giao thức mạng: Tập hợp các quy ước truyền thông giữa các thực thể truyền thông mà ta gọi là giao thức (hay nghi thức) của mạng .</a:t>
            </a:r>
            <a:r>
              <a:rPr lang="en-US" sz="4800" b="1">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a:r>
            <a:br>
              <a:rPr lang="en-US" sz="4800" b="1">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4800"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wd">
                                    <p:tmPct val="1000"/>
                                  </p:iterate>
                                  <p:childTnLst>
                                    <p:set>
                                      <p:cBhvr>
                                        <p:cTn id="6" dur="1" fill="hold">
                                          <p:stCondLst>
                                            <p:cond delay="0"/>
                                          </p:stCondLst>
                                        </p:cTn>
                                        <p:tgtEl>
                                          <p:spTgt spid="27"/>
                                        </p:tgtEl>
                                        <p:attrNameLst>
                                          <p:attrName>style.visibility</p:attrName>
                                        </p:attrNameLst>
                                      </p:cBhvr>
                                      <p:to>
                                        <p:strVal val="visible"/>
                                      </p:to>
                                    </p:set>
                                    <p:anim calcmode="lin" valueType="num">
                                      <p:cBhvr>
                                        <p:cTn id="7" dur="2000" fill="hold"/>
                                        <p:tgtEl>
                                          <p:spTgt spid="27"/>
                                        </p:tgtEl>
                                        <p:attrNameLst>
                                          <p:attrName>ppt_w</p:attrName>
                                        </p:attrNameLst>
                                      </p:cBhvr>
                                      <p:tavLst>
                                        <p:tav tm="0">
                                          <p:val>
                                            <p:fltVal val="0"/>
                                          </p:val>
                                        </p:tav>
                                        <p:tav tm="100000">
                                          <p:val>
                                            <p:strVal val="#ppt_w"/>
                                          </p:val>
                                        </p:tav>
                                      </p:tavLst>
                                    </p:anim>
                                    <p:anim calcmode="lin" valueType="num">
                                      <p:cBhvr>
                                        <p:cTn id="8" dur="2000" fill="hold"/>
                                        <p:tgtEl>
                                          <p:spTgt spid="27"/>
                                        </p:tgtEl>
                                        <p:attrNameLst>
                                          <p:attrName>ppt_h</p:attrName>
                                        </p:attrNameLst>
                                      </p:cBhvr>
                                      <p:tavLst>
                                        <p:tav tm="0">
                                          <p:val>
                                            <p:fltVal val="0"/>
                                          </p:val>
                                        </p:tav>
                                        <p:tav tm="100000">
                                          <p:val>
                                            <p:strVal val="#ppt_h"/>
                                          </p:val>
                                        </p:tav>
                                      </p:tavLst>
                                    </p:anim>
                                    <p:animEffect transition="in" filter="fade">
                                      <p:cBhvr>
                                        <p:cTn id="9" dur="2000"/>
                                        <p:tgtEl>
                                          <p:spTgt spid="2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iterate type="wd">
                                    <p:tmPct val="1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2000" fill="hold"/>
                                        <p:tgtEl>
                                          <p:spTgt spid="3"/>
                                        </p:tgtEl>
                                        <p:attrNameLst>
                                          <p:attrName>ppt_x</p:attrName>
                                        </p:attrNameLst>
                                      </p:cBhvr>
                                      <p:tavLst>
                                        <p:tav tm="0">
                                          <p:val>
                                            <p:strVal val="#ppt_x"/>
                                          </p:val>
                                        </p:tav>
                                        <p:tav tm="100000">
                                          <p:val>
                                            <p:strVal val="#ppt_x"/>
                                          </p:val>
                                        </p:tav>
                                      </p:tavLst>
                                    </p:anim>
                                    <p:anim calcmode="lin" valueType="num">
                                      <p:cBhvr additive="base">
                                        <p:cTn id="15"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915400" y="2"/>
            <a:ext cx="9372599" cy="10286996"/>
            <a:chOff x="9144000" y="2"/>
            <a:chExt cx="9143999" cy="10286996"/>
          </a:xfrm>
        </p:grpSpPr>
        <p:sp>
          <p:nvSpPr>
            <p:cNvPr id="4" name="object 4"/>
            <p:cNvSpPr/>
            <p:nvPr/>
          </p:nvSpPr>
          <p:spPr>
            <a:xfrm>
              <a:off x="9144000" y="2"/>
              <a:ext cx="9143999" cy="102869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009571" y="1028702"/>
              <a:ext cx="7249159" cy="8229600"/>
            </a:xfrm>
            <a:custGeom>
              <a:avLst/>
              <a:gdLst/>
              <a:ahLst/>
              <a:cxnLst/>
              <a:rect l="l" t="t" r="r" b="b"/>
              <a:pathLst>
                <a:path w="7249159" h="8229600">
                  <a:moveTo>
                    <a:pt x="7249123" y="8229603"/>
                  </a:moveTo>
                  <a:lnTo>
                    <a:pt x="0" y="8229603"/>
                  </a:lnTo>
                  <a:lnTo>
                    <a:pt x="0" y="0"/>
                  </a:lnTo>
                  <a:lnTo>
                    <a:pt x="7249123" y="0"/>
                  </a:lnTo>
                  <a:lnTo>
                    <a:pt x="7249123" y="8229603"/>
                  </a:lnTo>
                  <a:close/>
                </a:path>
              </a:pathLst>
            </a:custGeom>
            <a:solidFill>
              <a:srgbClr val="FFFFFF"/>
            </a:solidFill>
          </p:spPr>
          <p:txBody>
            <a:bodyPr wrap="square" lIns="0" tIns="0" rIns="0" bIns="0" rtlCol="0"/>
            <a:lstStyle/>
            <a:p>
              <a:endParaRPr/>
            </a:p>
          </p:txBody>
        </p:sp>
        <p:sp>
          <p:nvSpPr>
            <p:cNvPr id="6" name="object 6"/>
            <p:cNvSpPr/>
            <p:nvPr/>
          </p:nvSpPr>
          <p:spPr>
            <a:xfrm>
              <a:off x="10849782" y="1836806"/>
              <a:ext cx="5852810" cy="1847849"/>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600201" y="1893020"/>
            <a:ext cx="14932656" cy="1687352"/>
          </a:xfrm>
          <a:prstGeom prst="rect">
            <a:avLst/>
          </a:prstGeom>
        </p:spPr>
        <p:txBody>
          <a:bodyPr vert="horz" wrap="square" lIns="0" tIns="256761" rIns="0" bIns="0" rtlCol="0">
            <a:spAutoFit/>
          </a:bodyPr>
          <a:lstStyle/>
          <a:p>
            <a:pPr marL="10929620" marR="5080" indent="-1221740">
              <a:lnSpc>
                <a:spcPct val="115500"/>
              </a:lnSpc>
              <a:spcBef>
                <a:spcPts val="100"/>
              </a:spcBef>
            </a:pPr>
            <a:r>
              <a:rPr lang="vi-VN" sz="4000" b="1" dirty="0">
                <a:solidFill>
                  <a:schemeClr val="bg2"/>
                </a:solidFill>
                <a:effectLst/>
                <a:latin typeface="Times New Roman" panose="02020603050405020304" pitchFamily="18" charset="0"/>
                <a:ea typeface="Times New Roman" panose="02020603050405020304" pitchFamily="18" charset="0"/>
              </a:rPr>
              <a:t>Phân  loại theo hệ điều hành mạng </a:t>
            </a:r>
            <a:endParaRPr lang="en-US" sz="4000" dirty="0">
              <a:solidFill>
                <a:schemeClr val="bg2"/>
              </a:solidFill>
              <a:latin typeface="Roboto"/>
              <a:cs typeface="Roboto"/>
            </a:endParaRPr>
          </a:p>
        </p:txBody>
      </p:sp>
      <p:sp>
        <p:nvSpPr>
          <p:cNvPr id="8" name="object 8"/>
          <p:cNvSpPr txBox="1"/>
          <p:nvPr/>
        </p:nvSpPr>
        <p:spPr>
          <a:xfrm>
            <a:off x="10515600" y="4009082"/>
            <a:ext cx="6017255" cy="4749505"/>
          </a:xfrm>
          <a:prstGeom prst="rect">
            <a:avLst/>
          </a:prstGeom>
        </p:spPr>
        <p:txBody>
          <a:bodyPr vert="horz" wrap="square" lIns="0" tIns="12700" rIns="0" bIns="0" rtlCol="0">
            <a:spAutoFit/>
          </a:bodyPr>
          <a:lstStyle/>
          <a:p>
            <a:pPr marL="12700" marR="5080" algn="just">
              <a:lnSpc>
                <a:spcPct val="114100"/>
              </a:lnSpc>
              <a:spcBef>
                <a:spcPts val="100"/>
              </a:spcBef>
            </a:pPr>
            <a:r>
              <a:rPr lang="vi-VN" sz="3000" b="1" i="0" u="none" strike="noStrike" dirty="0">
                <a:solidFill>
                  <a:srgbClr val="000000"/>
                </a:solidFill>
                <a:effectLst/>
                <a:latin typeface="+mj-lt"/>
              </a:rPr>
              <a:t>Hệ điều hành mạng (NOS)</a:t>
            </a:r>
            <a:r>
              <a:rPr lang="vi-VN" sz="3000" i="0" dirty="0">
                <a:solidFill>
                  <a:srgbClr val="000000"/>
                </a:solidFill>
                <a:effectLst/>
                <a:latin typeface="+mj-lt"/>
              </a:rPr>
              <a:t> là hệ điều hành máy tính (OS) được thiết kế chủ yếu để hỗ trợ các máy trạm, máy tính cá nhân và trong một số trường hợp, các thiết bị đầu cuối cũ hơn được kết nối trên mạng cục bộ (LAN). Phần mềm đằng sau NOS cho phép nhiều thiết bị trong mạng giao tiếp và chia sẻ tài nguyên với nhau .</a:t>
            </a:r>
            <a:endParaRPr sz="3000" dirty="0">
              <a:latin typeface="+mj-lt"/>
              <a:cs typeface="Arial"/>
            </a:endParaRPr>
          </a:p>
        </p:txBody>
      </p:sp>
      <p:pic>
        <p:nvPicPr>
          <p:cNvPr id="10" name="Picture 9" descr="A picture containing majorelle blue, text, screenshot, light&#10;&#10;Description automatically generated">
            <a:extLst>
              <a:ext uri="{FF2B5EF4-FFF2-40B4-BE49-F238E27FC236}">
                <a16:creationId xmlns:a16="http://schemas.microsoft.com/office/drawing/2014/main" id="{9E36CE2E-C6EB-CD9B-9369-AD4A6CE350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708" y="1637764"/>
            <a:ext cx="9866864" cy="6858536"/>
          </a:xfrm>
          <a:prstGeom prst="rect">
            <a:avLst/>
          </a:prstGeom>
        </p:spPr>
      </p:pic>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iterate type="wd">
                                    <p:tmPct val="0"/>
                                  </p:iterate>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iterate type="wd">
                                    <p:tmPct val="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2000" fill="hold"/>
                                        <p:tgtEl>
                                          <p:spTgt spid="8"/>
                                        </p:tgtEl>
                                        <p:attrNameLst>
                                          <p:attrName>ppt_x</p:attrName>
                                        </p:attrNameLst>
                                      </p:cBhvr>
                                      <p:tavLst>
                                        <p:tav tm="0">
                                          <p:val>
                                            <p:strVal val="#ppt_x"/>
                                          </p:val>
                                        </p:tav>
                                        <p:tav tm="100000">
                                          <p:val>
                                            <p:strVal val="#ppt_x"/>
                                          </p:val>
                                        </p:tav>
                                      </p:tavLst>
                                    </p:anim>
                                    <p:anim calcmode="lin" valueType="num">
                                      <p:cBhvr additive="base">
                                        <p:cTn id="13" dur="2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17192305" y="612413"/>
            <a:ext cx="561974" cy="295274"/>
          </a:xfrm>
          <a:prstGeom prst="rect">
            <a:avLst/>
          </a:prstGeom>
          <a:blipFill>
            <a:blip r:embed="rId2" cstate="print"/>
            <a:stretch>
              <a:fillRect/>
            </a:stretch>
          </a:blipFill>
        </p:spPr>
        <p:txBody>
          <a:bodyPr wrap="square" lIns="0" tIns="0" rIns="0" bIns="0" rtlCol="0"/>
          <a:lstStyle/>
          <a:p>
            <a:endParaRPr/>
          </a:p>
        </p:txBody>
      </p:sp>
      <p:grpSp>
        <p:nvGrpSpPr>
          <p:cNvPr id="8" name="object 8"/>
          <p:cNvGrpSpPr/>
          <p:nvPr/>
        </p:nvGrpSpPr>
        <p:grpSpPr>
          <a:xfrm>
            <a:off x="1059746" y="760597"/>
            <a:ext cx="304800" cy="304800"/>
            <a:chOff x="1059746" y="760597"/>
            <a:chExt cx="304800" cy="304800"/>
          </a:xfrm>
        </p:grpSpPr>
        <p:sp>
          <p:nvSpPr>
            <p:cNvPr id="9" name="object 9"/>
            <p:cNvSpPr/>
            <p:nvPr/>
          </p:nvSpPr>
          <p:spPr>
            <a:xfrm>
              <a:off x="1065811" y="839559"/>
              <a:ext cx="292735" cy="147320"/>
            </a:xfrm>
            <a:custGeom>
              <a:avLst/>
              <a:gdLst/>
              <a:ahLst/>
              <a:cxnLst/>
              <a:rect l="l" t="t" r="r" b="b"/>
              <a:pathLst>
                <a:path w="292734" h="147319">
                  <a:moveTo>
                    <a:pt x="0" y="0"/>
                  </a:moveTo>
                  <a:lnTo>
                    <a:pt x="292647" y="0"/>
                  </a:lnTo>
                  <a:lnTo>
                    <a:pt x="292647" y="146851"/>
                  </a:lnTo>
                  <a:lnTo>
                    <a:pt x="0" y="146851"/>
                  </a:lnTo>
                  <a:lnTo>
                    <a:pt x="0" y="0"/>
                  </a:lnTo>
                  <a:close/>
                </a:path>
              </a:pathLst>
            </a:custGeom>
            <a:ln w="12128">
              <a:solidFill>
                <a:srgbClr val="000000"/>
              </a:solidFill>
            </a:ln>
          </p:spPr>
          <p:txBody>
            <a:bodyPr wrap="square" lIns="0" tIns="0" rIns="0" bIns="0" rtlCol="0"/>
            <a:lstStyle/>
            <a:p>
              <a:endParaRPr/>
            </a:p>
          </p:txBody>
        </p:sp>
        <p:sp>
          <p:nvSpPr>
            <p:cNvPr id="10" name="object 10"/>
            <p:cNvSpPr/>
            <p:nvPr/>
          </p:nvSpPr>
          <p:spPr>
            <a:xfrm>
              <a:off x="1138708" y="766662"/>
              <a:ext cx="147320" cy="292735"/>
            </a:xfrm>
            <a:custGeom>
              <a:avLst/>
              <a:gdLst/>
              <a:ahLst/>
              <a:cxnLst/>
              <a:rect l="l" t="t" r="r" b="b"/>
              <a:pathLst>
                <a:path w="147319" h="292734">
                  <a:moveTo>
                    <a:pt x="146851" y="0"/>
                  </a:moveTo>
                  <a:lnTo>
                    <a:pt x="146851" y="292647"/>
                  </a:lnTo>
                  <a:lnTo>
                    <a:pt x="0" y="292647"/>
                  </a:lnTo>
                  <a:lnTo>
                    <a:pt x="0" y="0"/>
                  </a:lnTo>
                  <a:lnTo>
                    <a:pt x="146851" y="0"/>
                  </a:lnTo>
                  <a:close/>
                </a:path>
              </a:pathLst>
            </a:custGeom>
            <a:ln w="12128">
              <a:solidFill>
                <a:srgbClr val="000000"/>
              </a:solidFill>
            </a:ln>
          </p:spPr>
          <p:txBody>
            <a:bodyPr wrap="square" lIns="0" tIns="0" rIns="0" bIns="0" rtlCol="0"/>
            <a:lstStyle/>
            <a:p>
              <a:endParaRPr/>
            </a:p>
          </p:txBody>
        </p:sp>
        <p:sp>
          <p:nvSpPr>
            <p:cNvPr id="11" name="object 11"/>
            <p:cNvSpPr/>
            <p:nvPr/>
          </p:nvSpPr>
          <p:spPr>
            <a:xfrm>
              <a:off x="1101202" y="802053"/>
              <a:ext cx="222250" cy="222250"/>
            </a:xfrm>
            <a:custGeom>
              <a:avLst/>
              <a:gdLst/>
              <a:ahLst/>
              <a:cxnLst/>
              <a:rect l="l" t="t" r="r" b="b"/>
              <a:pathLst>
                <a:path w="222250" h="222250">
                  <a:moveTo>
                    <a:pt x="0" y="0"/>
                  </a:moveTo>
                  <a:lnTo>
                    <a:pt x="221864" y="0"/>
                  </a:lnTo>
                  <a:lnTo>
                    <a:pt x="221864" y="221864"/>
                  </a:lnTo>
                  <a:lnTo>
                    <a:pt x="0" y="221864"/>
                  </a:lnTo>
                  <a:lnTo>
                    <a:pt x="0" y="0"/>
                  </a:lnTo>
                  <a:close/>
                </a:path>
              </a:pathLst>
            </a:custGeom>
            <a:ln w="12128">
              <a:solidFill>
                <a:srgbClr val="000000"/>
              </a:solidFill>
            </a:ln>
          </p:spPr>
          <p:txBody>
            <a:bodyPr wrap="square" lIns="0" tIns="0" rIns="0" bIns="0" rtlCol="0"/>
            <a:lstStyle/>
            <a:p>
              <a:endParaRPr/>
            </a:p>
          </p:txBody>
        </p:sp>
      </p:grpSp>
      <p:sp>
        <p:nvSpPr>
          <p:cNvPr id="12" name="object 12"/>
          <p:cNvSpPr txBox="1"/>
          <p:nvPr/>
        </p:nvSpPr>
        <p:spPr>
          <a:xfrm>
            <a:off x="1523065" y="758707"/>
            <a:ext cx="2232660" cy="284480"/>
          </a:xfrm>
          <a:prstGeom prst="rect">
            <a:avLst/>
          </a:prstGeom>
        </p:spPr>
        <p:txBody>
          <a:bodyPr vert="horz" wrap="square" lIns="0" tIns="12700" rIns="0" bIns="0" rtlCol="0">
            <a:spAutoFit/>
          </a:bodyPr>
          <a:lstStyle/>
          <a:p>
            <a:pPr marL="12700">
              <a:lnSpc>
                <a:spcPct val="100000"/>
              </a:lnSpc>
              <a:spcBef>
                <a:spcPts val="100"/>
              </a:spcBef>
            </a:pPr>
            <a:r>
              <a:rPr sz="1700" b="1" spc="80" dirty="0">
                <a:solidFill>
                  <a:srgbClr val="17072A"/>
                </a:solidFill>
                <a:latin typeface="Arial"/>
                <a:cs typeface="Arial"/>
              </a:rPr>
              <a:t>LARANA</a:t>
            </a:r>
            <a:r>
              <a:rPr sz="1700" b="1" spc="60" dirty="0">
                <a:solidFill>
                  <a:srgbClr val="17072A"/>
                </a:solidFill>
                <a:latin typeface="Arial"/>
                <a:cs typeface="Arial"/>
              </a:rPr>
              <a:t> </a:t>
            </a:r>
            <a:r>
              <a:rPr sz="1700" b="1" spc="55" dirty="0">
                <a:solidFill>
                  <a:srgbClr val="17072A"/>
                </a:solidFill>
                <a:latin typeface="Arial"/>
                <a:cs typeface="Arial"/>
              </a:rPr>
              <a:t>COMPANY</a:t>
            </a:r>
            <a:endParaRPr sz="1700">
              <a:latin typeface="Arial"/>
              <a:cs typeface="Arial"/>
            </a:endParaRPr>
          </a:p>
        </p:txBody>
      </p:sp>
      <p:sp>
        <p:nvSpPr>
          <p:cNvPr id="13" name="object 13"/>
          <p:cNvSpPr/>
          <p:nvPr/>
        </p:nvSpPr>
        <p:spPr>
          <a:xfrm>
            <a:off x="0" y="1271521"/>
            <a:ext cx="4033745" cy="154765"/>
          </a:xfrm>
          <a:prstGeom prst="rect">
            <a:avLst/>
          </a:prstGeom>
          <a:blipFill>
            <a:blip r:embed="rId3" cstate="print"/>
            <a:stretch>
              <a:fillRect/>
            </a:stretch>
          </a:blipFill>
        </p:spPr>
        <p:txBody>
          <a:bodyPr wrap="square" lIns="0" tIns="0" rIns="0" bIns="0" rtlCol="0"/>
          <a:lstStyle/>
          <a:p>
            <a:endParaRPr/>
          </a:p>
        </p:txBody>
      </p:sp>
      <p:sp>
        <p:nvSpPr>
          <p:cNvPr id="30" name="Title 29">
            <a:extLst>
              <a:ext uri="{FF2B5EF4-FFF2-40B4-BE49-F238E27FC236}">
                <a16:creationId xmlns:a16="http://schemas.microsoft.com/office/drawing/2014/main" id="{38236061-DD1E-86F2-F7E0-D2C7489C2A90}"/>
              </a:ext>
            </a:extLst>
          </p:cNvPr>
          <p:cNvSpPr>
            <a:spLocks noGrp="1"/>
          </p:cNvSpPr>
          <p:nvPr>
            <p:ph type="title"/>
          </p:nvPr>
        </p:nvSpPr>
        <p:spPr>
          <a:xfrm>
            <a:off x="1755143" y="1087732"/>
            <a:ext cx="14777713" cy="677108"/>
          </a:xfrm>
        </p:spPr>
        <p:txBody>
          <a:bodyPr/>
          <a:lstStyle/>
          <a:p>
            <a:pPr algn="ctr"/>
            <a:r>
              <a:rPr lang="vi-VN" sz="4400" i="0">
                <a:solidFill>
                  <a:srgbClr val="7030A0"/>
                </a:solidFill>
                <a:effectLst/>
                <a:latin typeface="+mj-lt"/>
              </a:rPr>
              <a:t>Có hai loại hệ điều hành mạng cơ bản:</a:t>
            </a:r>
            <a:endParaRPr lang="en-US" sz="4400">
              <a:solidFill>
                <a:srgbClr val="7030A0"/>
              </a:solidFill>
              <a:latin typeface="+mj-lt"/>
            </a:endParaRPr>
          </a:p>
        </p:txBody>
      </p:sp>
      <p:sp>
        <p:nvSpPr>
          <p:cNvPr id="31" name="Rectangle: Rounded Corners 30">
            <a:extLst>
              <a:ext uri="{FF2B5EF4-FFF2-40B4-BE49-F238E27FC236}">
                <a16:creationId xmlns:a16="http://schemas.microsoft.com/office/drawing/2014/main" id="{4CA274B1-020E-458F-40FF-89A7884C5753}"/>
              </a:ext>
            </a:extLst>
          </p:cNvPr>
          <p:cNvSpPr/>
          <p:nvPr/>
        </p:nvSpPr>
        <p:spPr>
          <a:xfrm>
            <a:off x="1173121" y="2324100"/>
            <a:ext cx="7162800" cy="75438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7AB2413D-44B0-B1DD-80B8-EC728FB79731}"/>
              </a:ext>
            </a:extLst>
          </p:cNvPr>
          <p:cNvSpPr txBox="1"/>
          <p:nvPr/>
        </p:nvSpPr>
        <p:spPr>
          <a:xfrm>
            <a:off x="2379017" y="2552700"/>
            <a:ext cx="5257800" cy="1323439"/>
          </a:xfrm>
          <a:prstGeom prst="rect">
            <a:avLst/>
          </a:prstGeom>
          <a:noFill/>
        </p:spPr>
        <p:txBody>
          <a:bodyPr wrap="square" rtlCol="0">
            <a:spAutoFit/>
          </a:bodyPr>
          <a:lstStyle/>
          <a:p>
            <a:r>
              <a:rPr lang="en-US" sz="4000">
                <a:solidFill>
                  <a:schemeClr val="bg2"/>
                </a:solidFill>
                <a:latin typeface="Times New Roman" panose="02020603050405020304" pitchFamily="18" charset="0"/>
                <a:cs typeface="Times New Roman" panose="02020603050405020304" pitchFamily="18" charset="0"/>
              </a:rPr>
              <a:t>HỆ ĐIỀU HÀNH NOS NGANG: </a:t>
            </a:r>
          </a:p>
        </p:txBody>
      </p:sp>
      <p:sp>
        <p:nvSpPr>
          <p:cNvPr id="33" name="TextBox 32">
            <a:extLst>
              <a:ext uri="{FF2B5EF4-FFF2-40B4-BE49-F238E27FC236}">
                <a16:creationId xmlns:a16="http://schemas.microsoft.com/office/drawing/2014/main" id="{0210AEA2-216E-31C4-6A68-0641B9CD54C5}"/>
              </a:ext>
            </a:extLst>
          </p:cNvPr>
          <p:cNvSpPr txBox="1"/>
          <p:nvPr/>
        </p:nvSpPr>
        <p:spPr>
          <a:xfrm>
            <a:off x="1549829" y="4381500"/>
            <a:ext cx="6328892" cy="3170099"/>
          </a:xfrm>
          <a:prstGeom prst="rect">
            <a:avLst/>
          </a:prstGeom>
          <a:noFill/>
        </p:spPr>
        <p:txBody>
          <a:bodyPr wrap="square" rtlCol="0">
            <a:spAutoFit/>
          </a:bodyPr>
          <a:lstStyle/>
          <a:p>
            <a:r>
              <a:rPr lang="en-US" sz="4000" b="0" i="0">
                <a:solidFill>
                  <a:schemeClr val="bg2"/>
                </a:solidFill>
                <a:effectLst/>
                <a:latin typeface="+mj-lt"/>
              </a:rPr>
              <a:t>- </a:t>
            </a:r>
            <a:r>
              <a:rPr lang="vi-VN" sz="4000" b="0" i="0">
                <a:solidFill>
                  <a:schemeClr val="bg2"/>
                </a:solidFill>
                <a:effectLst/>
                <a:latin typeface="+mj-lt"/>
              </a:rPr>
              <a:t>Hệ điều hành mạng ngang hàng cho phép người dùng chia sẻ tài nguyên mạng được lưu tại một vị trí mạng chung, có thể truy cập được.</a:t>
            </a:r>
            <a:endParaRPr lang="en-US" sz="4000">
              <a:solidFill>
                <a:schemeClr val="bg2"/>
              </a:solidFill>
              <a:latin typeface="+mj-lt"/>
            </a:endParaRPr>
          </a:p>
        </p:txBody>
      </p:sp>
      <p:sp>
        <p:nvSpPr>
          <p:cNvPr id="34" name="Rectangle: Rounded Corners 33">
            <a:extLst>
              <a:ext uri="{FF2B5EF4-FFF2-40B4-BE49-F238E27FC236}">
                <a16:creationId xmlns:a16="http://schemas.microsoft.com/office/drawing/2014/main" id="{C9513F52-D5E6-8767-EF93-1B96BB183DFF}"/>
              </a:ext>
            </a:extLst>
          </p:cNvPr>
          <p:cNvSpPr/>
          <p:nvPr/>
        </p:nvSpPr>
        <p:spPr>
          <a:xfrm>
            <a:off x="9753600" y="2324100"/>
            <a:ext cx="7162800" cy="75438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590E50DC-0A5C-E43B-BD86-676560AB11F3}"/>
              </a:ext>
            </a:extLst>
          </p:cNvPr>
          <p:cNvSpPr txBox="1"/>
          <p:nvPr/>
        </p:nvSpPr>
        <p:spPr>
          <a:xfrm>
            <a:off x="10896600" y="2578510"/>
            <a:ext cx="5469583" cy="1323439"/>
          </a:xfrm>
          <a:prstGeom prst="rect">
            <a:avLst/>
          </a:prstGeom>
          <a:noFill/>
        </p:spPr>
        <p:txBody>
          <a:bodyPr wrap="square" rtlCol="0">
            <a:spAutoFit/>
          </a:bodyPr>
          <a:lstStyle/>
          <a:p>
            <a:r>
              <a:rPr lang="en-US" sz="4000">
                <a:solidFill>
                  <a:schemeClr val="bg2"/>
                </a:solidFill>
                <a:latin typeface="Times New Roman" panose="02020603050405020304" pitchFamily="18" charset="0"/>
                <a:cs typeface="Times New Roman" panose="02020603050405020304" pitchFamily="18" charset="0"/>
              </a:rPr>
              <a:t>HỆ ĐIỀU HÀNH </a:t>
            </a:r>
            <a:r>
              <a:rPr lang="en-US" sz="4000" b="0" i="0">
                <a:solidFill>
                  <a:schemeClr val="bg2"/>
                </a:solidFill>
                <a:effectLst/>
                <a:latin typeface="Times New Roman" panose="02020603050405020304" pitchFamily="18" charset="0"/>
                <a:cs typeface="Times New Roman" panose="02020603050405020304" pitchFamily="18" charset="0"/>
              </a:rPr>
              <a:t>NOS máy khách / máy chủ:</a:t>
            </a:r>
            <a:endParaRPr lang="en-US" sz="4000">
              <a:solidFill>
                <a:schemeClr val="bg2"/>
              </a:solidFill>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DB6867ED-F410-F9D1-DD84-C5791858F54F}"/>
              </a:ext>
            </a:extLst>
          </p:cNvPr>
          <p:cNvSpPr txBox="1"/>
          <p:nvPr/>
        </p:nvSpPr>
        <p:spPr>
          <a:xfrm>
            <a:off x="10287000" y="4381500"/>
            <a:ext cx="6079183" cy="3170099"/>
          </a:xfrm>
          <a:prstGeom prst="rect">
            <a:avLst/>
          </a:prstGeom>
          <a:noFill/>
        </p:spPr>
        <p:txBody>
          <a:bodyPr wrap="square" rtlCol="0">
            <a:spAutoFit/>
          </a:bodyPr>
          <a:lstStyle/>
          <a:p>
            <a:r>
              <a:rPr lang="en-US" sz="4000" b="0" i="0">
                <a:solidFill>
                  <a:schemeClr val="bg2"/>
                </a:solidFill>
                <a:effectLst/>
                <a:latin typeface="+mj-lt"/>
              </a:rPr>
              <a:t>- </a:t>
            </a:r>
            <a:r>
              <a:rPr lang="vi-VN" sz="4000" b="0" i="0">
                <a:solidFill>
                  <a:schemeClr val="bg2"/>
                </a:solidFill>
                <a:effectLst/>
                <a:latin typeface="+mj-lt"/>
              </a:rPr>
              <a:t>Hệ điều hành mạng máy khách / máy chủ cung cấp cho người dùng quyền truy cập vào tài nguyên thông qua máy chủ.</a:t>
            </a:r>
            <a:endParaRPr lang="en-US" sz="4000">
              <a:solidFill>
                <a:schemeClr val="bg2"/>
              </a:solidFill>
              <a:latin typeface="+mj-lt"/>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wd">
                                    <p:tmPct val="0"/>
                                  </p:iterate>
                                  <p:childTnLst>
                                    <p:set>
                                      <p:cBhvr>
                                        <p:cTn id="6" dur="1" fill="hold">
                                          <p:stCondLst>
                                            <p:cond delay="0"/>
                                          </p:stCondLst>
                                        </p:cTn>
                                        <p:tgtEl>
                                          <p:spTgt spid="32"/>
                                        </p:tgtEl>
                                        <p:attrNameLst>
                                          <p:attrName>style.visibility</p:attrName>
                                        </p:attrNameLst>
                                      </p:cBhvr>
                                      <p:to>
                                        <p:strVal val="visible"/>
                                      </p:to>
                                    </p:set>
                                    <p:animEffect transition="in" filter="fade">
                                      <p:cBhvr>
                                        <p:cTn id="7" dur="2000"/>
                                        <p:tgtEl>
                                          <p:spTgt spid="32"/>
                                        </p:tgtEl>
                                      </p:cBhvr>
                                    </p:animEffect>
                                    <p:anim calcmode="lin" valueType="num">
                                      <p:cBhvr>
                                        <p:cTn id="8" dur="2000" fill="hold"/>
                                        <p:tgtEl>
                                          <p:spTgt spid="32"/>
                                        </p:tgtEl>
                                        <p:attrNameLst>
                                          <p:attrName>ppt_x</p:attrName>
                                        </p:attrNameLst>
                                      </p:cBhvr>
                                      <p:tavLst>
                                        <p:tav tm="0">
                                          <p:val>
                                            <p:strVal val="#ppt_x"/>
                                          </p:val>
                                        </p:tav>
                                        <p:tav tm="100000">
                                          <p:val>
                                            <p:strVal val="#ppt_x"/>
                                          </p:val>
                                        </p:tav>
                                      </p:tavLst>
                                    </p:anim>
                                    <p:anim calcmode="lin" valueType="num">
                                      <p:cBhvr>
                                        <p:cTn id="9" dur="2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iterate type="wd">
                                    <p:tmPct val="0"/>
                                  </p:iterate>
                                  <p:childTnLst>
                                    <p:set>
                                      <p:cBhvr>
                                        <p:cTn id="11" dur="1" fill="hold">
                                          <p:stCondLst>
                                            <p:cond delay="0"/>
                                          </p:stCondLst>
                                        </p:cTn>
                                        <p:tgtEl>
                                          <p:spTgt spid="36"/>
                                        </p:tgtEl>
                                        <p:attrNameLst>
                                          <p:attrName>style.visibility</p:attrName>
                                        </p:attrNameLst>
                                      </p:cBhvr>
                                      <p:to>
                                        <p:strVal val="visible"/>
                                      </p:to>
                                    </p:set>
                                    <p:animEffect transition="in" filter="fade">
                                      <p:cBhvr>
                                        <p:cTn id="12" dur="2000"/>
                                        <p:tgtEl>
                                          <p:spTgt spid="36"/>
                                        </p:tgtEl>
                                      </p:cBhvr>
                                    </p:animEffect>
                                    <p:anim calcmode="lin" valueType="num">
                                      <p:cBhvr>
                                        <p:cTn id="13" dur="2000" fill="hold"/>
                                        <p:tgtEl>
                                          <p:spTgt spid="36"/>
                                        </p:tgtEl>
                                        <p:attrNameLst>
                                          <p:attrName>ppt_x</p:attrName>
                                        </p:attrNameLst>
                                      </p:cBhvr>
                                      <p:tavLst>
                                        <p:tav tm="0">
                                          <p:val>
                                            <p:strVal val="#ppt_x"/>
                                          </p:val>
                                        </p:tav>
                                        <p:tav tm="100000">
                                          <p:val>
                                            <p:strVal val="#ppt_x"/>
                                          </p:val>
                                        </p:tav>
                                      </p:tavLst>
                                    </p:anim>
                                    <p:anim calcmode="lin" valueType="num">
                                      <p:cBhvr>
                                        <p:cTn id="14" dur="2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iterate type="wd">
                                    <p:tmPct val="0"/>
                                  </p:iterate>
                                  <p:childTnLst>
                                    <p:set>
                                      <p:cBhvr>
                                        <p:cTn id="18" dur="1" fill="hold">
                                          <p:stCondLst>
                                            <p:cond delay="0"/>
                                          </p:stCondLst>
                                        </p:cTn>
                                        <p:tgtEl>
                                          <p:spTgt spid="33"/>
                                        </p:tgtEl>
                                        <p:attrNameLst>
                                          <p:attrName>style.visibility</p:attrName>
                                        </p:attrNameLst>
                                      </p:cBhvr>
                                      <p:to>
                                        <p:strVal val="visible"/>
                                      </p:to>
                                    </p:set>
                                    <p:animEffect transition="in" filter="randombar(horizontal)">
                                      <p:cBhvr>
                                        <p:cTn id="19" dur="2000"/>
                                        <p:tgtEl>
                                          <p:spTgt spid="33"/>
                                        </p:tgtEl>
                                      </p:cBhvr>
                                    </p:animEffect>
                                  </p:childTnLst>
                                </p:cTn>
                              </p:par>
                              <p:par>
                                <p:cTn id="20" presetID="14" presetClass="entr" presetSubtype="10" fill="hold" grpId="0" nodeType="withEffect">
                                  <p:stCondLst>
                                    <p:cond delay="0"/>
                                  </p:stCondLst>
                                  <p:iterate type="wd">
                                    <p:tmPct val="0"/>
                                  </p:iterate>
                                  <p:childTnLst>
                                    <p:set>
                                      <p:cBhvr>
                                        <p:cTn id="21" dur="1" fill="hold">
                                          <p:stCondLst>
                                            <p:cond delay="0"/>
                                          </p:stCondLst>
                                        </p:cTn>
                                        <p:tgtEl>
                                          <p:spTgt spid="37"/>
                                        </p:tgtEl>
                                        <p:attrNameLst>
                                          <p:attrName>style.visibility</p:attrName>
                                        </p:attrNameLst>
                                      </p:cBhvr>
                                      <p:to>
                                        <p:strVal val="visible"/>
                                      </p:to>
                                    </p:set>
                                    <p:animEffect transition="in" filter="randombar(horizontal)">
                                      <p:cBhvr>
                                        <p:cTn id="22"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17192305" y="612413"/>
            <a:ext cx="561974" cy="295274"/>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0" y="1271521"/>
            <a:ext cx="4033745" cy="154765"/>
          </a:xfrm>
          <a:prstGeom prst="rect">
            <a:avLst/>
          </a:prstGeom>
          <a:blipFill>
            <a:blip r:embed="rId3" cstate="print"/>
            <a:stretch>
              <a:fillRect/>
            </a:stretch>
          </a:blipFill>
        </p:spPr>
        <p:txBody>
          <a:bodyPr wrap="square" lIns="0" tIns="0" rIns="0" bIns="0" rtlCol="0"/>
          <a:lstStyle/>
          <a:p>
            <a:endParaRPr/>
          </a:p>
        </p:txBody>
      </p:sp>
      <p:sp>
        <p:nvSpPr>
          <p:cNvPr id="36" name="Title 35">
            <a:extLst>
              <a:ext uri="{FF2B5EF4-FFF2-40B4-BE49-F238E27FC236}">
                <a16:creationId xmlns:a16="http://schemas.microsoft.com/office/drawing/2014/main" id="{F4BEC844-3112-F418-4D60-D387A1A2C086}"/>
              </a:ext>
            </a:extLst>
          </p:cNvPr>
          <p:cNvSpPr>
            <a:spLocks noGrp="1"/>
          </p:cNvSpPr>
          <p:nvPr>
            <p:ph type="title"/>
          </p:nvPr>
        </p:nvSpPr>
        <p:spPr>
          <a:xfrm>
            <a:off x="1090292" y="1638300"/>
            <a:ext cx="16383000" cy="615553"/>
          </a:xfrm>
        </p:spPr>
        <p:txBody>
          <a:bodyPr/>
          <a:lstStyle/>
          <a:p>
            <a:pPr algn="ctr"/>
            <a:r>
              <a:rPr lang="en-US" sz="4000">
                <a:solidFill>
                  <a:srgbClr val="7030A0"/>
                </a:solidFill>
                <a:latin typeface="+mj-lt"/>
              </a:rPr>
              <a:t>GIỚI THIỆU MẠNG INTERNET VÀ CÁC PHƯƠNG PHÁP TRUY CẬP INTERNET</a:t>
            </a:r>
          </a:p>
        </p:txBody>
      </p:sp>
      <p:pic>
        <p:nvPicPr>
          <p:cNvPr id="38" name="Picture 37" descr="A picture containing text, screenshot, diagram, font&#10;&#10;Description automatically generated">
            <a:extLst>
              <a:ext uri="{FF2B5EF4-FFF2-40B4-BE49-F238E27FC236}">
                <a16:creationId xmlns:a16="http://schemas.microsoft.com/office/drawing/2014/main" id="{089454B0-9A6A-8877-D6E4-52950404FE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2465867"/>
            <a:ext cx="9753599" cy="6335233"/>
          </a:xfrm>
          <a:prstGeom prst="rect">
            <a:avLst/>
          </a:prstGeom>
        </p:spPr>
      </p:pic>
      <p:sp>
        <p:nvSpPr>
          <p:cNvPr id="39" name="TextBox 38">
            <a:extLst>
              <a:ext uri="{FF2B5EF4-FFF2-40B4-BE49-F238E27FC236}">
                <a16:creationId xmlns:a16="http://schemas.microsoft.com/office/drawing/2014/main" id="{C2B67A8F-22F7-AAF3-20A6-D8B73886CEE5}"/>
              </a:ext>
            </a:extLst>
          </p:cNvPr>
          <p:cNvSpPr txBox="1"/>
          <p:nvPr/>
        </p:nvSpPr>
        <p:spPr>
          <a:xfrm>
            <a:off x="10287000" y="3543300"/>
            <a:ext cx="7772400" cy="7478970"/>
          </a:xfrm>
          <a:prstGeom prst="rect">
            <a:avLst/>
          </a:prstGeom>
          <a:noFill/>
        </p:spPr>
        <p:txBody>
          <a:bodyPr wrap="square" rtlCol="0">
            <a:spAutoFit/>
          </a:bodyPr>
          <a:lstStyle/>
          <a:p>
            <a:r>
              <a:rPr lang="en-US" sz="4000">
                <a:latin typeface="Times New Roman" panose="02020603050405020304" pitchFamily="18" charset="0"/>
                <a:cs typeface="Times New Roman" panose="02020603050405020304" pitchFamily="18" charset="0"/>
              </a:rPr>
              <a:t> </a:t>
            </a:r>
            <a:endParaRPr lang="en-US" sz="4000" b="1">
              <a:latin typeface="Times New Roman" panose="02020603050405020304" pitchFamily="18" charset="0"/>
              <a:cs typeface="Times New Roman" panose="02020603050405020304" pitchFamily="18" charset="0"/>
            </a:endParaRPr>
          </a:p>
          <a:p>
            <a:pPr marL="285750" indent="-285750">
              <a:buFontTx/>
              <a:buChar char="-"/>
            </a:pPr>
            <a:r>
              <a:rPr lang="vi-VN" sz="4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Mạng Internet là gì : </a:t>
            </a:r>
            <a:r>
              <a:rPr lang="en-US" sz="4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Mạng Internet là hệ thống thông tin toàn cầu gồm nhiều mạng máy tính liên kết với nhau, truyền thông tin theo kiểu nối chuyển gói dữ liệu (packet switching) dựa trên một giao thức liên mạng đã được chuẩn hóa (giao thức IP). Hệ thống cho phép người dùng truy cập công cộng miễn phí.</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p>
            <a:r>
              <a:rPr lang="en-US" sz="4000">
                <a:latin typeface="Times New Roman" panose="02020603050405020304" pitchFamily="18" charset="0"/>
                <a:cs typeface="Times New Roman" panose="02020603050405020304" pitchFamily="18" charset="0"/>
              </a:rPr>
              <a:t> </a:t>
            </a:r>
          </a:p>
          <a:p>
            <a:r>
              <a:rPr lang="en-US" sz="4000">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1C478103-33CE-7937-DFFB-77FC183A73E3}"/>
              </a:ext>
            </a:extLst>
          </p:cNvPr>
          <p:cNvSpPr txBox="1"/>
          <p:nvPr/>
        </p:nvSpPr>
        <p:spPr>
          <a:xfrm>
            <a:off x="10515600" y="2465867"/>
            <a:ext cx="8229600" cy="1569660"/>
          </a:xfrm>
          <a:prstGeom prst="rect">
            <a:avLst/>
          </a:prstGeom>
          <a:noFill/>
        </p:spPr>
        <p:txBody>
          <a:bodyPr wrap="square" rtlCol="0">
            <a:spAutoFit/>
          </a:bodyPr>
          <a:lstStyle/>
          <a:p>
            <a:r>
              <a:rPr lang="en-US" sz="4800" b="1">
                <a:latin typeface="Times New Roman" panose="02020603050405020304" pitchFamily="18" charset="0"/>
                <a:cs typeface="Times New Roman" panose="02020603050405020304" pitchFamily="18" charset="0"/>
              </a:rPr>
              <a:t>GIỚI THIỆU MẠNG MÁY TÍNH:</a:t>
            </a:r>
            <a:endParaRPr lang="en-US" sz="4800"/>
          </a:p>
        </p:txBody>
      </p:sp>
    </p:spTree>
    <p:extLst>
      <p:ext uri="{BB962C8B-B14F-4D97-AF65-F5344CB8AC3E}">
        <p14:creationId xmlns:p14="http://schemas.microsoft.com/office/powerpoint/2010/main" val="186694152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wd">
                                    <p:tmPct val="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wd">
                                    <p:tmPct val="0"/>
                                  </p:iterate>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iterate type="wd">
                                    <p:tmPct val="0"/>
                                  </p:iterate>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1000" fill="hold"/>
                                        <p:tgtEl>
                                          <p:spTgt spid="39"/>
                                        </p:tgtEl>
                                        <p:attrNameLst>
                                          <p:attrName>ppt_x</p:attrName>
                                        </p:attrNameLst>
                                      </p:cBhvr>
                                      <p:tavLst>
                                        <p:tav tm="0">
                                          <p:val>
                                            <p:strVal val="#ppt_x"/>
                                          </p:val>
                                        </p:tav>
                                        <p:tav tm="100000">
                                          <p:val>
                                            <p:strVal val="#ppt_x"/>
                                          </p:val>
                                        </p:tav>
                                      </p:tavLst>
                                    </p:anim>
                                    <p:anim calcmode="lin" valueType="num">
                                      <p:cBhvr additive="base">
                                        <p:cTn id="20" dur="10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9"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1202" y="1710928"/>
            <a:ext cx="8140731" cy="874598"/>
          </a:xfrm>
          <a:prstGeom prst="rect">
            <a:avLst/>
          </a:prstGeom>
        </p:spPr>
        <p:txBody>
          <a:bodyPr vert="horz" wrap="square" lIns="0" tIns="12700" rIns="0" bIns="0" rtlCol="0">
            <a:spAutoFit/>
          </a:bodyPr>
          <a:lstStyle/>
          <a:p>
            <a:pPr marL="12700">
              <a:lnSpc>
                <a:spcPct val="100000"/>
              </a:lnSpc>
              <a:spcBef>
                <a:spcPts val="100"/>
              </a:spcBef>
            </a:pPr>
            <a:r>
              <a:rPr lang="en-US" sz="5600" spc="-10" dirty="0">
                <a:solidFill>
                  <a:srgbClr val="17072A"/>
                </a:solidFill>
                <a:latin typeface="Roboto"/>
                <a:cs typeface="Roboto"/>
              </a:rPr>
              <a:t>LỢI ÍCH CỦA INTERNET</a:t>
            </a:r>
            <a:endParaRPr sz="5600" dirty="0">
              <a:latin typeface="Roboto"/>
              <a:cs typeface="Roboto"/>
            </a:endParaRPr>
          </a:p>
        </p:txBody>
      </p:sp>
      <p:sp>
        <p:nvSpPr>
          <p:cNvPr id="4" name="object 4"/>
          <p:cNvSpPr txBox="1"/>
          <p:nvPr/>
        </p:nvSpPr>
        <p:spPr>
          <a:xfrm>
            <a:off x="11811000" y="2349413"/>
            <a:ext cx="6095679" cy="382156"/>
          </a:xfrm>
          <a:prstGeom prst="rect">
            <a:avLst/>
          </a:prstGeom>
        </p:spPr>
        <p:txBody>
          <a:bodyPr vert="horz" wrap="square" lIns="0" tIns="12700" rIns="0" bIns="0" rtlCol="0">
            <a:spAutoFit/>
          </a:bodyPr>
          <a:lstStyle/>
          <a:p>
            <a:pPr marL="12700">
              <a:lnSpc>
                <a:spcPct val="100000"/>
              </a:lnSpc>
              <a:spcBef>
                <a:spcPts val="100"/>
              </a:spcBef>
            </a:pPr>
            <a:r>
              <a:rPr lang="en-US" sz="2400" b="1">
                <a:latin typeface="Times New Roman" panose="02020603050405020304" pitchFamily="18" charset="0"/>
                <a:cs typeface="Times New Roman" panose="02020603050405020304" pitchFamily="18" charset="0"/>
              </a:rPr>
              <a:t>GIÚP KẾT NỐI VỚI MỌI NGƯỜI,</a:t>
            </a:r>
            <a:endParaRPr sz="2400" b="1">
              <a:latin typeface="Times New Roman" panose="02020603050405020304" pitchFamily="18" charset="0"/>
              <a:cs typeface="Times New Roman" panose="02020603050405020304" pitchFamily="18" charset="0"/>
            </a:endParaRPr>
          </a:p>
        </p:txBody>
      </p:sp>
      <p:sp>
        <p:nvSpPr>
          <p:cNvPr id="7" name="object 7"/>
          <p:cNvSpPr/>
          <p:nvPr/>
        </p:nvSpPr>
        <p:spPr>
          <a:xfrm>
            <a:off x="17192305" y="612413"/>
            <a:ext cx="561974" cy="295274"/>
          </a:xfrm>
          <a:prstGeom prst="rect">
            <a:avLst/>
          </a:prstGeom>
          <a:blipFill>
            <a:blip r:embed="rId2" cstate="print"/>
            <a:stretch>
              <a:fillRect/>
            </a:stretch>
          </a:blipFill>
        </p:spPr>
        <p:txBody>
          <a:bodyPr wrap="square" lIns="0" tIns="0" rIns="0" bIns="0" rtlCol="0"/>
          <a:lstStyle/>
          <a:p>
            <a:endParaRPr/>
          </a:p>
        </p:txBody>
      </p:sp>
      <p:grpSp>
        <p:nvGrpSpPr>
          <p:cNvPr id="8" name="object 8"/>
          <p:cNvGrpSpPr/>
          <p:nvPr/>
        </p:nvGrpSpPr>
        <p:grpSpPr>
          <a:xfrm>
            <a:off x="1059746" y="760597"/>
            <a:ext cx="304800" cy="304800"/>
            <a:chOff x="1059746" y="760597"/>
            <a:chExt cx="304800" cy="304800"/>
          </a:xfrm>
        </p:grpSpPr>
        <p:sp>
          <p:nvSpPr>
            <p:cNvPr id="9" name="object 9"/>
            <p:cNvSpPr/>
            <p:nvPr/>
          </p:nvSpPr>
          <p:spPr>
            <a:xfrm>
              <a:off x="1065811" y="839559"/>
              <a:ext cx="292735" cy="147320"/>
            </a:xfrm>
            <a:custGeom>
              <a:avLst/>
              <a:gdLst/>
              <a:ahLst/>
              <a:cxnLst/>
              <a:rect l="l" t="t" r="r" b="b"/>
              <a:pathLst>
                <a:path w="292734" h="147319">
                  <a:moveTo>
                    <a:pt x="0" y="0"/>
                  </a:moveTo>
                  <a:lnTo>
                    <a:pt x="292647" y="0"/>
                  </a:lnTo>
                  <a:lnTo>
                    <a:pt x="292647" y="146851"/>
                  </a:lnTo>
                  <a:lnTo>
                    <a:pt x="0" y="146851"/>
                  </a:lnTo>
                  <a:lnTo>
                    <a:pt x="0" y="0"/>
                  </a:lnTo>
                  <a:close/>
                </a:path>
              </a:pathLst>
            </a:custGeom>
            <a:ln w="12128">
              <a:solidFill>
                <a:srgbClr val="000000"/>
              </a:solidFill>
            </a:ln>
          </p:spPr>
          <p:txBody>
            <a:bodyPr wrap="square" lIns="0" tIns="0" rIns="0" bIns="0" rtlCol="0"/>
            <a:lstStyle/>
            <a:p>
              <a:endParaRPr/>
            </a:p>
          </p:txBody>
        </p:sp>
        <p:sp>
          <p:nvSpPr>
            <p:cNvPr id="10" name="object 10"/>
            <p:cNvSpPr/>
            <p:nvPr/>
          </p:nvSpPr>
          <p:spPr>
            <a:xfrm>
              <a:off x="1138708" y="766662"/>
              <a:ext cx="147320" cy="292735"/>
            </a:xfrm>
            <a:custGeom>
              <a:avLst/>
              <a:gdLst/>
              <a:ahLst/>
              <a:cxnLst/>
              <a:rect l="l" t="t" r="r" b="b"/>
              <a:pathLst>
                <a:path w="147319" h="292734">
                  <a:moveTo>
                    <a:pt x="146851" y="0"/>
                  </a:moveTo>
                  <a:lnTo>
                    <a:pt x="146851" y="292647"/>
                  </a:lnTo>
                  <a:lnTo>
                    <a:pt x="0" y="292647"/>
                  </a:lnTo>
                  <a:lnTo>
                    <a:pt x="0" y="0"/>
                  </a:lnTo>
                  <a:lnTo>
                    <a:pt x="146851" y="0"/>
                  </a:lnTo>
                  <a:close/>
                </a:path>
              </a:pathLst>
            </a:custGeom>
            <a:ln w="12128">
              <a:solidFill>
                <a:srgbClr val="000000"/>
              </a:solidFill>
            </a:ln>
          </p:spPr>
          <p:txBody>
            <a:bodyPr wrap="square" lIns="0" tIns="0" rIns="0" bIns="0" rtlCol="0"/>
            <a:lstStyle/>
            <a:p>
              <a:endParaRPr/>
            </a:p>
          </p:txBody>
        </p:sp>
        <p:sp>
          <p:nvSpPr>
            <p:cNvPr id="11" name="object 11"/>
            <p:cNvSpPr/>
            <p:nvPr/>
          </p:nvSpPr>
          <p:spPr>
            <a:xfrm>
              <a:off x="1101202" y="802053"/>
              <a:ext cx="222250" cy="222250"/>
            </a:xfrm>
            <a:custGeom>
              <a:avLst/>
              <a:gdLst/>
              <a:ahLst/>
              <a:cxnLst/>
              <a:rect l="l" t="t" r="r" b="b"/>
              <a:pathLst>
                <a:path w="222250" h="222250">
                  <a:moveTo>
                    <a:pt x="0" y="0"/>
                  </a:moveTo>
                  <a:lnTo>
                    <a:pt x="221864" y="0"/>
                  </a:lnTo>
                  <a:lnTo>
                    <a:pt x="221864" y="221864"/>
                  </a:lnTo>
                  <a:lnTo>
                    <a:pt x="0" y="221864"/>
                  </a:lnTo>
                  <a:lnTo>
                    <a:pt x="0" y="0"/>
                  </a:lnTo>
                  <a:close/>
                </a:path>
              </a:pathLst>
            </a:custGeom>
            <a:ln w="12128">
              <a:solidFill>
                <a:srgbClr val="000000"/>
              </a:solidFill>
            </a:ln>
          </p:spPr>
          <p:txBody>
            <a:bodyPr wrap="square" lIns="0" tIns="0" rIns="0" bIns="0" rtlCol="0"/>
            <a:lstStyle/>
            <a:p>
              <a:endParaRPr/>
            </a:p>
          </p:txBody>
        </p:sp>
      </p:grpSp>
      <p:sp>
        <p:nvSpPr>
          <p:cNvPr id="12" name="object 12"/>
          <p:cNvSpPr txBox="1"/>
          <p:nvPr/>
        </p:nvSpPr>
        <p:spPr>
          <a:xfrm>
            <a:off x="1523065" y="758707"/>
            <a:ext cx="2232660" cy="284480"/>
          </a:xfrm>
          <a:prstGeom prst="rect">
            <a:avLst/>
          </a:prstGeom>
        </p:spPr>
        <p:txBody>
          <a:bodyPr vert="horz" wrap="square" lIns="0" tIns="12700" rIns="0" bIns="0" rtlCol="0">
            <a:spAutoFit/>
          </a:bodyPr>
          <a:lstStyle/>
          <a:p>
            <a:pPr marL="12700">
              <a:lnSpc>
                <a:spcPct val="100000"/>
              </a:lnSpc>
              <a:spcBef>
                <a:spcPts val="100"/>
              </a:spcBef>
            </a:pPr>
            <a:r>
              <a:rPr sz="1700" b="1" spc="80" dirty="0">
                <a:solidFill>
                  <a:srgbClr val="17072A"/>
                </a:solidFill>
                <a:latin typeface="Arial"/>
                <a:cs typeface="Arial"/>
              </a:rPr>
              <a:t>LARANA</a:t>
            </a:r>
            <a:r>
              <a:rPr sz="1700" b="1" spc="60" dirty="0">
                <a:solidFill>
                  <a:srgbClr val="17072A"/>
                </a:solidFill>
                <a:latin typeface="Arial"/>
                <a:cs typeface="Arial"/>
              </a:rPr>
              <a:t> </a:t>
            </a:r>
            <a:r>
              <a:rPr sz="1700" b="1" spc="55" dirty="0">
                <a:solidFill>
                  <a:srgbClr val="17072A"/>
                </a:solidFill>
                <a:latin typeface="Arial"/>
                <a:cs typeface="Arial"/>
              </a:rPr>
              <a:t>COMPANY</a:t>
            </a:r>
            <a:endParaRPr sz="1700">
              <a:latin typeface="Arial"/>
              <a:cs typeface="Arial"/>
            </a:endParaRPr>
          </a:p>
        </p:txBody>
      </p:sp>
      <p:sp>
        <p:nvSpPr>
          <p:cNvPr id="13" name="object 13"/>
          <p:cNvSpPr/>
          <p:nvPr/>
        </p:nvSpPr>
        <p:spPr>
          <a:xfrm>
            <a:off x="0" y="1271521"/>
            <a:ext cx="4033745" cy="154765"/>
          </a:xfrm>
          <a:prstGeom prst="rect">
            <a:avLst/>
          </a:prstGeom>
          <a:blipFill>
            <a:blip r:embed="rId3" cstate="print"/>
            <a:stretch>
              <a:fillRect/>
            </a:stretch>
          </a:blipFill>
        </p:spPr>
        <p:txBody>
          <a:bodyPr wrap="square" lIns="0" tIns="0" rIns="0" bIns="0" rtlCol="0"/>
          <a:lstStyle/>
          <a:p>
            <a:endParaRPr/>
          </a:p>
        </p:txBody>
      </p:sp>
      <p:grpSp>
        <p:nvGrpSpPr>
          <p:cNvPr id="14" name="object 14"/>
          <p:cNvGrpSpPr/>
          <p:nvPr/>
        </p:nvGrpSpPr>
        <p:grpSpPr>
          <a:xfrm>
            <a:off x="10650191" y="2218127"/>
            <a:ext cx="962025" cy="962025"/>
            <a:chOff x="10039594" y="2292333"/>
            <a:chExt cx="962025" cy="962025"/>
          </a:xfrm>
        </p:grpSpPr>
        <p:sp>
          <p:nvSpPr>
            <p:cNvPr id="15" name="object 15"/>
            <p:cNvSpPr/>
            <p:nvPr/>
          </p:nvSpPr>
          <p:spPr>
            <a:xfrm>
              <a:off x="10042287" y="2295027"/>
              <a:ext cx="956637" cy="956637"/>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10039594" y="2292333"/>
              <a:ext cx="962025" cy="962025"/>
            </a:xfrm>
            <a:custGeom>
              <a:avLst/>
              <a:gdLst/>
              <a:ahLst/>
              <a:cxnLst/>
              <a:rect l="l" t="t" r="r" b="b"/>
              <a:pathLst>
                <a:path w="962025" h="962025">
                  <a:moveTo>
                    <a:pt x="481012" y="962024"/>
                  </a:moveTo>
                  <a:lnTo>
                    <a:pt x="431886" y="959537"/>
                  </a:lnTo>
                  <a:lnTo>
                    <a:pt x="384166" y="952239"/>
                  </a:lnTo>
                  <a:lnTo>
                    <a:pt x="338096" y="940371"/>
                  </a:lnTo>
                  <a:lnTo>
                    <a:pt x="293919" y="924178"/>
                  </a:lnTo>
                  <a:lnTo>
                    <a:pt x="251879" y="903903"/>
                  </a:lnTo>
                  <a:lnTo>
                    <a:pt x="212218" y="879788"/>
                  </a:lnTo>
                  <a:lnTo>
                    <a:pt x="175180" y="852078"/>
                  </a:lnTo>
                  <a:lnTo>
                    <a:pt x="141008" y="821016"/>
                  </a:lnTo>
                  <a:lnTo>
                    <a:pt x="109946" y="786844"/>
                  </a:lnTo>
                  <a:lnTo>
                    <a:pt x="82236" y="749806"/>
                  </a:lnTo>
                  <a:lnTo>
                    <a:pt x="58121" y="710145"/>
                  </a:lnTo>
                  <a:lnTo>
                    <a:pt x="37846" y="668105"/>
                  </a:lnTo>
                  <a:lnTo>
                    <a:pt x="21653" y="623928"/>
                  </a:lnTo>
                  <a:lnTo>
                    <a:pt x="9785" y="577858"/>
                  </a:lnTo>
                  <a:lnTo>
                    <a:pt x="2487" y="530138"/>
                  </a:lnTo>
                  <a:lnTo>
                    <a:pt x="0" y="481012"/>
                  </a:lnTo>
                  <a:lnTo>
                    <a:pt x="2487" y="431886"/>
                  </a:lnTo>
                  <a:lnTo>
                    <a:pt x="9785" y="384166"/>
                  </a:lnTo>
                  <a:lnTo>
                    <a:pt x="21653" y="338096"/>
                  </a:lnTo>
                  <a:lnTo>
                    <a:pt x="37846" y="293919"/>
                  </a:lnTo>
                  <a:lnTo>
                    <a:pt x="58121" y="251879"/>
                  </a:lnTo>
                  <a:lnTo>
                    <a:pt x="82236" y="212218"/>
                  </a:lnTo>
                  <a:lnTo>
                    <a:pt x="109946" y="175180"/>
                  </a:lnTo>
                  <a:lnTo>
                    <a:pt x="141008" y="141008"/>
                  </a:lnTo>
                  <a:lnTo>
                    <a:pt x="175180" y="109946"/>
                  </a:lnTo>
                  <a:lnTo>
                    <a:pt x="212218" y="82236"/>
                  </a:lnTo>
                  <a:lnTo>
                    <a:pt x="251879" y="58121"/>
                  </a:lnTo>
                  <a:lnTo>
                    <a:pt x="293919" y="37846"/>
                  </a:lnTo>
                  <a:lnTo>
                    <a:pt x="338096" y="21653"/>
                  </a:lnTo>
                  <a:lnTo>
                    <a:pt x="384166" y="9785"/>
                  </a:lnTo>
                  <a:lnTo>
                    <a:pt x="431886" y="2487"/>
                  </a:lnTo>
                  <a:lnTo>
                    <a:pt x="481012" y="0"/>
                  </a:lnTo>
                  <a:lnTo>
                    <a:pt x="530107" y="2487"/>
                  </a:lnTo>
                  <a:lnTo>
                    <a:pt x="549059" y="5387"/>
                  </a:lnTo>
                  <a:lnTo>
                    <a:pt x="481012" y="5387"/>
                  </a:lnTo>
                  <a:lnTo>
                    <a:pt x="432453" y="7847"/>
                  </a:lnTo>
                  <a:lnTo>
                    <a:pt x="385281" y="15068"/>
                  </a:lnTo>
                  <a:lnTo>
                    <a:pt x="339736" y="26807"/>
                  </a:lnTo>
                  <a:lnTo>
                    <a:pt x="296060" y="42825"/>
                  </a:lnTo>
                  <a:lnTo>
                    <a:pt x="254492" y="62879"/>
                  </a:lnTo>
                  <a:lnTo>
                    <a:pt x="215276" y="86730"/>
                  </a:lnTo>
                  <a:lnTo>
                    <a:pt x="178650" y="114136"/>
                  </a:lnTo>
                  <a:lnTo>
                    <a:pt x="144856" y="144856"/>
                  </a:lnTo>
                  <a:lnTo>
                    <a:pt x="114136" y="178650"/>
                  </a:lnTo>
                  <a:lnTo>
                    <a:pt x="86730" y="215276"/>
                  </a:lnTo>
                  <a:lnTo>
                    <a:pt x="62879" y="254492"/>
                  </a:lnTo>
                  <a:lnTo>
                    <a:pt x="42825" y="296060"/>
                  </a:lnTo>
                  <a:lnTo>
                    <a:pt x="26807" y="339736"/>
                  </a:lnTo>
                  <a:lnTo>
                    <a:pt x="15068" y="385281"/>
                  </a:lnTo>
                  <a:lnTo>
                    <a:pt x="7847" y="432453"/>
                  </a:lnTo>
                  <a:lnTo>
                    <a:pt x="5387" y="481012"/>
                  </a:lnTo>
                  <a:lnTo>
                    <a:pt x="7847" y="529571"/>
                  </a:lnTo>
                  <a:lnTo>
                    <a:pt x="15068" y="576743"/>
                  </a:lnTo>
                  <a:lnTo>
                    <a:pt x="26807" y="622288"/>
                  </a:lnTo>
                  <a:lnTo>
                    <a:pt x="42825" y="665964"/>
                  </a:lnTo>
                  <a:lnTo>
                    <a:pt x="62879" y="707532"/>
                  </a:lnTo>
                  <a:lnTo>
                    <a:pt x="86730" y="746748"/>
                  </a:lnTo>
                  <a:lnTo>
                    <a:pt x="114136" y="783374"/>
                  </a:lnTo>
                  <a:lnTo>
                    <a:pt x="144856" y="817168"/>
                  </a:lnTo>
                  <a:lnTo>
                    <a:pt x="178650" y="847888"/>
                  </a:lnTo>
                  <a:lnTo>
                    <a:pt x="215276" y="875294"/>
                  </a:lnTo>
                  <a:lnTo>
                    <a:pt x="254492" y="899145"/>
                  </a:lnTo>
                  <a:lnTo>
                    <a:pt x="296060" y="919199"/>
                  </a:lnTo>
                  <a:lnTo>
                    <a:pt x="339736" y="935217"/>
                  </a:lnTo>
                  <a:lnTo>
                    <a:pt x="385281" y="946956"/>
                  </a:lnTo>
                  <a:lnTo>
                    <a:pt x="432453" y="954177"/>
                  </a:lnTo>
                  <a:lnTo>
                    <a:pt x="481012" y="956637"/>
                  </a:lnTo>
                  <a:lnTo>
                    <a:pt x="549059" y="956637"/>
                  </a:lnTo>
                  <a:lnTo>
                    <a:pt x="530107" y="959537"/>
                  </a:lnTo>
                  <a:lnTo>
                    <a:pt x="481012" y="962024"/>
                  </a:lnTo>
                  <a:close/>
                </a:path>
                <a:path w="962025" h="962025">
                  <a:moveTo>
                    <a:pt x="549059" y="956637"/>
                  </a:moveTo>
                  <a:lnTo>
                    <a:pt x="481012" y="956637"/>
                  </a:lnTo>
                  <a:lnTo>
                    <a:pt x="529571" y="954177"/>
                  </a:lnTo>
                  <a:lnTo>
                    <a:pt x="576743" y="946956"/>
                  </a:lnTo>
                  <a:lnTo>
                    <a:pt x="622288" y="935217"/>
                  </a:lnTo>
                  <a:lnTo>
                    <a:pt x="665964" y="919199"/>
                  </a:lnTo>
                  <a:lnTo>
                    <a:pt x="707532" y="899145"/>
                  </a:lnTo>
                  <a:lnTo>
                    <a:pt x="746748" y="875294"/>
                  </a:lnTo>
                  <a:lnTo>
                    <a:pt x="783374" y="847888"/>
                  </a:lnTo>
                  <a:lnTo>
                    <a:pt x="817168" y="817168"/>
                  </a:lnTo>
                  <a:lnTo>
                    <a:pt x="847888" y="783374"/>
                  </a:lnTo>
                  <a:lnTo>
                    <a:pt x="875294" y="746748"/>
                  </a:lnTo>
                  <a:lnTo>
                    <a:pt x="899145" y="707532"/>
                  </a:lnTo>
                  <a:lnTo>
                    <a:pt x="919199" y="665964"/>
                  </a:lnTo>
                  <a:lnTo>
                    <a:pt x="935217" y="622288"/>
                  </a:lnTo>
                  <a:lnTo>
                    <a:pt x="946956" y="576743"/>
                  </a:lnTo>
                  <a:lnTo>
                    <a:pt x="954177" y="529571"/>
                  </a:lnTo>
                  <a:lnTo>
                    <a:pt x="956637" y="481012"/>
                  </a:lnTo>
                  <a:lnTo>
                    <a:pt x="954177" y="432453"/>
                  </a:lnTo>
                  <a:lnTo>
                    <a:pt x="946956" y="385281"/>
                  </a:lnTo>
                  <a:lnTo>
                    <a:pt x="935217" y="339736"/>
                  </a:lnTo>
                  <a:lnTo>
                    <a:pt x="919199" y="296060"/>
                  </a:lnTo>
                  <a:lnTo>
                    <a:pt x="899145" y="254492"/>
                  </a:lnTo>
                  <a:lnTo>
                    <a:pt x="875294" y="215276"/>
                  </a:lnTo>
                  <a:lnTo>
                    <a:pt x="847888" y="178650"/>
                  </a:lnTo>
                  <a:lnTo>
                    <a:pt x="817168" y="144856"/>
                  </a:lnTo>
                  <a:lnTo>
                    <a:pt x="783374" y="114136"/>
                  </a:lnTo>
                  <a:lnTo>
                    <a:pt x="746748" y="86730"/>
                  </a:lnTo>
                  <a:lnTo>
                    <a:pt x="707532" y="62879"/>
                  </a:lnTo>
                  <a:lnTo>
                    <a:pt x="665964" y="42825"/>
                  </a:lnTo>
                  <a:lnTo>
                    <a:pt x="622288" y="26807"/>
                  </a:lnTo>
                  <a:lnTo>
                    <a:pt x="576743" y="15068"/>
                  </a:lnTo>
                  <a:lnTo>
                    <a:pt x="529571" y="7847"/>
                  </a:lnTo>
                  <a:lnTo>
                    <a:pt x="481012" y="5387"/>
                  </a:lnTo>
                  <a:lnTo>
                    <a:pt x="549059" y="5387"/>
                  </a:lnTo>
                  <a:lnTo>
                    <a:pt x="623857" y="21653"/>
                  </a:lnTo>
                  <a:lnTo>
                    <a:pt x="668024" y="37846"/>
                  </a:lnTo>
                  <a:lnTo>
                    <a:pt x="710060" y="58121"/>
                  </a:lnTo>
                  <a:lnTo>
                    <a:pt x="749721" y="82236"/>
                  </a:lnTo>
                  <a:lnTo>
                    <a:pt x="786764" y="109946"/>
                  </a:lnTo>
                  <a:lnTo>
                    <a:pt x="820944" y="141008"/>
                  </a:lnTo>
                  <a:lnTo>
                    <a:pt x="852016" y="175180"/>
                  </a:lnTo>
                  <a:lnTo>
                    <a:pt x="879738" y="212218"/>
                  </a:lnTo>
                  <a:lnTo>
                    <a:pt x="903864" y="251879"/>
                  </a:lnTo>
                  <a:lnTo>
                    <a:pt x="924151" y="293919"/>
                  </a:lnTo>
                  <a:lnTo>
                    <a:pt x="940354" y="338096"/>
                  </a:lnTo>
                  <a:lnTo>
                    <a:pt x="952231" y="384166"/>
                  </a:lnTo>
                  <a:lnTo>
                    <a:pt x="959535" y="431886"/>
                  </a:lnTo>
                  <a:lnTo>
                    <a:pt x="962024" y="481012"/>
                  </a:lnTo>
                  <a:lnTo>
                    <a:pt x="959535" y="530138"/>
                  </a:lnTo>
                  <a:lnTo>
                    <a:pt x="952231" y="577858"/>
                  </a:lnTo>
                  <a:lnTo>
                    <a:pt x="940354" y="623928"/>
                  </a:lnTo>
                  <a:lnTo>
                    <a:pt x="924151" y="668105"/>
                  </a:lnTo>
                  <a:lnTo>
                    <a:pt x="903864" y="710145"/>
                  </a:lnTo>
                  <a:lnTo>
                    <a:pt x="879738" y="749806"/>
                  </a:lnTo>
                  <a:lnTo>
                    <a:pt x="852016" y="786844"/>
                  </a:lnTo>
                  <a:lnTo>
                    <a:pt x="820944" y="821016"/>
                  </a:lnTo>
                  <a:lnTo>
                    <a:pt x="786764" y="852078"/>
                  </a:lnTo>
                  <a:lnTo>
                    <a:pt x="749721" y="879788"/>
                  </a:lnTo>
                  <a:lnTo>
                    <a:pt x="710060" y="903903"/>
                  </a:lnTo>
                  <a:lnTo>
                    <a:pt x="668024" y="924178"/>
                  </a:lnTo>
                  <a:lnTo>
                    <a:pt x="623857" y="940371"/>
                  </a:lnTo>
                  <a:lnTo>
                    <a:pt x="577803" y="952239"/>
                  </a:lnTo>
                  <a:lnTo>
                    <a:pt x="549059" y="956637"/>
                  </a:lnTo>
                  <a:close/>
                </a:path>
              </a:pathLst>
            </a:custGeom>
            <a:solidFill>
              <a:srgbClr val="FFFFFF"/>
            </a:solidFill>
          </p:spPr>
          <p:txBody>
            <a:bodyPr wrap="square" lIns="0" tIns="0" rIns="0" bIns="0" rtlCol="0"/>
            <a:lstStyle/>
            <a:p>
              <a:endParaRPr/>
            </a:p>
          </p:txBody>
        </p:sp>
      </p:grpSp>
      <p:sp>
        <p:nvSpPr>
          <p:cNvPr id="17" name="object 17"/>
          <p:cNvSpPr txBox="1"/>
          <p:nvPr/>
        </p:nvSpPr>
        <p:spPr>
          <a:xfrm>
            <a:off x="10933797" y="2464701"/>
            <a:ext cx="407670" cy="424815"/>
          </a:xfrm>
          <a:prstGeom prst="rect">
            <a:avLst/>
          </a:prstGeom>
        </p:spPr>
        <p:txBody>
          <a:bodyPr vert="horz" wrap="square" lIns="0" tIns="15240" rIns="0" bIns="0" rtlCol="0">
            <a:spAutoFit/>
          </a:bodyPr>
          <a:lstStyle/>
          <a:p>
            <a:pPr marL="12700">
              <a:lnSpc>
                <a:spcPct val="100000"/>
              </a:lnSpc>
              <a:spcBef>
                <a:spcPts val="120"/>
              </a:spcBef>
            </a:pPr>
            <a:r>
              <a:rPr sz="2600" b="1" spc="5" dirty="0">
                <a:solidFill>
                  <a:srgbClr val="FFFFFF"/>
                </a:solidFill>
                <a:latin typeface="Roboto"/>
                <a:cs typeface="Roboto"/>
              </a:rPr>
              <a:t>0</a:t>
            </a:r>
            <a:r>
              <a:rPr sz="2600" b="1" spc="10" dirty="0">
                <a:solidFill>
                  <a:srgbClr val="FFFFFF"/>
                </a:solidFill>
                <a:latin typeface="Roboto"/>
                <a:cs typeface="Roboto"/>
              </a:rPr>
              <a:t>1</a:t>
            </a:r>
            <a:endParaRPr sz="2600">
              <a:latin typeface="Roboto"/>
              <a:cs typeface="Roboto"/>
            </a:endParaRPr>
          </a:p>
        </p:txBody>
      </p:sp>
      <p:sp>
        <p:nvSpPr>
          <p:cNvPr id="18" name="object 18"/>
          <p:cNvSpPr txBox="1"/>
          <p:nvPr/>
        </p:nvSpPr>
        <p:spPr>
          <a:xfrm>
            <a:off x="11907835" y="3545235"/>
            <a:ext cx="10042564" cy="400751"/>
          </a:xfrm>
          <a:prstGeom prst="rect">
            <a:avLst/>
          </a:prstGeom>
        </p:spPr>
        <p:txBody>
          <a:bodyPr vert="horz" wrap="square" lIns="0" tIns="12700" rIns="0" bIns="0" rtlCol="0">
            <a:spAutoFit/>
          </a:bodyPr>
          <a:lstStyle/>
          <a:p>
            <a:pPr marL="12700" marR="5080">
              <a:lnSpc>
                <a:spcPct val="114300"/>
              </a:lnSpc>
              <a:spcBef>
                <a:spcPts val="2039"/>
              </a:spcBef>
            </a:pPr>
            <a:r>
              <a:rPr lang="en-US" sz="2400" b="1" spc="-30">
                <a:solidFill>
                  <a:srgbClr val="17072A"/>
                </a:solidFill>
                <a:latin typeface="Times New Roman" panose="02020603050405020304" pitchFamily="18" charset="0"/>
                <a:cs typeface="Times New Roman" panose="02020603050405020304" pitchFamily="18" charset="0"/>
              </a:rPr>
              <a:t>CUNG CẤP KIẾN THỨC VÀ THÔNG TIN</a:t>
            </a:r>
            <a:r>
              <a:rPr sz="2400" b="1" spc="-30">
                <a:solidFill>
                  <a:srgbClr val="17072A"/>
                </a:solidFill>
                <a:latin typeface="Times New Roman" panose="02020603050405020304" pitchFamily="18" charset="0"/>
                <a:cs typeface="Times New Roman" panose="02020603050405020304" pitchFamily="18" charset="0"/>
              </a:rPr>
              <a:t>.</a:t>
            </a:r>
            <a:endParaRPr sz="2400" b="1">
              <a:latin typeface="Times New Roman" panose="02020603050405020304" pitchFamily="18" charset="0"/>
              <a:cs typeface="Times New Roman" panose="02020603050405020304" pitchFamily="18" charset="0"/>
            </a:endParaRPr>
          </a:p>
        </p:txBody>
      </p:sp>
      <p:grpSp>
        <p:nvGrpSpPr>
          <p:cNvPr id="19" name="object 19"/>
          <p:cNvGrpSpPr/>
          <p:nvPr/>
        </p:nvGrpSpPr>
        <p:grpSpPr>
          <a:xfrm>
            <a:off x="10682343" y="3410253"/>
            <a:ext cx="962025" cy="962025"/>
            <a:chOff x="10054345" y="4583460"/>
            <a:chExt cx="962025" cy="962025"/>
          </a:xfrm>
        </p:grpSpPr>
        <p:sp>
          <p:nvSpPr>
            <p:cNvPr id="20" name="object 20"/>
            <p:cNvSpPr/>
            <p:nvPr/>
          </p:nvSpPr>
          <p:spPr>
            <a:xfrm>
              <a:off x="10057039" y="4586153"/>
              <a:ext cx="956637" cy="956637"/>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10054345" y="4583460"/>
              <a:ext cx="962025" cy="962025"/>
            </a:xfrm>
            <a:custGeom>
              <a:avLst/>
              <a:gdLst/>
              <a:ahLst/>
              <a:cxnLst/>
              <a:rect l="l" t="t" r="r" b="b"/>
              <a:pathLst>
                <a:path w="962025" h="962025">
                  <a:moveTo>
                    <a:pt x="481012" y="962024"/>
                  </a:moveTo>
                  <a:lnTo>
                    <a:pt x="431886" y="959537"/>
                  </a:lnTo>
                  <a:lnTo>
                    <a:pt x="384166" y="952239"/>
                  </a:lnTo>
                  <a:lnTo>
                    <a:pt x="338096" y="940371"/>
                  </a:lnTo>
                  <a:lnTo>
                    <a:pt x="293919" y="924178"/>
                  </a:lnTo>
                  <a:lnTo>
                    <a:pt x="251879" y="903903"/>
                  </a:lnTo>
                  <a:lnTo>
                    <a:pt x="212218" y="879788"/>
                  </a:lnTo>
                  <a:lnTo>
                    <a:pt x="175180" y="852078"/>
                  </a:lnTo>
                  <a:lnTo>
                    <a:pt x="141008" y="821016"/>
                  </a:lnTo>
                  <a:lnTo>
                    <a:pt x="109946" y="786844"/>
                  </a:lnTo>
                  <a:lnTo>
                    <a:pt x="82236" y="749806"/>
                  </a:lnTo>
                  <a:lnTo>
                    <a:pt x="58121" y="710145"/>
                  </a:lnTo>
                  <a:lnTo>
                    <a:pt x="37846" y="668105"/>
                  </a:lnTo>
                  <a:lnTo>
                    <a:pt x="21653" y="623928"/>
                  </a:lnTo>
                  <a:lnTo>
                    <a:pt x="9785" y="577858"/>
                  </a:lnTo>
                  <a:lnTo>
                    <a:pt x="2487" y="530138"/>
                  </a:lnTo>
                  <a:lnTo>
                    <a:pt x="0" y="481012"/>
                  </a:lnTo>
                  <a:lnTo>
                    <a:pt x="2487" y="431886"/>
                  </a:lnTo>
                  <a:lnTo>
                    <a:pt x="9785" y="384166"/>
                  </a:lnTo>
                  <a:lnTo>
                    <a:pt x="21653" y="338096"/>
                  </a:lnTo>
                  <a:lnTo>
                    <a:pt x="37846" y="293919"/>
                  </a:lnTo>
                  <a:lnTo>
                    <a:pt x="58121" y="251879"/>
                  </a:lnTo>
                  <a:lnTo>
                    <a:pt x="82236" y="212218"/>
                  </a:lnTo>
                  <a:lnTo>
                    <a:pt x="109946" y="175180"/>
                  </a:lnTo>
                  <a:lnTo>
                    <a:pt x="141008" y="141008"/>
                  </a:lnTo>
                  <a:lnTo>
                    <a:pt x="175180" y="109946"/>
                  </a:lnTo>
                  <a:lnTo>
                    <a:pt x="212218" y="82236"/>
                  </a:lnTo>
                  <a:lnTo>
                    <a:pt x="251879" y="58121"/>
                  </a:lnTo>
                  <a:lnTo>
                    <a:pt x="293919" y="37846"/>
                  </a:lnTo>
                  <a:lnTo>
                    <a:pt x="338096" y="21653"/>
                  </a:lnTo>
                  <a:lnTo>
                    <a:pt x="384166" y="9785"/>
                  </a:lnTo>
                  <a:lnTo>
                    <a:pt x="431886" y="2487"/>
                  </a:lnTo>
                  <a:lnTo>
                    <a:pt x="481012" y="0"/>
                  </a:lnTo>
                  <a:lnTo>
                    <a:pt x="530107" y="2487"/>
                  </a:lnTo>
                  <a:lnTo>
                    <a:pt x="549059" y="5387"/>
                  </a:lnTo>
                  <a:lnTo>
                    <a:pt x="481012" y="5387"/>
                  </a:lnTo>
                  <a:lnTo>
                    <a:pt x="432453" y="7847"/>
                  </a:lnTo>
                  <a:lnTo>
                    <a:pt x="385281" y="15068"/>
                  </a:lnTo>
                  <a:lnTo>
                    <a:pt x="339736" y="26807"/>
                  </a:lnTo>
                  <a:lnTo>
                    <a:pt x="296060" y="42825"/>
                  </a:lnTo>
                  <a:lnTo>
                    <a:pt x="254492" y="62879"/>
                  </a:lnTo>
                  <a:lnTo>
                    <a:pt x="215276" y="86730"/>
                  </a:lnTo>
                  <a:lnTo>
                    <a:pt x="178650" y="114136"/>
                  </a:lnTo>
                  <a:lnTo>
                    <a:pt x="144856" y="144856"/>
                  </a:lnTo>
                  <a:lnTo>
                    <a:pt x="114136" y="178650"/>
                  </a:lnTo>
                  <a:lnTo>
                    <a:pt x="86730" y="215276"/>
                  </a:lnTo>
                  <a:lnTo>
                    <a:pt x="62879" y="254492"/>
                  </a:lnTo>
                  <a:lnTo>
                    <a:pt x="42825" y="296060"/>
                  </a:lnTo>
                  <a:lnTo>
                    <a:pt x="26807" y="339736"/>
                  </a:lnTo>
                  <a:lnTo>
                    <a:pt x="15068" y="385281"/>
                  </a:lnTo>
                  <a:lnTo>
                    <a:pt x="7847" y="432453"/>
                  </a:lnTo>
                  <a:lnTo>
                    <a:pt x="5387" y="481012"/>
                  </a:lnTo>
                  <a:lnTo>
                    <a:pt x="7847" y="529571"/>
                  </a:lnTo>
                  <a:lnTo>
                    <a:pt x="15068" y="576743"/>
                  </a:lnTo>
                  <a:lnTo>
                    <a:pt x="26807" y="622288"/>
                  </a:lnTo>
                  <a:lnTo>
                    <a:pt x="42825" y="665964"/>
                  </a:lnTo>
                  <a:lnTo>
                    <a:pt x="62879" y="707532"/>
                  </a:lnTo>
                  <a:lnTo>
                    <a:pt x="86730" y="746748"/>
                  </a:lnTo>
                  <a:lnTo>
                    <a:pt x="114136" y="783374"/>
                  </a:lnTo>
                  <a:lnTo>
                    <a:pt x="144856" y="817168"/>
                  </a:lnTo>
                  <a:lnTo>
                    <a:pt x="178650" y="847888"/>
                  </a:lnTo>
                  <a:lnTo>
                    <a:pt x="215276" y="875294"/>
                  </a:lnTo>
                  <a:lnTo>
                    <a:pt x="254492" y="899145"/>
                  </a:lnTo>
                  <a:lnTo>
                    <a:pt x="296060" y="919199"/>
                  </a:lnTo>
                  <a:lnTo>
                    <a:pt x="339736" y="935217"/>
                  </a:lnTo>
                  <a:lnTo>
                    <a:pt x="385281" y="946956"/>
                  </a:lnTo>
                  <a:lnTo>
                    <a:pt x="432453" y="954177"/>
                  </a:lnTo>
                  <a:lnTo>
                    <a:pt x="481012" y="956637"/>
                  </a:lnTo>
                  <a:lnTo>
                    <a:pt x="549059" y="956637"/>
                  </a:lnTo>
                  <a:lnTo>
                    <a:pt x="530107" y="959537"/>
                  </a:lnTo>
                  <a:lnTo>
                    <a:pt x="481012" y="962024"/>
                  </a:lnTo>
                  <a:close/>
                </a:path>
                <a:path w="962025" h="962025">
                  <a:moveTo>
                    <a:pt x="549059" y="956637"/>
                  </a:moveTo>
                  <a:lnTo>
                    <a:pt x="481012" y="956637"/>
                  </a:lnTo>
                  <a:lnTo>
                    <a:pt x="529571" y="954177"/>
                  </a:lnTo>
                  <a:lnTo>
                    <a:pt x="576743" y="946956"/>
                  </a:lnTo>
                  <a:lnTo>
                    <a:pt x="622288" y="935217"/>
                  </a:lnTo>
                  <a:lnTo>
                    <a:pt x="665964" y="919199"/>
                  </a:lnTo>
                  <a:lnTo>
                    <a:pt x="707532" y="899145"/>
                  </a:lnTo>
                  <a:lnTo>
                    <a:pt x="746748" y="875294"/>
                  </a:lnTo>
                  <a:lnTo>
                    <a:pt x="783374" y="847888"/>
                  </a:lnTo>
                  <a:lnTo>
                    <a:pt x="817168" y="817168"/>
                  </a:lnTo>
                  <a:lnTo>
                    <a:pt x="847888" y="783374"/>
                  </a:lnTo>
                  <a:lnTo>
                    <a:pt x="875294" y="746748"/>
                  </a:lnTo>
                  <a:lnTo>
                    <a:pt x="899145" y="707532"/>
                  </a:lnTo>
                  <a:lnTo>
                    <a:pt x="919199" y="665964"/>
                  </a:lnTo>
                  <a:lnTo>
                    <a:pt x="935217" y="622288"/>
                  </a:lnTo>
                  <a:lnTo>
                    <a:pt x="946956" y="576743"/>
                  </a:lnTo>
                  <a:lnTo>
                    <a:pt x="954177" y="529571"/>
                  </a:lnTo>
                  <a:lnTo>
                    <a:pt x="956637" y="481012"/>
                  </a:lnTo>
                  <a:lnTo>
                    <a:pt x="954177" y="432453"/>
                  </a:lnTo>
                  <a:lnTo>
                    <a:pt x="946956" y="385281"/>
                  </a:lnTo>
                  <a:lnTo>
                    <a:pt x="935217" y="339736"/>
                  </a:lnTo>
                  <a:lnTo>
                    <a:pt x="919199" y="296060"/>
                  </a:lnTo>
                  <a:lnTo>
                    <a:pt x="899145" y="254492"/>
                  </a:lnTo>
                  <a:lnTo>
                    <a:pt x="875294" y="215276"/>
                  </a:lnTo>
                  <a:lnTo>
                    <a:pt x="847888" y="178650"/>
                  </a:lnTo>
                  <a:lnTo>
                    <a:pt x="817168" y="144856"/>
                  </a:lnTo>
                  <a:lnTo>
                    <a:pt x="783374" y="114136"/>
                  </a:lnTo>
                  <a:lnTo>
                    <a:pt x="746748" y="86730"/>
                  </a:lnTo>
                  <a:lnTo>
                    <a:pt x="707532" y="62879"/>
                  </a:lnTo>
                  <a:lnTo>
                    <a:pt x="665964" y="42825"/>
                  </a:lnTo>
                  <a:lnTo>
                    <a:pt x="622288" y="26807"/>
                  </a:lnTo>
                  <a:lnTo>
                    <a:pt x="576743" y="15068"/>
                  </a:lnTo>
                  <a:lnTo>
                    <a:pt x="529571" y="7847"/>
                  </a:lnTo>
                  <a:lnTo>
                    <a:pt x="481012" y="5387"/>
                  </a:lnTo>
                  <a:lnTo>
                    <a:pt x="549059" y="5387"/>
                  </a:lnTo>
                  <a:lnTo>
                    <a:pt x="623857" y="21653"/>
                  </a:lnTo>
                  <a:lnTo>
                    <a:pt x="668024" y="37846"/>
                  </a:lnTo>
                  <a:lnTo>
                    <a:pt x="710060" y="58121"/>
                  </a:lnTo>
                  <a:lnTo>
                    <a:pt x="749721" y="82236"/>
                  </a:lnTo>
                  <a:lnTo>
                    <a:pt x="786764" y="109946"/>
                  </a:lnTo>
                  <a:lnTo>
                    <a:pt x="820944" y="141008"/>
                  </a:lnTo>
                  <a:lnTo>
                    <a:pt x="852016" y="175180"/>
                  </a:lnTo>
                  <a:lnTo>
                    <a:pt x="879738" y="212218"/>
                  </a:lnTo>
                  <a:lnTo>
                    <a:pt x="903864" y="251879"/>
                  </a:lnTo>
                  <a:lnTo>
                    <a:pt x="924151" y="293919"/>
                  </a:lnTo>
                  <a:lnTo>
                    <a:pt x="940354" y="338096"/>
                  </a:lnTo>
                  <a:lnTo>
                    <a:pt x="952231" y="384166"/>
                  </a:lnTo>
                  <a:lnTo>
                    <a:pt x="959535" y="431886"/>
                  </a:lnTo>
                  <a:lnTo>
                    <a:pt x="962024" y="481012"/>
                  </a:lnTo>
                  <a:lnTo>
                    <a:pt x="959535" y="530138"/>
                  </a:lnTo>
                  <a:lnTo>
                    <a:pt x="952231" y="577858"/>
                  </a:lnTo>
                  <a:lnTo>
                    <a:pt x="940354" y="623928"/>
                  </a:lnTo>
                  <a:lnTo>
                    <a:pt x="924151" y="668105"/>
                  </a:lnTo>
                  <a:lnTo>
                    <a:pt x="903864" y="710145"/>
                  </a:lnTo>
                  <a:lnTo>
                    <a:pt x="879738" y="749806"/>
                  </a:lnTo>
                  <a:lnTo>
                    <a:pt x="852016" y="786844"/>
                  </a:lnTo>
                  <a:lnTo>
                    <a:pt x="820944" y="821016"/>
                  </a:lnTo>
                  <a:lnTo>
                    <a:pt x="786764" y="852078"/>
                  </a:lnTo>
                  <a:lnTo>
                    <a:pt x="749721" y="879788"/>
                  </a:lnTo>
                  <a:lnTo>
                    <a:pt x="710060" y="903903"/>
                  </a:lnTo>
                  <a:lnTo>
                    <a:pt x="668024" y="924178"/>
                  </a:lnTo>
                  <a:lnTo>
                    <a:pt x="623857" y="940371"/>
                  </a:lnTo>
                  <a:lnTo>
                    <a:pt x="577803" y="952239"/>
                  </a:lnTo>
                  <a:lnTo>
                    <a:pt x="549059" y="956637"/>
                  </a:lnTo>
                  <a:close/>
                </a:path>
              </a:pathLst>
            </a:custGeom>
            <a:solidFill>
              <a:srgbClr val="FFFFFF"/>
            </a:solidFill>
          </p:spPr>
          <p:txBody>
            <a:bodyPr wrap="square" lIns="0" tIns="0" rIns="0" bIns="0" rtlCol="0"/>
            <a:lstStyle/>
            <a:p>
              <a:endParaRPr/>
            </a:p>
          </p:txBody>
        </p:sp>
      </p:grpSp>
      <p:sp>
        <p:nvSpPr>
          <p:cNvPr id="22" name="object 22"/>
          <p:cNvSpPr txBox="1"/>
          <p:nvPr/>
        </p:nvSpPr>
        <p:spPr>
          <a:xfrm>
            <a:off x="10965950" y="3656833"/>
            <a:ext cx="407670" cy="424815"/>
          </a:xfrm>
          <a:prstGeom prst="rect">
            <a:avLst/>
          </a:prstGeom>
        </p:spPr>
        <p:txBody>
          <a:bodyPr vert="horz" wrap="square" lIns="0" tIns="15240" rIns="0" bIns="0" rtlCol="0">
            <a:spAutoFit/>
          </a:bodyPr>
          <a:lstStyle/>
          <a:p>
            <a:pPr marL="12700">
              <a:lnSpc>
                <a:spcPct val="100000"/>
              </a:lnSpc>
              <a:spcBef>
                <a:spcPts val="120"/>
              </a:spcBef>
            </a:pPr>
            <a:r>
              <a:rPr sz="2600" b="1" spc="5" dirty="0">
                <a:solidFill>
                  <a:srgbClr val="FFFFFF"/>
                </a:solidFill>
                <a:latin typeface="Roboto"/>
                <a:cs typeface="Roboto"/>
              </a:rPr>
              <a:t>0</a:t>
            </a:r>
            <a:r>
              <a:rPr sz="2600" b="1" spc="10" dirty="0">
                <a:solidFill>
                  <a:srgbClr val="FFFFFF"/>
                </a:solidFill>
                <a:latin typeface="Roboto"/>
                <a:cs typeface="Roboto"/>
              </a:rPr>
              <a:t>2</a:t>
            </a:r>
            <a:endParaRPr sz="2600">
              <a:latin typeface="Roboto"/>
              <a:cs typeface="Roboto"/>
            </a:endParaRPr>
          </a:p>
        </p:txBody>
      </p:sp>
      <p:sp>
        <p:nvSpPr>
          <p:cNvPr id="23" name="object 23"/>
          <p:cNvSpPr txBox="1"/>
          <p:nvPr/>
        </p:nvSpPr>
        <p:spPr>
          <a:xfrm>
            <a:off x="11877597" y="4694132"/>
            <a:ext cx="4237770" cy="382156"/>
          </a:xfrm>
          <a:prstGeom prst="rect">
            <a:avLst/>
          </a:prstGeom>
        </p:spPr>
        <p:txBody>
          <a:bodyPr vert="horz" wrap="square" lIns="0" tIns="12700" rIns="0" bIns="0" rtlCol="0">
            <a:spAutoFit/>
          </a:bodyPr>
          <a:lstStyle/>
          <a:p>
            <a:pPr marL="12700">
              <a:lnSpc>
                <a:spcPct val="100000"/>
              </a:lnSpc>
              <a:spcBef>
                <a:spcPts val="100"/>
              </a:spcBef>
            </a:pPr>
            <a:r>
              <a:rPr lang="en-US" sz="2400" b="1" spc="-5">
                <a:latin typeface="Times New Roman" panose="02020603050405020304" pitchFamily="18" charset="0"/>
                <a:cs typeface="Times New Roman" panose="02020603050405020304" pitchFamily="18" charset="0"/>
              </a:rPr>
              <a:t>MUA BÁN VÀ KINH DOANH,</a:t>
            </a:r>
            <a:endParaRPr sz="2400" b="1">
              <a:latin typeface="Times New Roman" panose="02020603050405020304" pitchFamily="18" charset="0"/>
              <a:cs typeface="Times New Roman" panose="02020603050405020304" pitchFamily="18" charset="0"/>
            </a:endParaRPr>
          </a:p>
        </p:txBody>
      </p:sp>
      <p:grpSp>
        <p:nvGrpSpPr>
          <p:cNvPr id="25" name="object 25"/>
          <p:cNvGrpSpPr/>
          <p:nvPr/>
        </p:nvGrpSpPr>
        <p:grpSpPr>
          <a:xfrm>
            <a:off x="10716756" y="4562837"/>
            <a:ext cx="962025" cy="962025"/>
            <a:chOff x="10069098" y="6874611"/>
            <a:chExt cx="962025" cy="962025"/>
          </a:xfrm>
        </p:grpSpPr>
        <p:sp>
          <p:nvSpPr>
            <p:cNvPr id="26" name="object 26"/>
            <p:cNvSpPr/>
            <p:nvPr/>
          </p:nvSpPr>
          <p:spPr>
            <a:xfrm>
              <a:off x="10071792" y="6877305"/>
              <a:ext cx="956637" cy="956637"/>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10069098" y="6874611"/>
              <a:ext cx="962025" cy="962025"/>
            </a:xfrm>
            <a:custGeom>
              <a:avLst/>
              <a:gdLst/>
              <a:ahLst/>
              <a:cxnLst/>
              <a:rect l="l" t="t" r="r" b="b"/>
              <a:pathLst>
                <a:path w="962025" h="962025">
                  <a:moveTo>
                    <a:pt x="481012" y="962024"/>
                  </a:moveTo>
                  <a:lnTo>
                    <a:pt x="431886" y="959537"/>
                  </a:lnTo>
                  <a:lnTo>
                    <a:pt x="384166" y="952239"/>
                  </a:lnTo>
                  <a:lnTo>
                    <a:pt x="338096" y="940371"/>
                  </a:lnTo>
                  <a:lnTo>
                    <a:pt x="293919" y="924178"/>
                  </a:lnTo>
                  <a:lnTo>
                    <a:pt x="251879" y="903903"/>
                  </a:lnTo>
                  <a:lnTo>
                    <a:pt x="212218" y="879788"/>
                  </a:lnTo>
                  <a:lnTo>
                    <a:pt x="175180" y="852078"/>
                  </a:lnTo>
                  <a:lnTo>
                    <a:pt x="141008" y="821016"/>
                  </a:lnTo>
                  <a:lnTo>
                    <a:pt x="109946" y="786844"/>
                  </a:lnTo>
                  <a:lnTo>
                    <a:pt x="82236" y="749806"/>
                  </a:lnTo>
                  <a:lnTo>
                    <a:pt x="58121" y="710145"/>
                  </a:lnTo>
                  <a:lnTo>
                    <a:pt x="37846" y="668105"/>
                  </a:lnTo>
                  <a:lnTo>
                    <a:pt x="21653" y="623928"/>
                  </a:lnTo>
                  <a:lnTo>
                    <a:pt x="9785" y="577858"/>
                  </a:lnTo>
                  <a:lnTo>
                    <a:pt x="2487" y="530138"/>
                  </a:lnTo>
                  <a:lnTo>
                    <a:pt x="0" y="481012"/>
                  </a:lnTo>
                  <a:lnTo>
                    <a:pt x="2487" y="431886"/>
                  </a:lnTo>
                  <a:lnTo>
                    <a:pt x="9785" y="384166"/>
                  </a:lnTo>
                  <a:lnTo>
                    <a:pt x="21653" y="338096"/>
                  </a:lnTo>
                  <a:lnTo>
                    <a:pt x="37846" y="293919"/>
                  </a:lnTo>
                  <a:lnTo>
                    <a:pt x="58121" y="251879"/>
                  </a:lnTo>
                  <a:lnTo>
                    <a:pt x="82236" y="212218"/>
                  </a:lnTo>
                  <a:lnTo>
                    <a:pt x="109946" y="175180"/>
                  </a:lnTo>
                  <a:lnTo>
                    <a:pt x="141008" y="141008"/>
                  </a:lnTo>
                  <a:lnTo>
                    <a:pt x="175180" y="109946"/>
                  </a:lnTo>
                  <a:lnTo>
                    <a:pt x="212218" y="82236"/>
                  </a:lnTo>
                  <a:lnTo>
                    <a:pt x="251879" y="58121"/>
                  </a:lnTo>
                  <a:lnTo>
                    <a:pt x="293919" y="37846"/>
                  </a:lnTo>
                  <a:lnTo>
                    <a:pt x="338096" y="21653"/>
                  </a:lnTo>
                  <a:lnTo>
                    <a:pt x="384166" y="9785"/>
                  </a:lnTo>
                  <a:lnTo>
                    <a:pt x="431886" y="2487"/>
                  </a:lnTo>
                  <a:lnTo>
                    <a:pt x="481012" y="0"/>
                  </a:lnTo>
                  <a:lnTo>
                    <a:pt x="530107" y="2487"/>
                  </a:lnTo>
                  <a:lnTo>
                    <a:pt x="549059" y="5387"/>
                  </a:lnTo>
                  <a:lnTo>
                    <a:pt x="481012" y="5387"/>
                  </a:lnTo>
                  <a:lnTo>
                    <a:pt x="432453" y="7847"/>
                  </a:lnTo>
                  <a:lnTo>
                    <a:pt x="385281" y="15068"/>
                  </a:lnTo>
                  <a:lnTo>
                    <a:pt x="339736" y="26807"/>
                  </a:lnTo>
                  <a:lnTo>
                    <a:pt x="296060" y="42825"/>
                  </a:lnTo>
                  <a:lnTo>
                    <a:pt x="254492" y="62879"/>
                  </a:lnTo>
                  <a:lnTo>
                    <a:pt x="215276" y="86730"/>
                  </a:lnTo>
                  <a:lnTo>
                    <a:pt x="178650" y="114136"/>
                  </a:lnTo>
                  <a:lnTo>
                    <a:pt x="144856" y="144856"/>
                  </a:lnTo>
                  <a:lnTo>
                    <a:pt x="114136" y="178650"/>
                  </a:lnTo>
                  <a:lnTo>
                    <a:pt x="86730" y="215276"/>
                  </a:lnTo>
                  <a:lnTo>
                    <a:pt x="62879" y="254492"/>
                  </a:lnTo>
                  <a:lnTo>
                    <a:pt x="42825" y="296060"/>
                  </a:lnTo>
                  <a:lnTo>
                    <a:pt x="26807" y="339736"/>
                  </a:lnTo>
                  <a:lnTo>
                    <a:pt x="15068" y="385281"/>
                  </a:lnTo>
                  <a:lnTo>
                    <a:pt x="7847" y="432453"/>
                  </a:lnTo>
                  <a:lnTo>
                    <a:pt x="5387" y="481012"/>
                  </a:lnTo>
                  <a:lnTo>
                    <a:pt x="7847" y="529571"/>
                  </a:lnTo>
                  <a:lnTo>
                    <a:pt x="15068" y="576743"/>
                  </a:lnTo>
                  <a:lnTo>
                    <a:pt x="26807" y="622288"/>
                  </a:lnTo>
                  <a:lnTo>
                    <a:pt x="42825" y="665964"/>
                  </a:lnTo>
                  <a:lnTo>
                    <a:pt x="62879" y="707532"/>
                  </a:lnTo>
                  <a:lnTo>
                    <a:pt x="86730" y="746748"/>
                  </a:lnTo>
                  <a:lnTo>
                    <a:pt x="114136" y="783374"/>
                  </a:lnTo>
                  <a:lnTo>
                    <a:pt x="144856" y="817168"/>
                  </a:lnTo>
                  <a:lnTo>
                    <a:pt x="178650" y="847888"/>
                  </a:lnTo>
                  <a:lnTo>
                    <a:pt x="215276" y="875294"/>
                  </a:lnTo>
                  <a:lnTo>
                    <a:pt x="254492" y="899145"/>
                  </a:lnTo>
                  <a:lnTo>
                    <a:pt x="296060" y="919199"/>
                  </a:lnTo>
                  <a:lnTo>
                    <a:pt x="339736" y="935217"/>
                  </a:lnTo>
                  <a:lnTo>
                    <a:pt x="385281" y="946956"/>
                  </a:lnTo>
                  <a:lnTo>
                    <a:pt x="432453" y="954177"/>
                  </a:lnTo>
                  <a:lnTo>
                    <a:pt x="481012" y="956637"/>
                  </a:lnTo>
                  <a:lnTo>
                    <a:pt x="549059" y="956637"/>
                  </a:lnTo>
                  <a:lnTo>
                    <a:pt x="530107" y="959537"/>
                  </a:lnTo>
                  <a:lnTo>
                    <a:pt x="481012" y="962024"/>
                  </a:lnTo>
                  <a:close/>
                </a:path>
                <a:path w="962025" h="962025">
                  <a:moveTo>
                    <a:pt x="549059" y="956637"/>
                  </a:moveTo>
                  <a:lnTo>
                    <a:pt x="481012" y="956637"/>
                  </a:lnTo>
                  <a:lnTo>
                    <a:pt x="529571" y="954177"/>
                  </a:lnTo>
                  <a:lnTo>
                    <a:pt x="576743" y="946956"/>
                  </a:lnTo>
                  <a:lnTo>
                    <a:pt x="622288" y="935217"/>
                  </a:lnTo>
                  <a:lnTo>
                    <a:pt x="665964" y="919199"/>
                  </a:lnTo>
                  <a:lnTo>
                    <a:pt x="707532" y="899145"/>
                  </a:lnTo>
                  <a:lnTo>
                    <a:pt x="746748" y="875294"/>
                  </a:lnTo>
                  <a:lnTo>
                    <a:pt x="783374" y="847888"/>
                  </a:lnTo>
                  <a:lnTo>
                    <a:pt x="817168" y="817168"/>
                  </a:lnTo>
                  <a:lnTo>
                    <a:pt x="847888" y="783374"/>
                  </a:lnTo>
                  <a:lnTo>
                    <a:pt x="875294" y="746748"/>
                  </a:lnTo>
                  <a:lnTo>
                    <a:pt x="899145" y="707532"/>
                  </a:lnTo>
                  <a:lnTo>
                    <a:pt x="919199" y="665964"/>
                  </a:lnTo>
                  <a:lnTo>
                    <a:pt x="935217" y="622288"/>
                  </a:lnTo>
                  <a:lnTo>
                    <a:pt x="946956" y="576743"/>
                  </a:lnTo>
                  <a:lnTo>
                    <a:pt x="954177" y="529571"/>
                  </a:lnTo>
                  <a:lnTo>
                    <a:pt x="956637" y="481012"/>
                  </a:lnTo>
                  <a:lnTo>
                    <a:pt x="954177" y="432453"/>
                  </a:lnTo>
                  <a:lnTo>
                    <a:pt x="946956" y="385281"/>
                  </a:lnTo>
                  <a:lnTo>
                    <a:pt x="935217" y="339736"/>
                  </a:lnTo>
                  <a:lnTo>
                    <a:pt x="919199" y="296060"/>
                  </a:lnTo>
                  <a:lnTo>
                    <a:pt x="899145" y="254492"/>
                  </a:lnTo>
                  <a:lnTo>
                    <a:pt x="875294" y="215276"/>
                  </a:lnTo>
                  <a:lnTo>
                    <a:pt x="847888" y="178650"/>
                  </a:lnTo>
                  <a:lnTo>
                    <a:pt x="817168" y="144856"/>
                  </a:lnTo>
                  <a:lnTo>
                    <a:pt x="783374" y="114136"/>
                  </a:lnTo>
                  <a:lnTo>
                    <a:pt x="746748" y="86730"/>
                  </a:lnTo>
                  <a:lnTo>
                    <a:pt x="707532" y="62879"/>
                  </a:lnTo>
                  <a:lnTo>
                    <a:pt x="665964" y="42825"/>
                  </a:lnTo>
                  <a:lnTo>
                    <a:pt x="622288" y="26807"/>
                  </a:lnTo>
                  <a:lnTo>
                    <a:pt x="576743" y="15068"/>
                  </a:lnTo>
                  <a:lnTo>
                    <a:pt x="529571" y="7847"/>
                  </a:lnTo>
                  <a:lnTo>
                    <a:pt x="481012" y="5387"/>
                  </a:lnTo>
                  <a:lnTo>
                    <a:pt x="549059" y="5387"/>
                  </a:lnTo>
                  <a:lnTo>
                    <a:pt x="623857" y="21653"/>
                  </a:lnTo>
                  <a:lnTo>
                    <a:pt x="668024" y="37846"/>
                  </a:lnTo>
                  <a:lnTo>
                    <a:pt x="710060" y="58121"/>
                  </a:lnTo>
                  <a:lnTo>
                    <a:pt x="749721" y="82236"/>
                  </a:lnTo>
                  <a:lnTo>
                    <a:pt x="786764" y="109946"/>
                  </a:lnTo>
                  <a:lnTo>
                    <a:pt x="820944" y="141008"/>
                  </a:lnTo>
                  <a:lnTo>
                    <a:pt x="852016" y="175180"/>
                  </a:lnTo>
                  <a:lnTo>
                    <a:pt x="879738" y="212218"/>
                  </a:lnTo>
                  <a:lnTo>
                    <a:pt x="903864" y="251879"/>
                  </a:lnTo>
                  <a:lnTo>
                    <a:pt x="924151" y="293919"/>
                  </a:lnTo>
                  <a:lnTo>
                    <a:pt x="940354" y="338096"/>
                  </a:lnTo>
                  <a:lnTo>
                    <a:pt x="952231" y="384166"/>
                  </a:lnTo>
                  <a:lnTo>
                    <a:pt x="959535" y="431886"/>
                  </a:lnTo>
                  <a:lnTo>
                    <a:pt x="962024" y="481012"/>
                  </a:lnTo>
                  <a:lnTo>
                    <a:pt x="959535" y="530138"/>
                  </a:lnTo>
                  <a:lnTo>
                    <a:pt x="952231" y="577858"/>
                  </a:lnTo>
                  <a:lnTo>
                    <a:pt x="940354" y="623928"/>
                  </a:lnTo>
                  <a:lnTo>
                    <a:pt x="924151" y="668105"/>
                  </a:lnTo>
                  <a:lnTo>
                    <a:pt x="903864" y="710145"/>
                  </a:lnTo>
                  <a:lnTo>
                    <a:pt x="879738" y="749806"/>
                  </a:lnTo>
                  <a:lnTo>
                    <a:pt x="852016" y="786844"/>
                  </a:lnTo>
                  <a:lnTo>
                    <a:pt x="820944" y="821016"/>
                  </a:lnTo>
                  <a:lnTo>
                    <a:pt x="786764" y="852078"/>
                  </a:lnTo>
                  <a:lnTo>
                    <a:pt x="749721" y="879788"/>
                  </a:lnTo>
                  <a:lnTo>
                    <a:pt x="710060" y="903903"/>
                  </a:lnTo>
                  <a:lnTo>
                    <a:pt x="668024" y="924178"/>
                  </a:lnTo>
                  <a:lnTo>
                    <a:pt x="623857" y="940371"/>
                  </a:lnTo>
                  <a:lnTo>
                    <a:pt x="577803" y="952239"/>
                  </a:lnTo>
                  <a:lnTo>
                    <a:pt x="549059" y="956637"/>
                  </a:lnTo>
                  <a:close/>
                </a:path>
              </a:pathLst>
            </a:custGeom>
            <a:solidFill>
              <a:srgbClr val="FFFFFF"/>
            </a:solidFill>
          </p:spPr>
          <p:txBody>
            <a:bodyPr wrap="square" lIns="0" tIns="0" rIns="0" bIns="0" rtlCol="0"/>
            <a:lstStyle/>
            <a:p>
              <a:endParaRPr/>
            </a:p>
          </p:txBody>
        </p:sp>
      </p:grpSp>
      <p:sp>
        <p:nvSpPr>
          <p:cNvPr id="28" name="object 28"/>
          <p:cNvSpPr txBox="1"/>
          <p:nvPr/>
        </p:nvSpPr>
        <p:spPr>
          <a:xfrm>
            <a:off x="11000363" y="4809417"/>
            <a:ext cx="407670" cy="424815"/>
          </a:xfrm>
          <a:prstGeom prst="rect">
            <a:avLst/>
          </a:prstGeom>
        </p:spPr>
        <p:txBody>
          <a:bodyPr vert="horz" wrap="square" lIns="0" tIns="15240" rIns="0" bIns="0" rtlCol="0">
            <a:spAutoFit/>
          </a:bodyPr>
          <a:lstStyle/>
          <a:p>
            <a:pPr marL="12700">
              <a:lnSpc>
                <a:spcPct val="100000"/>
              </a:lnSpc>
              <a:spcBef>
                <a:spcPts val="120"/>
              </a:spcBef>
            </a:pPr>
            <a:r>
              <a:rPr sz="2600" b="1" spc="5" dirty="0">
                <a:solidFill>
                  <a:srgbClr val="FFFFFF"/>
                </a:solidFill>
                <a:latin typeface="Roboto"/>
                <a:cs typeface="Roboto"/>
              </a:rPr>
              <a:t>0</a:t>
            </a:r>
            <a:r>
              <a:rPr sz="2600" b="1" spc="10" dirty="0">
                <a:solidFill>
                  <a:srgbClr val="FFFFFF"/>
                </a:solidFill>
                <a:latin typeface="Roboto"/>
                <a:cs typeface="Roboto"/>
              </a:rPr>
              <a:t>3</a:t>
            </a:r>
            <a:endParaRPr sz="2600">
              <a:latin typeface="Roboto"/>
              <a:cs typeface="Roboto"/>
            </a:endParaRPr>
          </a:p>
        </p:txBody>
      </p:sp>
      <p:sp>
        <p:nvSpPr>
          <p:cNvPr id="29" name="object 18">
            <a:extLst>
              <a:ext uri="{FF2B5EF4-FFF2-40B4-BE49-F238E27FC236}">
                <a16:creationId xmlns:a16="http://schemas.microsoft.com/office/drawing/2014/main" id="{269A0BB5-DD1B-A2E9-2F01-BDDB6426460A}"/>
              </a:ext>
            </a:extLst>
          </p:cNvPr>
          <p:cNvSpPr txBox="1"/>
          <p:nvPr/>
        </p:nvSpPr>
        <p:spPr>
          <a:xfrm>
            <a:off x="11944706" y="5903712"/>
            <a:ext cx="10042564" cy="400751"/>
          </a:xfrm>
          <a:prstGeom prst="rect">
            <a:avLst/>
          </a:prstGeom>
        </p:spPr>
        <p:txBody>
          <a:bodyPr vert="horz" wrap="square" lIns="0" tIns="12700" rIns="0" bIns="0" rtlCol="0">
            <a:spAutoFit/>
          </a:bodyPr>
          <a:lstStyle/>
          <a:p>
            <a:pPr marL="12700" marR="5080">
              <a:lnSpc>
                <a:spcPct val="114300"/>
              </a:lnSpc>
              <a:spcBef>
                <a:spcPts val="2039"/>
              </a:spcBef>
            </a:pPr>
            <a:r>
              <a:rPr lang="en-US" sz="2400" b="1" spc="-30">
                <a:solidFill>
                  <a:srgbClr val="17072A"/>
                </a:solidFill>
                <a:latin typeface="Times New Roman" panose="02020603050405020304" pitchFamily="18" charset="0"/>
                <a:cs typeface="Times New Roman" panose="02020603050405020304" pitchFamily="18" charset="0"/>
              </a:rPr>
              <a:t>HỌC TẬP</a:t>
            </a:r>
            <a:r>
              <a:rPr sz="2400" b="1" spc="-30">
                <a:solidFill>
                  <a:srgbClr val="17072A"/>
                </a:solidFill>
                <a:latin typeface="Times New Roman" panose="02020603050405020304" pitchFamily="18" charset="0"/>
                <a:cs typeface="Times New Roman" panose="02020603050405020304" pitchFamily="18" charset="0"/>
              </a:rPr>
              <a:t>.</a:t>
            </a:r>
            <a:endParaRPr sz="2400" b="1">
              <a:latin typeface="Times New Roman" panose="02020603050405020304" pitchFamily="18" charset="0"/>
              <a:cs typeface="Times New Roman" panose="02020603050405020304" pitchFamily="18" charset="0"/>
            </a:endParaRPr>
          </a:p>
        </p:txBody>
      </p:sp>
      <p:grpSp>
        <p:nvGrpSpPr>
          <p:cNvPr id="30" name="object 19">
            <a:extLst>
              <a:ext uri="{FF2B5EF4-FFF2-40B4-BE49-F238E27FC236}">
                <a16:creationId xmlns:a16="http://schemas.microsoft.com/office/drawing/2014/main" id="{9EC04E7A-8E14-F013-0E95-C4E514EE737D}"/>
              </a:ext>
            </a:extLst>
          </p:cNvPr>
          <p:cNvGrpSpPr/>
          <p:nvPr/>
        </p:nvGrpSpPr>
        <p:grpSpPr>
          <a:xfrm>
            <a:off x="10719214" y="5768730"/>
            <a:ext cx="962025" cy="962025"/>
            <a:chOff x="10054345" y="4583460"/>
            <a:chExt cx="962025" cy="962025"/>
          </a:xfrm>
        </p:grpSpPr>
        <p:sp>
          <p:nvSpPr>
            <p:cNvPr id="31" name="object 20">
              <a:extLst>
                <a:ext uri="{FF2B5EF4-FFF2-40B4-BE49-F238E27FC236}">
                  <a16:creationId xmlns:a16="http://schemas.microsoft.com/office/drawing/2014/main" id="{8B274BD4-E770-342E-648D-EDB367EA6757}"/>
                </a:ext>
              </a:extLst>
            </p:cNvPr>
            <p:cNvSpPr/>
            <p:nvPr/>
          </p:nvSpPr>
          <p:spPr>
            <a:xfrm>
              <a:off x="10057039" y="4586153"/>
              <a:ext cx="956637" cy="956637"/>
            </a:xfrm>
            <a:prstGeom prst="rect">
              <a:avLst/>
            </a:prstGeom>
            <a:blipFill>
              <a:blip r:embed="rId5" cstate="print"/>
              <a:stretch>
                <a:fillRect/>
              </a:stretch>
            </a:blipFill>
          </p:spPr>
          <p:txBody>
            <a:bodyPr wrap="square" lIns="0" tIns="0" rIns="0" bIns="0" rtlCol="0"/>
            <a:lstStyle/>
            <a:p>
              <a:endParaRPr/>
            </a:p>
          </p:txBody>
        </p:sp>
        <p:sp>
          <p:nvSpPr>
            <p:cNvPr id="32" name="object 21">
              <a:extLst>
                <a:ext uri="{FF2B5EF4-FFF2-40B4-BE49-F238E27FC236}">
                  <a16:creationId xmlns:a16="http://schemas.microsoft.com/office/drawing/2014/main" id="{8C2393BF-9526-ECC6-E431-63C4F80BEA52}"/>
                </a:ext>
              </a:extLst>
            </p:cNvPr>
            <p:cNvSpPr/>
            <p:nvPr/>
          </p:nvSpPr>
          <p:spPr>
            <a:xfrm>
              <a:off x="10054345" y="4583460"/>
              <a:ext cx="962025" cy="962025"/>
            </a:xfrm>
            <a:custGeom>
              <a:avLst/>
              <a:gdLst/>
              <a:ahLst/>
              <a:cxnLst/>
              <a:rect l="l" t="t" r="r" b="b"/>
              <a:pathLst>
                <a:path w="962025" h="962025">
                  <a:moveTo>
                    <a:pt x="481012" y="962024"/>
                  </a:moveTo>
                  <a:lnTo>
                    <a:pt x="431886" y="959537"/>
                  </a:lnTo>
                  <a:lnTo>
                    <a:pt x="384166" y="952239"/>
                  </a:lnTo>
                  <a:lnTo>
                    <a:pt x="338096" y="940371"/>
                  </a:lnTo>
                  <a:lnTo>
                    <a:pt x="293919" y="924178"/>
                  </a:lnTo>
                  <a:lnTo>
                    <a:pt x="251879" y="903903"/>
                  </a:lnTo>
                  <a:lnTo>
                    <a:pt x="212218" y="879788"/>
                  </a:lnTo>
                  <a:lnTo>
                    <a:pt x="175180" y="852078"/>
                  </a:lnTo>
                  <a:lnTo>
                    <a:pt x="141008" y="821016"/>
                  </a:lnTo>
                  <a:lnTo>
                    <a:pt x="109946" y="786844"/>
                  </a:lnTo>
                  <a:lnTo>
                    <a:pt x="82236" y="749806"/>
                  </a:lnTo>
                  <a:lnTo>
                    <a:pt x="58121" y="710145"/>
                  </a:lnTo>
                  <a:lnTo>
                    <a:pt x="37846" y="668105"/>
                  </a:lnTo>
                  <a:lnTo>
                    <a:pt x="21653" y="623928"/>
                  </a:lnTo>
                  <a:lnTo>
                    <a:pt x="9785" y="577858"/>
                  </a:lnTo>
                  <a:lnTo>
                    <a:pt x="2487" y="530138"/>
                  </a:lnTo>
                  <a:lnTo>
                    <a:pt x="0" y="481012"/>
                  </a:lnTo>
                  <a:lnTo>
                    <a:pt x="2487" y="431886"/>
                  </a:lnTo>
                  <a:lnTo>
                    <a:pt x="9785" y="384166"/>
                  </a:lnTo>
                  <a:lnTo>
                    <a:pt x="21653" y="338096"/>
                  </a:lnTo>
                  <a:lnTo>
                    <a:pt x="37846" y="293919"/>
                  </a:lnTo>
                  <a:lnTo>
                    <a:pt x="58121" y="251879"/>
                  </a:lnTo>
                  <a:lnTo>
                    <a:pt x="82236" y="212218"/>
                  </a:lnTo>
                  <a:lnTo>
                    <a:pt x="109946" y="175180"/>
                  </a:lnTo>
                  <a:lnTo>
                    <a:pt x="141008" y="141008"/>
                  </a:lnTo>
                  <a:lnTo>
                    <a:pt x="175180" y="109946"/>
                  </a:lnTo>
                  <a:lnTo>
                    <a:pt x="212218" y="82236"/>
                  </a:lnTo>
                  <a:lnTo>
                    <a:pt x="251879" y="58121"/>
                  </a:lnTo>
                  <a:lnTo>
                    <a:pt x="293919" y="37846"/>
                  </a:lnTo>
                  <a:lnTo>
                    <a:pt x="338096" y="21653"/>
                  </a:lnTo>
                  <a:lnTo>
                    <a:pt x="384166" y="9785"/>
                  </a:lnTo>
                  <a:lnTo>
                    <a:pt x="431886" y="2487"/>
                  </a:lnTo>
                  <a:lnTo>
                    <a:pt x="481012" y="0"/>
                  </a:lnTo>
                  <a:lnTo>
                    <a:pt x="530107" y="2487"/>
                  </a:lnTo>
                  <a:lnTo>
                    <a:pt x="549059" y="5387"/>
                  </a:lnTo>
                  <a:lnTo>
                    <a:pt x="481012" y="5387"/>
                  </a:lnTo>
                  <a:lnTo>
                    <a:pt x="432453" y="7847"/>
                  </a:lnTo>
                  <a:lnTo>
                    <a:pt x="385281" y="15068"/>
                  </a:lnTo>
                  <a:lnTo>
                    <a:pt x="339736" y="26807"/>
                  </a:lnTo>
                  <a:lnTo>
                    <a:pt x="296060" y="42825"/>
                  </a:lnTo>
                  <a:lnTo>
                    <a:pt x="254492" y="62879"/>
                  </a:lnTo>
                  <a:lnTo>
                    <a:pt x="215276" y="86730"/>
                  </a:lnTo>
                  <a:lnTo>
                    <a:pt x="178650" y="114136"/>
                  </a:lnTo>
                  <a:lnTo>
                    <a:pt x="144856" y="144856"/>
                  </a:lnTo>
                  <a:lnTo>
                    <a:pt x="114136" y="178650"/>
                  </a:lnTo>
                  <a:lnTo>
                    <a:pt x="86730" y="215276"/>
                  </a:lnTo>
                  <a:lnTo>
                    <a:pt x="62879" y="254492"/>
                  </a:lnTo>
                  <a:lnTo>
                    <a:pt x="42825" y="296060"/>
                  </a:lnTo>
                  <a:lnTo>
                    <a:pt x="26807" y="339736"/>
                  </a:lnTo>
                  <a:lnTo>
                    <a:pt x="15068" y="385281"/>
                  </a:lnTo>
                  <a:lnTo>
                    <a:pt x="7847" y="432453"/>
                  </a:lnTo>
                  <a:lnTo>
                    <a:pt x="5387" y="481012"/>
                  </a:lnTo>
                  <a:lnTo>
                    <a:pt x="7847" y="529571"/>
                  </a:lnTo>
                  <a:lnTo>
                    <a:pt x="15068" y="576743"/>
                  </a:lnTo>
                  <a:lnTo>
                    <a:pt x="26807" y="622288"/>
                  </a:lnTo>
                  <a:lnTo>
                    <a:pt x="42825" y="665964"/>
                  </a:lnTo>
                  <a:lnTo>
                    <a:pt x="62879" y="707532"/>
                  </a:lnTo>
                  <a:lnTo>
                    <a:pt x="86730" y="746748"/>
                  </a:lnTo>
                  <a:lnTo>
                    <a:pt x="114136" y="783374"/>
                  </a:lnTo>
                  <a:lnTo>
                    <a:pt x="144856" y="817168"/>
                  </a:lnTo>
                  <a:lnTo>
                    <a:pt x="178650" y="847888"/>
                  </a:lnTo>
                  <a:lnTo>
                    <a:pt x="215276" y="875294"/>
                  </a:lnTo>
                  <a:lnTo>
                    <a:pt x="254492" y="899145"/>
                  </a:lnTo>
                  <a:lnTo>
                    <a:pt x="296060" y="919199"/>
                  </a:lnTo>
                  <a:lnTo>
                    <a:pt x="339736" y="935217"/>
                  </a:lnTo>
                  <a:lnTo>
                    <a:pt x="385281" y="946956"/>
                  </a:lnTo>
                  <a:lnTo>
                    <a:pt x="432453" y="954177"/>
                  </a:lnTo>
                  <a:lnTo>
                    <a:pt x="481012" y="956637"/>
                  </a:lnTo>
                  <a:lnTo>
                    <a:pt x="549059" y="956637"/>
                  </a:lnTo>
                  <a:lnTo>
                    <a:pt x="530107" y="959537"/>
                  </a:lnTo>
                  <a:lnTo>
                    <a:pt x="481012" y="962024"/>
                  </a:lnTo>
                  <a:close/>
                </a:path>
                <a:path w="962025" h="962025">
                  <a:moveTo>
                    <a:pt x="549059" y="956637"/>
                  </a:moveTo>
                  <a:lnTo>
                    <a:pt x="481012" y="956637"/>
                  </a:lnTo>
                  <a:lnTo>
                    <a:pt x="529571" y="954177"/>
                  </a:lnTo>
                  <a:lnTo>
                    <a:pt x="576743" y="946956"/>
                  </a:lnTo>
                  <a:lnTo>
                    <a:pt x="622288" y="935217"/>
                  </a:lnTo>
                  <a:lnTo>
                    <a:pt x="665964" y="919199"/>
                  </a:lnTo>
                  <a:lnTo>
                    <a:pt x="707532" y="899145"/>
                  </a:lnTo>
                  <a:lnTo>
                    <a:pt x="746748" y="875294"/>
                  </a:lnTo>
                  <a:lnTo>
                    <a:pt x="783374" y="847888"/>
                  </a:lnTo>
                  <a:lnTo>
                    <a:pt x="817168" y="817168"/>
                  </a:lnTo>
                  <a:lnTo>
                    <a:pt x="847888" y="783374"/>
                  </a:lnTo>
                  <a:lnTo>
                    <a:pt x="875294" y="746748"/>
                  </a:lnTo>
                  <a:lnTo>
                    <a:pt x="899145" y="707532"/>
                  </a:lnTo>
                  <a:lnTo>
                    <a:pt x="919199" y="665964"/>
                  </a:lnTo>
                  <a:lnTo>
                    <a:pt x="935217" y="622288"/>
                  </a:lnTo>
                  <a:lnTo>
                    <a:pt x="946956" y="576743"/>
                  </a:lnTo>
                  <a:lnTo>
                    <a:pt x="954177" y="529571"/>
                  </a:lnTo>
                  <a:lnTo>
                    <a:pt x="956637" y="481012"/>
                  </a:lnTo>
                  <a:lnTo>
                    <a:pt x="954177" y="432453"/>
                  </a:lnTo>
                  <a:lnTo>
                    <a:pt x="946956" y="385281"/>
                  </a:lnTo>
                  <a:lnTo>
                    <a:pt x="935217" y="339736"/>
                  </a:lnTo>
                  <a:lnTo>
                    <a:pt x="919199" y="296060"/>
                  </a:lnTo>
                  <a:lnTo>
                    <a:pt x="899145" y="254492"/>
                  </a:lnTo>
                  <a:lnTo>
                    <a:pt x="875294" y="215276"/>
                  </a:lnTo>
                  <a:lnTo>
                    <a:pt x="847888" y="178650"/>
                  </a:lnTo>
                  <a:lnTo>
                    <a:pt x="817168" y="144856"/>
                  </a:lnTo>
                  <a:lnTo>
                    <a:pt x="783374" y="114136"/>
                  </a:lnTo>
                  <a:lnTo>
                    <a:pt x="746748" y="86730"/>
                  </a:lnTo>
                  <a:lnTo>
                    <a:pt x="707532" y="62879"/>
                  </a:lnTo>
                  <a:lnTo>
                    <a:pt x="665964" y="42825"/>
                  </a:lnTo>
                  <a:lnTo>
                    <a:pt x="622288" y="26807"/>
                  </a:lnTo>
                  <a:lnTo>
                    <a:pt x="576743" y="15068"/>
                  </a:lnTo>
                  <a:lnTo>
                    <a:pt x="529571" y="7847"/>
                  </a:lnTo>
                  <a:lnTo>
                    <a:pt x="481012" y="5387"/>
                  </a:lnTo>
                  <a:lnTo>
                    <a:pt x="549059" y="5387"/>
                  </a:lnTo>
                  <a:lnTo>
                    <a:pt x="623857" y="21653"/>
                  </a:lnTo>
                  <a:lnTo>
                    <a:pt x="668024" y="37846"/>
                  </a:lnTo>
                  <a:lnTo>
                    <a:pt x="710060" y="58121"/>
                  </a:lnTo>
                  <a:lnTo>
                    <a:pt x="749721" y="82236"/>
                  </a:lnTo>
                  <a:lnTo>
                    <a:pt x="786764" y="109946"/>
                  </a:lnTo>
                  <a:lnTo>
                    <a:pt x="820944" y="141008"/>
                  </a:lnTo>
                  <a:lnTo>
                    <a:pt x="852016" y="175180"/>
                  </a:lnTo>
                  <a:lnTo>
                    <a:pt x="879738" y="212218"/>
                  </a:lnTo>
                  <a:lnTo>
                    <a:pt x="903864" y="251879"/>
                  </a:lnTo>
                  <a:lnTo>
                    <a:pt x="924151" y="293919"/>
                  </a:lnTo>
                  <a:lnTo>
                    <a:pt x="940354" y="338096"/>
                  </a:lnTo>
                  <a:lnTo>
                    <a:pt x="952231" y="384166"/>
                  </a:lnTo>
                  <a:lnTo>
                    <a:pt x="959535" y="431886"/>
                  </a:lnTo>
                  <a:lnTo>
                    <a:pt x="962024" y="481012"/>
                  </a:lnTo>
                  <a:lnTo>
                    <a:pt x="959535" y="530138"/>
                  </a:lnTo>
                  <a:lnTo>
                    <a:pt x="952231" y="577858"/>
                  </a:lnTo>
                  <a:lnTo>
                    <a:pt x="940354" y="623928"/>
                  </a:lnTo>
                  <a:lnTo>
                    <a:pt x="924151" y="668105"/>
                  </a:lnTo>
                  <a:lnTo>
                    <a:pt x="903864" y="710145"/>
                  </a:lnTo>
                  <a:lnTo>
                    <a:pt x="879738" y="749806"/>
                  </a:lnTo>
                  <a:lnTo>
                    <a:pt x="852016" y="786844"/>
                  </a:lnTo>
                  <a:lnTo>
                    <a:pt x="820944" y="821016"/>
                  </a:lnTo>
                  <a:lnTo>
                    <a:pt x="786764" y="852078"/>
                  </a:lnTo>
                  <a:lnTo>
                    <a:pt x="749721" y="879788"/>
                  </a:lnTo>
                  <a:lnTo>
                    <a:pt x="710060" y="903903"/>
                  </a:lnTo>
                  <a:lnTo>
                    <a:pt x="668024" y="924178"/>
                  </a:lnTo>
                  <a:lnTo>
                    <a:pt x="623857" y="940371"/>
                  </a:lnTo>
                  <a:lnTo>
                    <a:pt x="577803" y="952239"/>
                  </a:lnTo>
                  <a:lnTo>
                    <a:pt x="549059" y="956637"/>
                  </a:lnTo>
                  <a:close/>
                </a:path>
              </a:pathLst>
            </a:custGeom>
            <a:solidFill>
              <a:srgbClr val="FFFFFF"/>
            </a:solidFill>
          </p:spPr>
          <p:txBody>
            <a:bodyPr wrap="square" lIns="0" tIns="0" rIns="0" bIns="0" rtlCol="0"/>
            <a:lstStyle/>
            <a:p>
              <a:endParaRPr/>
            </a:p>
          </p:txBody>
        </p:sp>
      </p:grpSp>
      <p:sp>
        <p:nvSpPr>
          <p:cNvPr id="33" name="object 22">
            <a:extLst>
              <a:ext uri="{FF2B5EF4-FFF2-40B4-BE49-F238E27FC236}">
                <a16:creationId xmlns:a16="http://schemas.microsoft.com/office/drawing/2014/main" id="{8B1C77BB-98AB-336D-0997-5385A7675ACB}"/>
              </a:ext>
            </a:extLst>
          </p:cNvPr>
          <p:cNvSpPr txBox="1"/>
          <p:nvPr/>
        </p:nvSpPr>
        <p:spPr>
          <a:xfrm>
            <a:off x="11002821" y="6015310"/>
            <a:ext cx="407670" cy="424815"/>
          </a:xfrm>
          <a:prstGeom prst="rect">
            <a:avLst/>
          </a:prstGeom>
        </p:spPr>
        <p:txBody>
          <a:bodyPr vert="horz" wrap="square" lIns="0" tIns="15240" rIns="0" bIns="0" rtlCol="0">
            <a:spAutoFit/>
          </a:bodyPr>
          <a:lstStyle/>
          <a:p>
            <a:pPr marL="12700">
              <a:lnSpc>
                <a:spcPct val="100000"/>
              </a:lnSpc>
              <a:spcBef>
                <a:spcPts val="120"/>
              </a:spcBef>
            </a:pPr>
            <a:r>
              <a:rPr sz="2600" b="1" spc="5">
                <a:solidFill>
                  <a:srgbClr val="FFFFFF"/>
                </a:solidFill>
                <a:latin typeface="Roboto"/>
                <a:cs typeface="Roboto"/>
              </a:rPr>
              <a:t>0</a:t>
            </a:r>
            <a:r>
              <a:rPr lang="en-US" sz="2600" b="1" spc="10" dirty="0">
                <a:solidFill>
                  <a:srgbClr val="FFFFFF"/>
                </a:solidFill>
                <a:latin typeface="Roboto"/>
                <a:cs typeface="Roboto"/>
              </a:rPr>
              <a:t>4</a:t>
            </a:r>
            <a:endParaRPr sz="2600">
              <a:latin typeface="Roboto"/>
              <a:cs typeface="Roboto"/>
            </a:endParaRPr>
          </a:p>
        </p:txBody>
      </p:sp>
      <p:sp>
        <p:nvSpPr>
          <p:cNvPr id="34" name="object 18">
            <a:extLst>
              <a:ext uri="{FF2B5EF4-FFF2-40B4-BE49-F238E27FC236}">
                <a16:creationId xmlns:a16="http://schemas.microsoft.com/office/drawing/2014/main" id="{8A54267B-681B-F1A2-888C-F0D9BEC68E13}"/>
              </a:ext>
            </a:extLst>
          </p:cNvPr>
          <p:cNvSpPr txBox="1"/>
          <p:nvPr/>
        </p:nvSpPr>
        <p:spPr>
          <a:xfrm>
            <a:off x="11944706" y="7104086"/>
            <a:ext cx="10042564" cy="400751"/>
          </a:xfrm>
          <a:prstGeom prst="rect">
            <a:avLst/>
          </a:prstGeom>
        </p:spPr>
        <p:txBody>
          <a:bodyPr vert="horz" wrap="square" lIns="0" tIns="12700" rIns="0" bIns="0" rtlCol="0">
            <a:spAutoFit/>
          </a:bodyPr>
          <a:lstStyle/>
          <a:p>
            <a:pPr marL="12700" marR="5080">
              <a:lnSpc>
                <a:spcPct val="114300"/>
              </a:lnSpc>
              <a:spcBef>
                <a:spcPts val="2039"/>
              </a:spcBef>
            </a:pPr>
            <a:r>
              <a:rPr lang="en-US" sz="2400" b="1" spc="-30">
                <a:solidFill>
                  <a:srgbClr val="17072A"/>
                </a:solidFill>
                <a:latin typeface="Times New Roman" panose="02020603050405020304" pitchFamily="18" charset="0"/>
                <a:cs typeface="Times New Roman" panose="02020603050405020304" pitchFamily="18" charset="0"/>
              </a:rPr>
              <a:t>KIẾM TIỀN TỪ INTERNET</a:t>
            </a:r>
            <a:r>
              <a:rPr sz="2400" b="1" spc="-30">
                <a:solidFill>
                  <a:srgbClr val="17072A"/>
                </a:solidFill>
                <a:latin typeface="Times New Roman" panose="02020603050405020304" pitchFamily="18" charset="0"/>
                <a:cs typeface="Times New Roman" panose="02020603050405020304" pitchFamily="18" charset="0"/>
              </a:rPr>
              <a:t>.</a:t>
            </a:r>
            <a:endParaRPr sz="2400" b="1">
              <a:latin typeface="Times New Roman" panose="02020603050405020304" pitchFamily="18" charset="0"/>
              <a:cs typeface="Times New Roman" panose="02020603050405020304" pitchFamily="18" charset="0"/>
            </a:endParaRPr>
          </a:p>
        </p:txBody>
      </p:sp>
      <p:grpSp>
        <p:nvGrpSpPr>
          <p:cNvPr id="35" name="object 19">
            <a:extLst>
              <a:ext uri="{FF2B5EF4-FFF2-40B4-BE49-F238E27FC236}">
                <a16:creationId xmlns:a16="http://schemas.microsoft.com/office/drawing/2014/main" id="{9B808EA8-E6DD-297C-69A2-EE0E25DB6DDF}"/>
              </a:ext>
            </a:extLst>
          </p:cNvPr>
          <p:cNvGrpSpPr/>
          <p:nvPr/>
        </p:nvGrpSpPr>
        <p:grpSpPr>
          <a:xfrm>
            <a:off x="10719214" y="6969104"/>
            <a:ext cx="962025" cy="962025"/>
            <a:chOff x="10054345" y="4583460"/>
            <a:chExt cx="962025" cy="962025"/>
          </a:xfrm>
        </p:grpSpPr>
        <p:sp>
          <p:nvSpPr>
            <p:cNvPr id="36" name="object 20">
              <a:extLst>
                <a:ext uri="{FF2B5EF4-FFF2-40B4-BE49-F238E27FC236}">
                  <a16:creationId xmlns:a16="http://schemas.microsoft.com/office/drawing/2014/main" id="{0A0A8E9F-08D1-4E47-0DC2-035107447C83}"/>
                </a:ext>
              </a:extLst>
            </p:cNvPr>
            <p:cNvSpPr/>
            <p:nvPr/>
          </p:nvSpPr>
          <p:spPr>
            <a:xfrm>
              <a:off x="10057039" y="4586153"/>
              <a:ext cx="956637" cy="956637"/>
            </a:xfrm>
            <a:prstGeom prst="rect">
              <a:avLst/>
            </a:prstGeom>
            <a:blipFill>
              <a:blip r:embed="rId5" cstate="print"/>
              <a:stretch>
                <a:fillRect/>
              </a:stretch>
            </a:blipFill>
          </p:spPr>
          <p:txBody>
            <a:bodyPr wrap="square" lIns="0" tIns="0" rIns="0" bIns="0" rtlCol="0"/>
            <a:lstStyle/>
            <a:p>
              <a:endParaRPr/>
            </a:p>
          </p:txBody>
        </p:sp>
        <p:sp>
          <p:nvSpPr>
            <p:cNvPr id="37" name="object 21">
              <a:extLst>
                <a:ext uri="{FF2B5EF4-FFF2-40B4-BE49-F238E27FC236}">
                  <a16:creationId xmlns:a16="http://schemas.microsoft.com/office/drawing/2014/main" id="{32DF0839-B6CD-25FB-D219-722DCECE6746}"/>
                </a:ext>
              </a:extLst>
            </p:cNvPr>
            <p:cNvSpPr/>
            <p:nvPr/>
          </p:nvSpPr>
          <p:spPr>
            <a:xfrm>
              <a:off x="10054345" y="4583460"/>
              <a:ext cx="962025" cy="962025"/>
            </a:xfrm>
            <a:custGeom>
              <a:avLst/>
              <a:gdLst/>
              <a:ahLst/>
              <a:cxnLst/>
              <a:rect l="l" t="t" r="r" b="b"/>
              <a:pathLst>
                <a:path w="962025" h="962025">
                  <a:moveTo>
                    <a:pt x="481012" y="962024"/>
                  </a:moveTo>
                  <a:lnTo>
                    <a:pt x="431886" y="959537"/>
                  </a:lnTo>
                  <a:lnTo>
                    <a:pt x="384166" y="952239"/>
                  </a:lnTo>
                  <a:lnTo>
                    <a:pt x="338096" y="940371"/>
                  </a:lnTo>
                  <a:lnTo>
                    <a:pt x="293919" y="924178"/>
                  </a:lnTo>
                  <a:lnTo>
                    <a:pt x="251879" y="903903"/>
                  </a:lnTo>
                  <a:lnTo>
                    <a:pt x="212218" y="879788"/>
                  </a:lnTo>
                  <a:lnTo>
                    <a:pt x="175180" y="852078"/>
                  </a:lnTo>
                  <a:lnTo>
                    <a:pt x="141008" y="821016"/>
                  </a:lnTo>
                  <a:lnTo>
                    <a:pt x="109946" y="786844"/>
                  </a:lnTo>
                  <a:lnTo>
                    <a:pt x="82236" y="749806"/>
                  </a:lnTo>
                  <a:lnTo>
                    <a:pt x="58121" y="710145"/>
                  </a:lnTo>
                  <a:lnTo>
                    <a:pt x="37846" y="668105"/>
                  </a:lnTo>
                  <a:lnTo>
                    <a:pt x="21653" y="623928"/>
                  </a:lnTo>
                  <a:lnTo>
                    <a:pt x="9785" y="577858"/>
                  </a:lnTo>
                  <a:lnTo>
                    <a:pt x="2487" y="530138"/>
                  </a:lnTo>
                  <a:lnTo>
                    <a:pt x="0" y="481012"/>
                  </a:lnTo>
                  <a:lnTo>
                    <a:pt x="2487" y="431886"/>
                  </a:lnTo>
                  <a:lnTo>
                    <a:pt x="9785" y="384166"/>
                  </a:lnTo>
                  <a:lnTo>
                    <a:pt x="21653" y="338096"/>
                  </a:lnTo>
                  <a:lnTo>
                    <a:pt x="37846" y="293919"/>
                  </a:lnTo>
                  <a:lnTo>
                    <a:pt x="58121" y="251879"/>
                  </a:lnTo>
                  <a:lnTo>
                    <a:pt x="82236" y="212218"/>
                  </a:lnTo>
                  <a:lnTo>
                    <a:pt x="109946" y="175180"/>
                  </a:lnTo>
                  <a:lnTo>
                    <a:pt x="141008" y="141008"/>
                  </a:lnTo>
                  <a:lnTo>
                    <a:pt x="175180" y="109946"/>
                  </a:lnTo>
                  <a:lnTo>
                    <a:pt x="212218" y="82236"/>
                  </a:lnTo>
                  <a:lnTo>
                    <a:pt x="251879" y="58121"/>
                  </a:lnTo>
                  <a:lnTo>
                    <a:pt x="293919" y="37846"/>
                  </a:lnTo>
                  <a:lnTo>
                    <a:pt x="338096" y="21653"/>
                  </a:lnTo>
                  <a:lnTo>
                    <a:pt x="384166" y="9785"/>
                  </a:lnTo>
                  <a:lnTo>
                    <a:pt x="431886" y="2487"/>
                  </a:lnTo>
                  <a:lnTo>
                    <a:pt x="481012" y="0"/>
                  </a:lnTo>
                  <a:lnTo>
                    <a:pt x="530107" y="2487"/>
                  </a:lnTo>
                  <a:lnTo>
                    <a:pt x="549059" y="5387"/>
                  </a:lnTo>
                  <a:lnTo>
                    <a:pt x="481012" y="5387"/>
                  </a:lnTo>
                  <a:lnTo>
                    <a:pt x="432453" y="7847"/>
                  </a:lnTo>
                  <a:lnTo>
                    <a:pt x="385281" y="15068"/>
                  </a:lnTo>
                  <a:lnTo>
                    <a:pt x="339736" y="26807"/>
                  </a:lnTo>
                  <a:lnTo>
                    <a:pt x="296060" y="42825"/>
                  </a:lnTo>
                  <a:lnTo>
                    <a:pt x="254492" y="62879"/>
                  </a:lnTo>
                  <a:lnTo>
                    <a:pt x="215276" y="86730"/>
                  </a:lnTo>
                  <a:lnTo>
                    <a:pt x="178650" y="114136"/>
                  </a:lnTo>
                  <a:lnTo>
                    <a:pt x="144856" y="144856"/>
                  </a:lnTo>
                  <a:lnTo>
                    <a:pt x="114136" y="178650"/>
                  </a:lnTo>
                  <a:lnTo>
                    <a:pt x="86730" y="215276"/>
                  </a:lnTo>
                  <a:lnTo>
                    <a:pt x="62879" y="254492"/>
                  </a:lnTo>
                  <a:lnTo>
                    <a:pt x="42825" y="296060"/>
                  </a:lnTo>
                  <a:lnTo>
                    <a:pt x="26807" y="339736"/>
                  </a:lnTo>
                  <a:lnTo>
                    <a:pt x="15068" y="385281"/>
                  </a:lnTo>
                  <a:lnTo>
                    <a:pt x="7847" y="432453"/>
                  </a:lnTo>
                  <a:lnTo>
                    <a:pt x="5387" y="481012"/>
                  </a:lnTo>
                  <a:lnTo>
                    <a:pt x="7847" y="529571"/>
                  </a:lnTo>
                  <a:lnTo>
                    <a:pt x="15068" y="576743"/>
                  </a:lnTo>
                  <a:lnTo>
                    <a:pt x="26807" y="622288"/>
                  </a:lnTo>
                  <a:lnTo>
                    <a:pt x="42825" y="665964"/>
                  </a:lnTo>
                  <a:lnTo>
                    <a:pt x="62879" y="707532"/>
                  </a:lnTo>
                  <a:lnTo>
                    <a:pt x="86730" y="746748"/>
                  </a:lnTo>
                  <a:lnTo>
                    <a:pt x="114136" y="783374"/>
                  </a:lnTo>
                  <a:lnTo>
                    <a:pt x="144856" y="817168"/>
                  </a:lnTo>
                  <a:lnTo>
                    <a:pt x="178650" y="847888"/>
                  </a:lnTo>
                  <a:lnTo>
                    <a:pt x="215276" y="875294"/>
                  </a:lnTo>
                  <a:lnTo>
                    <a:pt x="254492" y="899145"/>
                  </a:lnTo>
                  <a:lnTo>
                    <a:pt x="296060" y="919199"/>
                  </a:lnTo>
                  <a:lnTo>
                    <a:pt x="339736" y="935217"/>
                  </a:lnTo>
                  <a:lnTo>
                    <a:pt x="385281" y="946956"/>
                  </a:lnTo>
                  <a:lnTo>
                    <a:pt x="432453" y="954177"/>
                  </a:lnTo>
                  <a:lnTo>
                    <a:pt x="481012" y="956637"/>
                  </a:lnTo>
                  <a:lnTo>
                    <a:pt x="549059" y="956637"/>
                  </a:lnTo>
                  <a:lnTo>
                    <a:pt x="530107" y="959537"/>
                  </a:lnTo>
                  <a:lnTo>
                    <a:pt x="481012" y="962024"/>
                  </a:lnTo>
                  <a:close/>
                </a:path>
                <a:path w="962025" h="962025">
                  <a:moveTo>
                    <a:pt x="549059" y="956637"/>
                  </a:moveTo>
                  <a:lnTo>
                    <a:pt x="481012" y="956637"/>
                  </a:lnTo>
                  <a:lnTo>
                    <a:pt x="529571" y="954177"/>
                  </a:lnTo>
                  <a:lnTo>
                    <a:pt x="576743" y="946956"/>
                  </a:lnTo>
                  <a:lnTo>
                    <a:pt x="622288" y="935217"/>
                  </a:lnTo>
                  <a:lnTo>
                    <a:pt x="665964" y="919199"/>
                  </a:lnTo>
                  <a:lnTo>
                    <a:pt x="707532" y="899145"/>
                  </a:lnTo>
                  <a:lnTo>
                    <a:pt x="746748" y="875294"/>
                  </a:lnTo>
                  <a:lnTo>
                    <a:pt x="783374" y="847888"/>
                  </a:lnTo>
                  <a:lnTo>
                    <a:pt x="817168" y="817168"/>
                  </a:lnTo>
                  <a:lnTo>
                    <a:pt x="847888" y="783374"/>
                  </a:lnTo>
                  <a:lnTo>
                    <a:pt x="875294" y="746748"/>
                  </a:lnTo>
                  <a:lnTo>
                    <a:pt x="899145" y="707532"/>
                  </a:lnTo>
                  <a:lnTo>
                    <a:pt x="919199" y="665964"/>
                  </a:lnTo>
                  <a:lnTo>
                    <a:pt x="935217" y="622288"/>
                  </a:lnTo>
                  <a:lnTo>
                    <a:pt x="946956" y="576743"/>
                  </a:lnTo>
                  <a:lnTo>
                    <a:pt x="954177" y="529571"/>
                  </a:lnTo>
                  <a:lnTo>
                    <a:pt x="956637" y="481012"/>
                  </a:lnTo>
                  <a:lnTo>
                    <a:pt x="954177" y="432453"/>
                  </a:lnTo>
                  <a:lnTo>
                    <a:pt x="946956" y="385281"/>
                  </a:lnTo>
                  <a:lnTo>
                    <a:pt x="935217" y="339736"/>
                  </a:lnTo>
                  <a:lnTo>
                    <a:pt x="919199" y="296060"/>
                  </a:lnTo>
                  <a:lnTo>
                    <a:pt x="899145" y="254492"/>
                  </a:lnTo>
                  <a:lnTo>
                    <a:pt x="875294" y="215276"/>
                  </a:lnTo>
                  <a:lnTo>
                    <a:pt x="847888" y="178650"/>
                  </a:lnTo>
                  <a:lnTo>
                    <a:pt x="817168" y="144856"/>
                  </a:lnTo>
                  <a:lnTo>
                    <a:pt x="783374" y="114136"/>
                  </a:lnTo>
                  <a:lnTo>
                    <a:pt x="746748" y="86730"/>
                  </a:lnTo>
                  <a:lnTo>
                    <a:pt x="707532" y="62879"/>
                  </a:lnTo>
                  <a:lnTo>
                    <a:pt x="665964" y="42825"/>
                  </a:lnTo>
                  <a:lnTo>
                    <a:pt x="622288" y="26807"/>
                  </a:lnTo>
                  <a:lnTo>
                    <a:pt x="576743" y="15068"/>
                  </a:lnTo>
                  <a:lnTo>
                    <a:pt x="529571" y="7847"/>
                  </a:lnTo>
                  <a:lnTo>
                    <a:pt x="481012" y="5387"/>
                  </a:lnTo>
                  <a:lnTo>
                    <a:pt x="549059" y="5387"/>
                  </a:lnTo>
                  <a:lnTo>
                    <a:pt x="623857" y="21653"/>
                  </a:lnTo>
                  <a:lnTo>
                    <a:pt x="668024" y="37846"/>
                  </a:lnTo>
                  <a:lnTo>
                    <a:pt x="710060" y="58121"/>
                  </a:lnTo>
                  <a:lnTo>
                    <a:pt x="749721" y="82236"/>
                  </a:lnTo>
                  <a:lnTo>
                    <a:pt x="786764" y="109946"/>
                  </a:lnTo>
                  <a:lnTo>
                    <a:pt x="820944" y="141008"/>
                  </a:lnTo>
                  <a:lnTo>
                    <a:pt x="852016" y="175180"/>
                  </a:lnTo>
                  <a:lnTo>
                    <a:pt x="879738" y="212218"/>
                  </a:lnTo>
                  <a:lnTo>
                    <a:pt x="903864" y="251879"/>
                  </a:lnTo>
                  <a:lnTo>
                    <a:pt x="924151" y="293919"/>
                  </a:lnTo>
                  <a:lnTo>
                    <a:pt x="940354" y="338096"/>
                  </a:lnTo>
                  <a:lnTo>
                    <a:pt x="952231" y="384166"/>
                  </a:lnTo>
                  <a:lnTo>
                    <a:pt x="959535" y="431886"/>
                  </a:lnTo>
                  <a:lnTo>
                    <a:pt x="962024" y="481012"/>
                  </a:lnTo>
                  <a:lnTo>
                    <a:pt x="959535" y="530138"/>
                  </a:lnTo>
                  <a:lnTo>
                    <a:pt x="952231" y="577858"/>
                  </a:lnTo>
                  <a:lnTo>
                    <a:pt x="940354" y="623928"/>
                  </a:lnTo>
                  <a:lnTo>
                    <a:pt x="924151" y="668105"/>
                  </a:lnTo>
                  <a:lnTo>
                    <a:pt x="903864" y="710145"/>
                  </a:lnTo>
                  <a:lnTo>
                    <a:pt x="879738" y="749806"/>
                  </a:lnTo>
                  <a:lnTo>
                    <a:pt x="852016" y="786844"/>
                  </a:lnTo>
                  <a:lnTo>
                    <a:pt x="820944" y="821016"/>
                  </a:lnTo>
                  <a:lnTo>
                    <a:pt x="786764" y="852078"/>
                  </a:lnTo>
                  <a:lnTo>
                    <a:pt x="749721" y="879788"/>
                  </a:lnTo>
                  <a:lnTo>
                    <a:pt x="710060" y="903903"/>
                  </a:lnTo>
                  <a:lnTo>
                    <a:pt x="668024" y="924178"/>
                  </a:lnTo>
                  <a:lnTo>
                    <a:pt x="623857" y="940371"/>
                  </a:lnTo>
                  <a:lnTo>
                    <a:pt x="577803" y="952239"/>
                  </a:lnTo>
                  <a:lnTo>
                    <a:pt x="549059" y="956637"/>
                  </a:lnTo>
                  <a:close/>
                </a:path>
              </a:pathLst>
            </a:custGeom>
            <a:solidFill>
              <a:srgbClr val="FFFFFF"/>
            </a:solidFill>
          </p:spPr>
          <p:txBody>
            <a:bodyPr wrap="square" lIns="0" tIns="0" rIns="0" bIns="0" rtlCol="0"/>
            <a:lstStyle/>
            <a:p>
              <a:endParaRPr/>
            </a:p>
          </p:txBody>
        </p:sp>
      </p:grpSp>
      <p:sp>
        <p:nvSpPr>
          <p:cNvPr id="38" name="object 22">
            <a:extLst>
              <a:ext uri="{FF2B5EF4-FFF2-40B4-BE49-F238E27FC236}">
                <a16:creationId xmlns:a16="http://schemas.microsoft.com/office/drawing/2014/main" id="{43DBA099-8729-1C62-BC8D-70A0FF3B6995}"/>
              </a:ext>
            </a:extLst>
          </p:cNvPr>
          <p:cNvSpPr txBox="1"/>
          <p:nvPr/>
        </p:nvSpPr>
        <p:spPr>
          <a:xfrm>
            <a:off x="11002821" y="7215684"/>
            <a:ext cx="407670" cy="424815"/>
          </a:xfrm>
          <a:prstGeom prst="rect">
            <a:avLst/>
          </a:prstGeom>
        </p:spPr>
        <p:txBody>
          <a:bodyPr vert="horz" wrap="square" lIns="0" tIns="15240" rIns="0" bIns="0" rtlCol="0">
            <a:spAutoFit/>
          </a:bodyPr>
          <a:lstStyle/>
          <a:p>
            <a:pPr marL="12700">
              <a:lnSpc>
                <a:spcPct val="100000"/>
              </a:lnSpc>
              <a:spcBef>
                <a:spcPts val="120"/>
              </a:spcBef>
            </a:pPr>
            <a:r>
              <a:rPr sz="2600" b="1" spc="5">
                <a:solidFill>
                  <a:srgbClr val="FFFFFF"/>
                </a:solidFill>
                <a:latin typeface="Roboto"/>
                <a:cs typeface="Roboto"/>
              </a:rPr>
              <a:t>0</a:t>
            </a:r>
            <a:r>
              <a:rPr lang="en-US" sz="2600" b="1" spc="10" dirty="0">
                <a:solidFill>
                  <a:srgbClr val="FFFFFF"/>
                </a:solidFill>
                <a:latin typeface="Roboto"/>
                <a:cs typeface="Roboto"/>
              </a:rPr>
              <a:t>5</a:t>
            </a:r>
            <a:endParaRPr sz="2600">
              <a:latin typeface="Roboto"/>
              <a:cs typeface="Roboto"/>
            </a:endParaRPr>
          </a:p>
        </p:txBody>
      </p:sp>
      <p:sp>
        <p:nvSpPr>
          <p:cNvPr id="39" name="object 18">
            <a:extLst>
              <a:ext uri="{FF2B5EF4-FFF2-40B4-BE49-F238E27FC236}">
                <a16:creationId xmlns:a16="http://schemas.microsoft.com/office/drawing/2014/main" id="{A624C85B-B021-CE04-5EFA-BFA2AFEEF487}"/>
              </a:ext>
            </a:extLst>
          </p:cNvPr>
          <p:cNvSpPr txBox="1"/>
          <p:nvPr/>
        </p:nvSpPr>
        <p:spPr>
          <a:xfrm>
            <a:off x="11944706" y="8304460"/>
            <a:ext cx="10042564" cy="400751"/>
          </a:xfrm>
          <a:prstGeom prst="rect">
            <a:avLst/>
          </a:prstGeom>
        </p:spPr>
        <p:txBody>
          <a:bodyPr vert="horz" wrap="square" lIns="0" tIns="12700" rIns="0" bIns="0" rtlCol="0">
            <a:spAutoFit/>
          </a:bodyPr>
          <a:lstStyle/>
          <a:p>
            <a:pPr marL="12700" marR="5080">
              <a:lnSpc>
                <a:spcPct val="114300"/>
              </a:lnSpc>
              <a:spcBef>
                <a:spcPts val="2039"/>
              </a:spcBef>
            </a:pPr>
            <a:r>
              <a:rPr lang="en-US" sz="2400" b="1" spc="-30">
                <a:solidFill>
                  <a:srgbClr val="17072A"/>
                </a:solidFill>
                <a:latin typeface="Times New Roman" panose="02020603050405020304" pitchFamily="18" charset="0"/>
                <a:cs typeface="Times New Roman" panose="02020603050405020304" pitchFamily="18" charset="0"/>
              </a:rPr>
              <a:t>LÀM CHO CUỘC SỐNG DỄ DÀNG HƠN</a:t>
            </a:r>
            <a:r>
              <a:rPr sz="2400" b="1" spc="-30">
                <a:solidFill>
                  <a:srgbClr val="17072A"/>
                </a:solidFill>
                <a:latin typeface="Times New Roman" panose="02020603050405020304" pitchFamily="18" charset="0"/>
                <a:cs typeface="Times New Roman" panose="02020603050405020304" pitchFamily="18" charset="0"/>
              </a:rPr>
              <a:t>.</a:t>
            </a:r>
            <a:endParaRPr sz="2400" b="1">
              <a:latin typeface="Times New Roman" panose="02020603050405020304" pitchFamily="18" charset="0"/>
              <a:cs typeface="Times New Roman" panose="02020603050405020304" pitchFamily="18" charset="0"/>
            </a:endParaRPr>
          </a:p>
        </p:txBody>
      </p:sp>
      <p:grpSp>
        <p:nvGrpSpPr>
          <p:cNvPr id="40" name="object 19">
            <a:extLst>
              <a:ext uri="{FF2B5EF4-FFF2-40B4-BE49-F238E27FC236}">
                <a16:creationId xmlns:a16="http://schemas.microsoft.com/office/drawing/2014/main" id="{7F388CE6-2EAA-433B-E452-F988FBBF74B1}"/>
              </a:ext>
            </a:extLst>
          </p:cNvPr>
          <p:cNvGrpSpPr/>
          <p:nvPr/>
        </p:nvGrpSpPr>
        <p:grpSpPr>
          <a:xfrm>
            <a:off x="10719214" y="8169478"/>
            <a:ext cx="962025" cy="962025"/>
            <a:chOff x="10054345" y="4583460"/>
            <a:chExt cx="962025" cy="962025"/>
          </a:xfrm>
        </p:grpSpPr>
        <p:sp>
          <p:nvSpPr>
            <p:cNvPr id="41" name="object 20">
              <a:extLst>
                <a:ext uri="{FF2B5EF4-FFF2-40B4-BE49-F238E27FC236}">
                  <a16:creationId xmlns:a16="http://schemas.microsoft.com/office/drawing/2014/main" id="{FBACD32F-442E-356C-5251-4E0ECD752977}"/>
                </a:ext>
              </a:extLst>
            </p:cNvPr>
            <p:cNvSpPr/>
            <p:nvPr/>
          </p:nvSpPr>
          <p:spPr>
            <a:xfrm>
              <a:off x="10057039" y="4586153"/>
              <a:ext cx="956637" cy="956637"/>
            </a:xfrm>
            <a:prstGeom prst="rect">
              <a:avLst/>
            </a:prstGeom>
            <a:blipFill>
              <a:blip r:embed="rId5" cstate="print"/>
              <a:stretch>
                <a:fillRect/>
              </a:stretch>
            </a:blipFill>
          </p:spPr>
          <p:txBody>
            <a:bodyPr wrap="square" lIns="0" tIns="0" rIns="0" bIns="0" rtlCol="0"/>
            <a:lstStyle/>
            <a:p>
              <a:endParaRPr/>
            </a:p>
          </p:txBody>
        </p:sp>
        <p:sp>
          <p:nvSpPr>
            <p:cNvPr id="42" name="object 21">
              <a:extLst>
                <a:ext uri="{FF2B5EF4-FFF2-40B4-BE49-F238E27FC236}">
                  <a16:creationId xmlns:a16="http://schemas.microsoft.com/office/drawing/2014/main" id="{D4C75CFD-812E-A3F5-976B-923E61DFC033}"/>
                </a:ext>
              </a:extLst>
            </p:cNvPr>
            <p:cNvSpPr/>
            <p:nvPr/>
          </p:nvSpPr>
          <p:spPr>
            <a:xfrm>
              <a:off x="10054345" y="4583460"/>
              <a:ext cx="962025" cy="962025"/>
            </a:xfrm>
            <a:custGeom>
              <a:avLst/>
              <a:gdLst/>
              <a:ahLst/>
              <a:cxnLst/>
              <a:rect l="l" t="t" r="r" b="b"/>
              <a:pathLst>
                <a:path w="962025" h="962025">
                  <a:moveTo>
                    <a:pt x="481012" y="962024"/>
                  </a:moveTo>
                  <a:lnTo>
                    <a:pt x="431886" y="959537"/>
                  </a:lnTo>
                  <a:lnTo>
                    <a:pt x="384166" y="952239"/>
                  </a:lnTo>
                  <a:lnTo>
                    <a:pt x="338096" y="940371"/>
                  </a:lnTo>
                  <a:lnTo>
                    <a:pt x="293919" y="924178"/>
                  </a:lnTo>
                  <a:lnTo>
                    <a:pt x="251879" y="903903"/>
                  </a:lnTo>
                  <a:lnTo>
                    <a:pt x="212218" y="879788"/>
                  </a:lnTo>
                  <a:lnTo>
                    <a:pt x="175180" y="852078"/>
                  </a:lnTo>
                  <a:lnTo>
                    <a:pt x="141008" y="821016"/>
                  </a:lnTo>
                  <a:lnTo>
                    <a:pt x="109946" y="786844"/>
                  </a:lnTo>
                  <a:lnTo>
                    <a:pt x="82236" y="749806"/>
                  </a:lnTo>
                  <a:lnTo>
                    <a:pt x="58121" y="710145"/>
                  </a:lnTo>
                  <a:lnTo>
                    <a:pt x="37846" y="668105"/>
                  </a:lnTo>
                  <a:lnTo>
                    <a:pt x="21653" y="623928"/>
                  </a:lnTo>
                  <a:lnTo>
                    <a:pt x="9785" y="577858"/>
                  </a:lnTo>
                  <a:lnTo>
                    <a:pt x="2487" y="530138"/>
                  </a:lnTo>
                  <a:lnTo>
                    <a:pt x="0" y="481012"/>
                  </a:lnTo>
                  <a:lnTo>
                    <a:pt x="2487" y="431886"/>
                  </a:lnTo>
                  <a:lnTo>
                    <a:pt x="9785" y="384166"/>
                  </a:lnTo>
                  <a:lnTo>
                    <a:pt x="21653" y="338096"/>
                  </a:lnTo>
                  <a:lnTo>
                    <a:pt x="37846" y="293919"/>
                  </a:lnTo>
                  <a:lnTo>
                    <a:pt x="58121" y="251879"/>
                  </a:lnTo>
                  <a:lnTo>
                    <a:pt x="82236" y="212218"/>
                  </a:lnTo>
                  <a:lnTo>
                    <a:pt x="109946" y="175180"/>
                  </a:lnTo>
                  <a:lnTo>
                    <a:pt x="141008" y="141008"/>
                  </a:lnTo>
                  <a:lnTo>
                    <a:pt x="175180" y="109946"/>
                  </a:lnTo>
                  <a:lnTo>
                    <a:pt x="212218" y="82236"/>
                  </a:lnTo>
                  <a:lnTo>
                    <a:pt x="251879" y="58121"/>
                  </a:lnTo>
                  <a:lnTo>
                    <a:pt x="293919" y="37846"/>
                  </a:lnTo>
                  <a:lnTo>
                    <a:pt x="338096" y="21653"/>
                  </a:lnTo>
                  <a:lnTo>
                    <a:pt x="384166" y="9785"/>
                  </a:lnTo>
                  <a:lnTo>
                    <a:pt x="431886" y="2487"/>
                  </a:lnTo>
                  <a:lnTo>
                    <a:pt x="481012" y="0"/>
                  </a:lnTo>
                  <a:lnTo>
                    <a:pt x="530107" y="2487"/>
                  </a:lnTo>
                  <a:lnTo>
                    <a:pt x="549059" y="5387"/>
                  </a:lnTo>
                  <a:lnTo>
                    <a:pt x="481012" y="5387"/>
                  </a:lnTo>
                  <a:lnTo>
                    <a:pt x="432453" y="7847"/>
                  </a:lnTo>
                  <a:lnTo>
                    <a:pt x="385281" y="15068"/>
                  </a:lnTo>
                  <a:lnTo>
                    <a:pt x="339736" y="26807"/>
                  </a:lnTo>
                  <a:lnTo>
                    <a:pt x="296060" y="42825"/>
                  </a:lnTo>
                  <a:lnTo>
                    <a:pt x="254492" y="62879"/>
                  </a:lnTo>
                  <a:lnTo>
                    <a:pt x="215276" y="86730"/>
                  </a:lnTo>
                  <a:lnTo>
                    <a:pt x="178650" y="114136"/>
                  </a:lnTo>
                  <a:lnTo>
                    <a:pt x="144856" y="144856"/>
                  </a:lnTo>
                  <a:lnTo>
                    <a:pt x="114136" y="178650"/>
                  </a:lnTo>
                  <a:lnTo>
                    <a:pt x="86730" y="215276"/>
                  </a:lnTo>
                  <a:lnTo>
                    <a:pt x="62879" y="254492"/>
                  </a:lnTo>
                  <a:lnTo>
                    <a:pt x="42825" y="296060"/>
                  </a:lnTo>
                  <a:lnTo>
                    <a:pt x="26807" y="339736"/>
                  </a:lnTo>
                  <a:lnTo>
                    <a:pt x="15068" y="385281"/>
                  </a:lnTo>
                  <a:lnTo>
                    <a:pt x="7847" y="432453"/>
                  </a:lnTo>
                  <a:lnTo>
                    <a:pt x="5387" y="481012"/>
                  </a:lnTo>
                  <a:lnTo>
                    <a:pt x="7847" y="529571"/>
                  </a:lnTo>
                  <a:lnTo>
                    <a:pt x="15068" y="576743"/>
                  </a:lnTo>
                  <a:lnTo>
                    <a:pt x="26807" y="622288"/>
                  </a:lnTo>
                  <a:lnTo>
                    <a:pt x="42825" y="665964"/>
                  </a:lnTo>
                  <a:lnTo>
                    <a:pt x="62879" y="707532"/>
                  </a:lnTo>
                  <a:lnTo>
                    <a:pt x="86730" y="746748"/>
                  </a:lnTo>
                  <a:lnTo>
                    <a:pt x="114136" y="783374"/>
                  </a:lnTo>
                  <a:lnTo>
                    <a:pt x="144856" y="817168"/>
                  </a:lnTo>
                  <a:lnTo>
                    <a:pt x="178650" y="847888"/>
                  </a:lnTo>
                  <a:lnTo>
                    <a:pt x="215276" y="875294"/>
                  </a:lnTo>
                  <a:lnTo>
                    <a:pt x="254492" y="899145"/>
                  </a:lnTo>
                  <a:lnTo>
                    <a:pt x="296060" y="919199"/>
                  </a:lnTo>
                  <a:lnTo>
                    <a:pt x="339736" y="935217"/>
                  </a:lnTo>
                  <a:lnTo>
                    <a:pt x="385281" y="946956"/>
                  </a:lnTo>
                  <a:lnTo>
                    <a:pt x="432453" y="954177"/>
                  </a:lnTo>
                  <a:lnTo>
                    <a:pt x="481012" y="956637"/>
                  </a:lnTo>
                  <a:lnTo>
                    <a:pt x="549059" y="956637"/>
                  </a:lnTo>
                  <a:lnTo>
                    <a:pt x="530107" y="959537"/>
                  </a:lnTo>
                  <a:lnTo>
                    <a:pt x="481012" y="962024"/>
                  </a:lnTo>
                  <a:close/>
                </a:path>
                <a:path w="962025" h="962025">
                  <a:moveTo>
                    <a:pt x="549059" y="956637"/>
                  </a:moveTo>
                  <a:lnTo>
                    <a:pt x="481012" y="956637"/>
                  </a:lnTo>
                  <a:lnTo>
                    <a:pt x="529571" y="954177"/>
                  </a:lnTo>
                  <a:lnTo>
                    <a:pt x="576743" y="946956"/>
                  </a:lnTo>
                  <a:lnTo>
                    <a:pt x="622288" y="935217"/>
                  </a:lnTo>
                  <a:lnTo>
                    <a:pt x="665964" y="919199"/>
                  </a:lnTo>
                  <a:lnTo>
                    <a:pt x="707532" y="899145"/>
                  </a:lnTo>
                  <a:lnTo>
                    <a:pt x="746748" y="875294"/>
                  </a:lnTo>
                  <a:lnTo>
                    <a:pt x="783374" y="847888"/>
                  </a:lnTo>
                  <a:lnTo>
                    <a:pt x="817168" y="817168"/>
                  </a:lnTo>
                  <a:lnTo>
                    <a:pt x="847888" y="783374"/>
                  </a:lnTo>
                  <a:lnTo>
                    <a:pt x="875294" y="746748"/>
                  </a:lnTo>
                  <a:lnTo>
                    <a:pt x="899145" y="707532"/>
                  </a:lnTo>
                  <a:lnTo>
                    <a:pt x="919199" y="665964"/>
                  </a:lnTo>
                  <a:lnTo>
                    <a:pt x="935217" y="622288"/>
                  </a:lnTo>
                  <a:lnTo>
                    <a:pt x="946956" y="576743"/>
                  </a:lnTo>
                  <a:lnTo>
                    <a:pt x="954177" y="529571"/>
                  </a:lnTo>
                  <a:lnTo>
                    <a:pt x="956637" y="481012"/>
                  </a:lnTo>
                  <a:lnTo>
                    <a:pt x="954177" y="432453"/>
                  </a:lnTo>
                  <a:lnTo>
                    <a:pt x="946956" y="385281"/>
                  </a:lnTo>
                  <a:lnTo>
                    <a:pt x="935217" y="339736"/>
                  </a:lnTo>
                  <a:lnTo>
                    <a:pt x="919199" y="296060"/>
                  </a:lnTo>
                  <a:lnTo>
                    <a:pt x="899145" y="254492"/>
                  </a:lnTo>
                  <a:lnTo>
                    <a:pt x="875294" y="215276"/>
                  </a:lnTo>
                  <a:lnTo>
                    <a:pt x="847888" y="178650"/>
                  </a:lnTo>
                  <a:lnTo>
                    <a:pt x="817168" y="144856"/>
                  </a:lnTo>
                  <a:lnTo>
                    <a:pt x="783374" y="114136"/>
                  </a:lnTo>
                  <a:lnTo>
                    <a:pt x="746748" y="86730"/>
                  </a:lnTo>
                  <a:lnTo>
                    <a:pt x="707532" y="62879"/>
                  </a:lnTo>
                  <a:lnTo>
                    <a:pt x="665964" y="42825"/>
                  </a:lnTo>
                  <a:lnTo>
                    <a:pt x="622288" y="26807"/>
                  </a:lnTo>
                  <a:lnTo>
                    <a:pt x="576743" y="15068"/>
                  </a:lnTo>
                  <a:lnTo>
                    <a:pt x="529571" y="7847"/>
                  </a:lnTo>
                  <a:lnTo>
                    <a:pt x="481012" y="5387"/>
                  </a:lnTo>
                  <a:lnTo>
                    <a:pt x="549059" y="5387"/>
                  </a:lnTo>
                  <a:lnTo>
                    <a:pt x="623857" y="21653"/>
                  </a:lnTo>
                  <a:lnTo>
                    <a:pt x="668024" y="37846"/>
                  </a:lnTo>
                  <a:lnTo>
                    <a:pt x="710060" y="58121"/>
                  </a:lnTo>
                  <a:lnTo>
                    <a:pt x="749721" y="82236"/>
                  </a:lnTo>
                  <a:lnTo>
                    <a:pt x="786764" y="109946"/>
                  </a:lnTo>
                  <a:lnTo>
                    <a:pt x="820944" y="141008"/>
                  </a:lnTo>
                  <a:lnTo>
                    <a:pt x="852016" y="175180"/>
                  </a:lnTo>
                  <a:lnTo>
                    <a:pt x="879738" y="212218"/>
                  </a:lnTo>
                  <a:lnTo>
                    <a:pt x="903864" y="251879"/>
                  </a:lnTo>
                  <a:lnTo>
                    <a:pt x="924151" y="293919"/>
                  </a:lnTo>
                  <a:lnTo>
                    <a:pt x="940354" y="338096"/>
                  </a:lnTo>
                  <a:lnTo>
                    <a:pt x="952231" y="384166"/>
                  </a:lnTo>
                  <a:lnTo>
                    <a:pt x="959535" y="431886"/>
                  </a:lnTo>
                  <a:lnTo>
                    <a:pt x="962024" y="481012"/>
                  </a:lnTo>
                  <a:lnTo>
                    <a:pt x="959535" y="530138"/>
                  </a:lnTo>
                  <a:lnTo>
                    <a:pt x="952231" y="577858"/>
                  </a:lnTo>
                  <a:lnTo>
                    <a:pt x="940354" y="623928"/>
                  </a:lnTo>
                  <a:lnTo>
                    <a:pt x="924151" y="668105"/>
                  </a:lnTo>
                  <a:lnTo>
                    <a:pt x="903864" y="710145"/>
                  </a:lnTo>
                  <a:lnTo>
                    <a:pt x="879738" y="749806"/>
                  </a:lnTo>
                  <a:lnTo>
                    <a:pt x="852016" y="786844"/>
                  </a:lnTo>
                  <a:lnTo>
                    <a:pt x="820944" y="821016"/>
                  </a:lnTo>
                  <a:lnTo>
                    <a:pt x="786764" y="852078"/>
                  </a:lnTo>
                  <a:lnTo>
                    <a:pt x="749721" y="879788"/>
                  </a:lnTo>
                  <a:lnTo>
                    <a:pt x="710060" y="903903"/>
                  </a:lnTo>
                  <a:lnTo>
                    <a:pt x="668024" y="924178"/>
                  </a:lnTo>
                  <a:lnTo>
                    <a:pt x="623857" y="940371"/>
                  </a:lnTo>
                  <a:lnTo>
                    <a:pt x="577803" y="952239"/>
                  </a:lnTo>
                  <a:lnTo>
                    <a:pt x="549059" y="956637"/>
                  </a:lnTo>
                  <a:close/>
                </a:path>
              </a:pathLst>
            </a:custGeom>
            <a:solidFill>
              <a:srgbClr val="FFFFFF"/>
            </a:solidFill>
          </p:spPr>
          <p:txBody>
            <a:bodyPr wrap="square" lIns="0" tIns="0" rIns="0" bIns="0" rtlCol="0"/>
            <a:lstStyle/>
            <a:p>
              <a:endParaRPr/>
            </a:p>
          </p:txBody>
        </p:sp>
      </p:grpSp>
      <p:sp>
        <p:nvSpPr>
          <p:cNvPr id="43" name="object 22">
            <a:extLst>
              <a:ext uri="{FF2B5EF4-FFF2-40B4-BE49-F238E27FC236}">
                <a16:creationId xmlns:a16="http://schemas.microsoft.com/office/drawing/2014/main" id="{EEC82731-87CF-9921-64F5-AF9FBACBCA3D}"/>
              </a:ext>
            </a:extLst>
          </p:cNvPr>
          <p:cNvSpPr txBox="1"/>
          <p:nvPr/>
        </p:nvSpPr>
        <p:spPr>
          <a:xfrm>
            <a:off x="11002821" y="8416058"/>
            <a:ext cx="407670" cy="424815"/>
          </a:xfrm>
          <a:prstGeom prst="rect">
            <a:avLst/>
          </a:prstGeom>
        </p:spPr>
        <p:txBody>
          <a:bodyPr vert="horz" wrap="square" lIns="0" tIns="15240" rIns="0" bIns="0" rtlCol="0">
            <a:spAutoFit/>
          </a:bodyPr>
          <a:lstStyle/>
          <a:p>
            <a:pPr marL="12700">
              <a:lnSpc>
                <a:spcPct val="100000"/>
              </a:lnSpc>
              <a:spcBef>
                <a:spcPts val="120"/>
              </a:spcBef>
            </a:pPr>
            <a:r>
              <a:rPr sz="2600" b="1" spc="5">
                <a:solidFill>
                  <a:srgbClr val="FFFFFF"/>
                </a:solidFill>
                <a:latin typeface="Roboto"/>
                <a:cs typeface="Roboto"/>
              </a:rPr>
              <a:t>0</a:t>
            </a:r>
            <a:r>
              <a:rPr lang="en-US" sz="2600" b="1" spc="10" dirty="0">
                <a:solidFill>
                  <a:srgbClr val="FFFFFF"/>
                </a:solidFill>
                <a:latin typeface="Roboto"/>
                <a:cs typeface="Roboto"/>
              </a:rPr>
              <a:t>6</a:t>
            </a:r>
            <a:endParaRPr sz="2600">
              <a:latin typeface="Roboto"/>
              <a:cs typeface="Roboto"/>
            </a:endParaRPr>
          </a:p>
        </p:txBody>
      </p:sp>
      <p:pic>
        <p:nvPicPr>
          <p:cNvPr id="47" name="Picture 46" descr="A picture containing text, screenshot&#10;&#10;Description automatically generated">
            <a:extLst>
              <a:ext uri="{FF2B5EF4-FFF2-40B4-BE49-F238E27FC236}">
                <a16:creationId xmlns:a16="http://schemas.microsoft.com/office/drawing/2014/main" id="{B1150DD1-7903-FD9D-E848-FC5CE74BCF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5676" y="3372153"/>
            <a:ext cx="8623654" cy="6330724"/>
          </a:xfrm>
          <a:prstGeom prst="rect">
            <a:avLst/>
          </a:prstGeom>
        </p:spPr>
      </p:pic>
    </p:spTree>
    <p:extLst>
      <p:ext uri="{BB962C8B-B14F-4D97-AF65-F5344CB8AC3E}">
        <p14:creationId xmlns:p14="http://schemas.microsoft.com/office/powerpoint/2010/main" val="119367982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iterate type="wd">
                                    <p:tmPct val="0"/>
                                  </p:iterate>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iterate type="wd">
                                    <p:tmPct val="10000"/>
                                  </p:iterate>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1000"/>
                                        <p:tgtEl>
                                          <p:spTgt spid="4"/>
                                        </p:tgtEl>
                                      </p:cBhvr>
                                    </p:animEffect>
                                  </p:childTnLst>
                                </p:cTn>
                              </p:par>
                              <p:par>
                                <p:cTn id="26" presetID="16" presetClass="entr" presetSubtype="21" fill="hold" grpId="0" nodeType="withEffect">
                                  <p:stCondLst>
                                    <p:cond delay="0"/>
                                  </p:stCondLst>
                                  <p:iterate type="wd">
                                    <p:tmPct val="10000"/>
                                  </p:iterate>
                                  <p:childTnLst>
                                    <p:set>
                                      <p:cBhvr>
                                        <p:cTn id="27" dur="1" fill="hold">
                                          <p:stCondLst>
                                            <p:cond delay="0"/>
                                          </p:stCondLst>
                                        </p:cTn>
                                        <p:tgtEl>
                                          <p:spTgt spid="18"/>
                                        </p:tgtEl>
                                        <p:attrNameLst>
                                          <p:attrName>style.visibility</p:attrName>
                                        </p:attrNameLst>
                                      </p:cBhvr>
                                      <p:to>
                                        <p:strVal val="visible"/>
                                      </p:to>
                                    </p:set>
                                    <p:animEffect transition="in" filter="barn(inVertical)">
                                      <p:cBhvr>
                                        <p:cTn id="28" dur="1000"/>
                                        <p:tgtEl>
                                          <p:spTgt spid="18"/>
                                        </p:tgtEl>
                                      </p:cBhvr>
                                    </p:animEffect>
                                  </p:childTnLst>
                                </p:cTn>
                              </p:par>
                              <p:par>
                                <p:cTn id="29" presetID="16" presetClass="entr" presetSubtype="21" fill="hold" grpId="0" nodeType="withEffect">
                                  <p:stCondLst>
                                    <p:cond delay="0"/>
                                  </p:stCondLst>
                                  <p:iterate type="wd">
                                    <p:tmPct val="10000"/>
                                  </p:iterate>
                                  <p:childTnLst>
                                    <p:set>
                                      <p:cBhvr>
                                        <p:cTn id="30" dur="1" fill="hold">
                                          <p:stCondLst>
                                            <p:cond delay="0"/>
                                          </p:stCondLst>
                                        </p:cTn>
                                        <p:tgtEl>
                                          <p:spTgt spid="23"/>
                                        </p:tgtEl>
                                        <p:attrNameLst>
                                          <p:attrName>style.visibility</p:attrName>
                                        </p:attrNameLst>
                                      </p:cBhvr>
                                      <p:to>
                                        <p:strVal val="visible"/>
                                      </p:to>
                                    </p:set>
                                    <p:animEffect transition="in" filter="barn(inVertical)">
                                      <p:cBhvr>
                                        <p:cTn id="31" dur="1000"/>
                                        <p:tgtEl>
                                          <p:spTgt spid="23"/>
                                        </p:tgtEl>
                                      </p:cBhvr>
                                    </p:animEffect>
                                  </p:childTnLst>
                                </p:cTn>
                              </p:par>
                              <p:par>
                                <p:cTn id="32" presetID="16" presetClass="entr" presetSubtype="21" fill="hold" grpId="0" nodeType="withEffect">
                                  <p:stCondLst>
                                    <p:cond delay="0"/>
                                  </p:stCondLst>
                                  <p:iterate type="wd">
                                    <p:tmPct val="10000"/>
                                  </p:iterate>
                                  <p:childTnLst>
                                    <p:set>
                                      <p:cBhvr>
                                        <p:cTn id="33" dur="1" fill="hold">
                                          <p:stCondLst>
                                            <p:cond delay="0"/>
                                          </p:stCondLst>
                                        </p:cTn>
                                        <p:tgtEl>
                                          <p:spTgt spid="29"/>
                                        </p:tgtEl>
                                        <p:attrNameLst>
                                          <p:attrName>style.visibility</p:attrName>
                                        </p:attrNameLst>
                                      </p:cBhvr>
                                      <p:to>
                                        <p:strVal val="visible"/>
                                      </p:to>
                                    </p:set>
                                    <p:animEffect transition="in" filter="barn(inVertical)">
                                      <p:cBhvr>
                                        <p:cTn id="34" dur="1000"/>
                                        <p:tgtEl>
                                          <p:spTgt spid="29"/>
                                        </p:tgtEl>
                                      </p:cBhvr>
                                    </p:animEffect>
                                  </p:childTnLst>
                                </p:cTn>
                              </p:par>
                              <p:par>
                                <p:cTn id="35" presetID="16" presetClass="entr" presetSubtype="21" fill="hold" grpId="0" nodeType="withEffect">
                                  <p:stCondLst>
                                    <p:cond delay="0"/>
                                  </p:stCondLst>
                                  <p:iterate type="wd">
                                    <p:tmPct val="10000"/>
                                  </p:iterate>
                                  <p:childTnLst>
                                    <p:set>
                                      <p:cBhvr>
                                        <p:cTn id="36" dur="1" fill="hold">
                                          <p:stCondLst>
                                            <p:cond delay="0"/>
                                          </p:stCondLst>
                                        </p:cTn>
                                        <p:tgtEl>
                                          <p:spTgt spid="34"/>
                                        </p:tgtEl>
                                        <p:attrNameLst>
                                          <p:attrName>style.visibility</p:attrName>
                                        </p:attrNameLst>
                                      </p:cBhvr>
                                      <p:to>
                                        <p:strVal val="visible"/>
                                      </p:to>
                                    </p:set>
                                    <p:animEffect transition="in" filter="barn(inVertical)">
                                      <p:cBhvr>
                                        <p:cTn id="37" dur="1000"/>
                                        <p:tgtEl>
                                          <p:spTgt spid="34"/>
                                        </p:tgtEl>
                                      </p:cBhvr>
                                    </p:animEffect>
                                  </p:childTnLst>
                                </p:cTn>
                              </p:par>
                              <p:par>
                                <p:cTn id="38" presetID="16" presetClass="entr" presetSubtype="21" fill="hold" grpId="0" nodeType="withEffect">
                                  <p:stCondLst>
                                    <p:cond delay="0"/>
                                  </p:stCondLst>
                                  <p:iterate type="wd">
                                    <p:tmPct val="10000"/>
                                  </p:iterate>
                                  <p:childTnLst>
                                    <p:set>
                                      <p:cBhvr>
                                        <p:cTn id="39" dur="1" fill="hold">
                                          <p:stCondLst>
                                            <p:cond delay="0"/>
                                          </p:stCondLst>
                                        </p:cTn>
                                        <p:tgtEl>
                                          <p:spTgt spid="39"/>
                                        </p:tgtEl>
                                        <p:attrNameLst>
                                          <p:attrName>style.visibility</p:attrName>
                                        </p:attrNameLst>
                                      </p:cBhvr>
                                      <p:to>
                                        <p:strVal val="visible"/>
                                      </p:to>
                                    </p:set>
                                    <p:animEffect transition="in" filter="barn(inVertical)">
                                      <p:cBhvr>
                                        <p:cTn id="40"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8" grpId="0"/>
      <p:bldP spid="23" grpId="0"/>
      <p:bldP spid="29" grpId="0"/>
      <p:bldP spid="34" grpId="0"/>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
            <a:ext cx="8356600" cy="10287000"/>
          </a:xfrm>
          <a:custGeom>
            <a:avLst/>
            <a:gdLst/>
            <a:ahLst/>
            <a:cxnLst/>
            <a:rect l="l" t="t" r="r" b="b"/>
            <a:pathLst>
              <a:path w="8356600" h="10287000">
                <a:moveTo>
                  <a:pt x="8356457" y="10286998"/>
                </a:moveTo>
                <a:lnTo>
                  <a:pt x="0" y="10286998"/>
                </a:lnTo>
                <a:lnTo>
                  <a:pt x="0" y="0"/>
                </a:lnTo>
                <a:lnTo>
                  <a:pt x="8356457" y="0"/>
                </a:lnTo>
                <a:lnTo>
                  <a:pt x="8356457" y="10286998"/>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828188" y="1698938"/>
            <a:ext cx="5908512" cy="1243930"/>
          </a:xfrm>
          <a:prstGeom prst="rect">
            <a:avLst/>
          </a:prstGeom>
        </p:spPr>
        <p:txBody>
          <a:bodyPr vert="horz" wrap="square" lIns="0" tIns="12700" rIns="0" bIns="0" rtlCol="0">
            <a:spAutoFit/>
          </a:bodyPr>
          <a:lstStyle/>
          <a:p>
            <a:pPr marL="12700">
              <a:lnSpc>
                <a:spcPct val="100000"/>
              </a:lnSpc>
              <a:spcBef>
                <a:spcPts val="100"/>
              </a:spcBef>
              <a:tabLst>
                <a:tab pos="2894330" algn="l"/>
              </a:tabLst>
            </a:pPr>
            <a:r>
              <a:rPr lang="en-US" sz="4000" spc="-5">
                <a:solidFill>
                  <a:srgbClr val="17072A"/>
                </a:solidFill>
                <a:latin typeface="Roboto"/>
                <a:cs typeface="Roboto"/>
              </a:rPr>
              <a:t>LỊCH SỬ HÌNH THÀNH INTERNET</a:t>
            </a:r>
            <a:endParaRPr lang="en-US" sz="4000">
              <a:latin typeface="Roboto"/>
              <a:cs typeface="Roboto"/>
            </a:endParaRPr>
          </a:p>
        </p:txBody>
      </p:sp>
      <p:sp>
        <p:nvSpPr>
          <p:cNvPr id="5" name="object 5"/>
          <p:cNvSpPr txBox="1"/>
          <p:nvPr/>
        </p:nvSpPr>
        <p:spPr>
          <a:xfrm>
            <a:off x="14822647" y="2488415"/>
            <a:ext cx="1066800" cy="588645"/>
          </a:xfrm>
          <a:prstGeom prst="rect">
            <a:avLst/>
          </a:prstGeom>
        </p:spPr>
        <p:txBody>
          <a:bodyPr vert="horz" wrap="square" lIns="0" tIns="50165" rIns="0" bIns="0" rtlCol="0">
            <a:spAutoFit/>
          </a:bodyPr>
          <a:lstStyle/>
          <a:p>
            <a:pPr algn="ctr">
              <a:lnSpc>
                <a:spcPct val="100000"/>
              </a:lnSpc>
              <a:spcBef>
                <a:spcPts val="395"/>
              </a:spcBef>
            </a:pPr>
            <a:r>
              <a:rPr sz="1600" b="1" spc="85" dirty="0">
                <a:solidFill>
                  <a:srgbClr val="FFFFFF"/>
                </a:solidFill>
                <a:latin typeface="Arial"/>
                <a:cs typeface="Arial"/>
              </a:rPr>
              <a:t>Element</a:t>
            </a:r>
            <a:r>
              <a:rPr sz="1600" b="1" spc="-100" dirty="0">
                <a:solidFill>
                  <a:srgbClr val="FFFFFF"/>
                </a:solidFill>
                <a:latin typeface="Arial"/>
                <a:cs typeface="Arial"/>
              </a:rPr>
              <a:t> </a:t>
            </a:r>
            <a:r>
              <a:rPr sz="1600" b="1" spc="55" dirty="0">
                <a:solidFill>
                  <a:srgbClr val="FFFFFF"/>
                </a:solidFill>
                <a:latin typeface="Arial"/>
                <a:cs typeface="Arial"/>
              </a:rPr>
              <a:t>1</a:t>
            </a:r>
            <a:endParaRPr sz="1600">
              <a:latin typeface="Arial"/>
              <a:cs typeface="Arial"/>
            </a:endParaRPr>
          </a:p>
          <a:p>
            <a:pPr algn="ctr">
              <a:lnSpc>
                <a:spcPct val="100000"/>
              </a:lnSpc>
              <a:spcBef>
                <a:spcPts val="295"/>
              </a:spcBef>
            </a:pPr>
            <a:r>
              <a:rPr sz="1600" b="1" spc="70" dirty="0">
                <a:solidFill>
                  <a:srgbClr val="FFFFFF"/>
                </a:solidFill>
                <a:latin typeface="Arial"/>
                <a:cs typeface="Arial"/>
              </a:rPr>
              <a:t>20%</a:t>
            </a:r>
            <a:endParaRPr sz="1600">
              <a:latin typeface="Arial"/>
              <a:cs typeface="Arial"/>
            </a:endParaRPr>
          </a:p>
        </p:txBody>
      </p:sp>
      <p:sp>
        <p:nvSpPr>
          <p:cNvPr id="6" name="object 6"/>
          <p:cNvSpPr txBox="1"/>
          <p:nvPr/>
        </p:nvSpPr>
        <p:spPr>
          <a:xfrm>
            <a:off x="15920415" y="5866988"/>
            <a:ext cx="1066800" cy="588645"/>
          </a:xfrm>
          <a:prstGeom prst="rect">
            <a:avLst/>
          </a:prstGeom>
        </p:spPr>
        <p:txBody>
          <a:bodyPr vert="horz" wrap="square" lIns="0" tIns="50165" rIns="0" bIns="0" rtlCol="0">
            <a:spAutoFit/>
          </a:bodyPr>
          <a:lstStyle/>
          <a:p>
            <a:pPr algn="ctr">
              <a:lnSpc>
                <a:spcPct val="100000"/>
              </a:lnSpc>
              <a:spcBef>
                <a:spcPts val="395"/>
              </a:spcBef>
            </a:pPr>
            <a:r>
              <a:rPr sz="1600" b="1" spc="85" dirty="0">
                <a:solidFill>
                  <a:srgbClr val="FFFFFF"/>
                </a:solidFill>
                <a:latin typeface="Arial"/>
                <a:cs typeface="Arial"/>
              </a:rPr>
              <a:t>Element</a:t>
            </a:r>
            <a:r>
              <a:rPr sz="1600" b="1" spc="-100" dirty="0">
                <a:solidFill>
                  <a:srgbClr val="FFFFFF"/>
                </a:solidFill>
                <a:latin typeface="Arial"/>
                <a:cs typeface="Arial"/>
              </a:rPr>
              <a:t> </a:t>
            </a:r>
            <a:r>
              <a:rPr sz="1600" b="1" spc="55" dirty="0">
                <a:solidFill>
                  <a:srgbClr val="FFFFFF"/>
                </a:solidFill>
                <a:latin typeface="Arial"/>
                <a:cs typeface="Arial"/>
              </a:rPr>
              <a:t>2</a:t>
            </a:r>
            <a:endParaRPr sz="1600">
              <a:latin typeface="Arial"/>
              <a:cs typeface="Arial"/>
            </a:endParaRPr>
          </a:p>
          <a:p>
            <a:pPr algn="ctr">
              <a:lnSpc>
                <a:spcPct val="100000"/>
              </a:lnSpc>
              <a:spcBef>
                <a:spcPts val="295"/>
              </a:spcBef>
            </a:pPr>
            <a:r>
              <a:rPr sz="1600" b="1" spc="70" dirty="0">
                <a:solidFill>
                  <a:srgbClr val="FFFFFF"/>
                </a:solidFill>
                <a:latin typeface="Arial"/>
                <a:cs typeface="Arial"/>
              </a:rPr>
              <a:t>20%</a:t>
            </a:r>
            <a:endParaRPr sz="1600">
              <a:latin typeface="Arial"/>
              <a:cs typeface="Arial"/>
            </a:endParaRPr>
          </a:p>
        </p:txBody>
      </p:sp>
      <p:sp>
        <p:nvSpPr>
          <p:cNvPr id="7" name="object 7"/>
          <p:cNvSpPr txBox="1"/>
          <p:nvPr/>
        </p:nvSpPr>
        <p:spPr>
          <a:xfrm>
            <a:off x="12525857" y="7955081"/>
            <a:ext cx="1066800" cy="588645"/>
          </a:xfrm>
          <a:prstGeom prst="rect">
            <a:avLst/>
          </a:prstGeom>
        </p:spPr>
        <p:txBody>
          <a:bodyPr vert="horz" wrap="square" lIns="0" tIns="50165" rIns="0" bIns="0" rtlCol="0">
            <a:spAutoFit/>
          </a:bodyPr>
          <a:lstStyle/>
          <a:p>
            <a:pPr algn="ctr">
              <a:lnSpc>
                <a:spcPct val="100000"/>
              </a:lnSpc>
              <a:spcBef>
                <a:spcPts val="395"/>
              </a:spcBef>
            </a:pPr>
            <a:r>
              <a:rPr sz="1600" b="1" spc="85" dirty="0">
                <a:solidFill>
                  <a:srgbClr val="FFFFFF"/>
                </a:solidFill>
                <a:latin typeface="Arial"/>
                <a:cs typeface="Arial"/>
              </a:rPr>
              <a:t>Element</a:t>
            </a:r>
            <a:r>
              <a:rPr sz="1600" b="1" spc="-100" dirty="0">
                <a:solidFill>
                  <a:srgbClr val="FFFFFF"/>
                </a:solidFill>
                <a:latin typeface="Arial"/>
                <a:cs typeface="Arial"/>
              </a:rPr>
              <a:t> </a:t>
            </a:r>
            <a:r>
              <a:rPr sz="1600" b="1" spc="55" dirty="0">
                <a:solidFill>
                  <a:srgbClr val="FFFFFF"/>
                </a:solidFill>
                <a:latin typeface="Arial"/>
                <a:cs typeface="Arial"/>
              </a:rPr>
              <a:t>3</a:t>
            </a:r>
            <a:endParaRPr sz="1600">
              <a:latin typeface="Arial"/>
              <a:cs typeface="Arial"/>
            </a:endParaRPr>
          </a:p>
          <a:p>
            <a:pPr algn="ctr">
              <a:lnSpc>
                <a:spcPct val="100000"/>
              </a:lnSpc>
              <a:spcBef>
                <a:spcPts val="295"/>
              </a:spcBef>
            </a:pPr>
            <a:r>
              <a:rPr sz="1600" b="1" spc="70" dirty="0">
                <a:solidFill>
                  <a:srgbClr val="FFFFFF"/>
                </a:solidFill>
                <a:latin typeface="Arial"/>
                <a:cs typeface="Arial"/>
              </a:rPr>
              <a:t>20%</a:t>
            </a:r>
            <a:endParaRPr sz="1600">
              <a:latin typeface="Arial"/>
              <a:cs typeface="Arial"/>
            </a:endParaRPr>
          </a:p>
        </p:txBody>
      </p:sp>
      <p:sp>
        <p:nvSpPr>
          <p:cNvPr id="8" name="object 8"/>
          <p:cNvSpPr txBox="1"/>
          <p:nvPr/>
        </p:nvSpPr>
        <p:spPr>
          <a:xfrm>
            <a:off x="9131300" y="5866988"/>
            <a:ext cx="1066800" cy="588645"/>
          </a:xfrm>
          <a:prstGeom prst="rect">
            <a:avLst/>
          </a:prstGeom>
        </p:spPr>
        <p:txBody>
          <a:bodyPr vert="horz" wrap="square" lIns="0" tIns="50165" rIns="0" bIns="0" rtlCol="0">
            <a:spAutoFit/>
          </a:bodyPr>
          <a:lstStyle/>
          <a:p>
            <a:pPr algn="ctr">
              <a:lnSpc>
                <a:spcPct val="100000"/>
              </a:lnSpc>
              <a:spcBef>
                <a:spcPts val="395"/>
              </a:spcBef>
            </a:pPr>
            <a:r>
              <a:rPr sz="1600" b="1" spc="85" dirty="0">
                <a:solidFill>
                  <a:srgbClr val="FFFFFF"/>
                </a:solidFill>
                <a:latin typeface="Arial"/>
                <a:cs typeface="Arial"/>
              </a:rPr>
              <a:t>Element</a:t>
            </a:r>
            <a:r>
              <a:rPr sz="1600" b="1" spc="-100" dirty="0">
                <a:solidFill>
                  <a:srgbClr val="FFFFFF"/>
                </a:solidFill>
                <a:latin typeface="Arial"/>
                <a:cs typeface="Arial"/>
              </a:rPr>
              <a:t> </a:t>
            </a:r>
            <a:r>
              <a:rPr sz="1600" b="1" spc="55" dirty="0">
                <a:solidFill>
                  <a:srgbClr val="FFFFFF"/>
                </a:solidFill>
                <a:latin typeface="Arial"/>
                <a:cs typeface="Arial"/>
              </a:rPr>
              <a:t>4</a:t>
            </a:r>
            <a:endParaRPr sz="1600">
              <a:latin typeface="Arial"/>
              <a:cs typeface="Arial"/>
            </a:endParaRPr>
          </a:p>
          <a:p>
            <a:pPr algn="ctr">
              <a:lnSpc>
                <a:spcPct val="100000"/>
              </a:lnSpc>
              <a:spcBef>
                <a:spcPts val="295"/>
              </a:spcBef>
            </a:pPr>
            <a:r>
              <a:rPr sz="1600" b="1" spc="70" dirty="0">
                <a:solidFill>
                  <a:srgbClr val="FFFFFF"/>
                </a:solidFill>
                <a:latin typeface="Arial"/>
                <a:cs typeface="Arial"/>
              </a:rPr>
              <a:t>20%</a:t>
            </a:r>
            <a:endParaRPr sz="1600">
              <a:latin typeface="Arial"/>
              <a:cs typeface="Arial"/>
            </a:endParaRPr>
          </a:p>
        </p:txBody>
      </p:sp>
      <p:sp>
        <p:nvSpPr>
          <p:cNvPr id="9" name="object 9"/>
          <p:cNvSpPr txBox="1"/>
          <p:nvPr/>
        </p:nvSpPr>
        <p:spPr>
          <a:xfrm>
            <a:off x="10229067" y="2488415"/>
            <a:ext cx="1066800" cy="588645"/>
          </a:xfrm>
          <a:prstGeom prst="rect">
            <a:avLst/>
          </a:prstGeom>
        </p:spPr>
        <p:txBody>
          <a:bodyPr vert="horz" wrap="square" lIns="0" tIns="50165" rIns="0" bIns="0" rtlCol="0">
            <a:spAutoFit/>
          </a:bodyPr>
          <a:lstStyle/>
          <a:p>
            <a:pPr algn="ctr">
              <a:lnSpc>
                <a:spcPct val="100000"/>
              </a:lnSpc>
              <a:spcBef>
                <a:spcPts val="395"/>
              </a:spcBef>
            </a:pPr>
            <a:r>
              <a:rPr sz="1600" b="1" spc="85" dirty="0">
                <a:solidFill>
                  <a:srgbClr val="FFFFFF"/>
                </a:solidFill>
                <a:latin typeface="Arial"/>
                <a:cs typeface="Arial"/>
              </a:rPr>
              <a:t>Element</a:t>
            </a:r>
            <a:r>
              <a:rPr sz="1600" b="1" spc="-100" dirty="0">
                <a:solidFill>
                  <a:srgbClr val="FFFFFF"/>
                </a:solidFill>
                <a:latin typeface="Arial"/>
                <a:cs typeface="Arial"/>
              </a:rPr>
              <a:t> </a:t>
            </a:r>
            <a:r>
              <a:rPr sz="1600" b="1" spc="55" dirty="0">
                <a:solidFill>
                  <a:srgbClr val="FFFFFF"/>
                </a:solidFill>
                <a:latin typeface="Arial"/>
                <a:cs typeface="Arial"/>
              </a:rPr>
              <a:t>5</a:t>
            </a:r>
            <a:endParaRPr sz="1600">
              <a:latin typeface="Arial"/>
              <a:cs typeface="Arial"/>
            </a:endParaRPr>
          </a:p>
          <a:p>
            <a:pPr algn="ctr">
              <a:lnSpc>
                <a:spcPct val="100000"/>
              </a:lnSpc>
              <a:spcBef>
                <a:spcPts val="295"/>
              </a:spcBef>
            </a:pPr>
            <a:r>
              <a:rPr sz="1600" b="1" spc="70" dirty="0">
                <a:solidFill>
                  <a:srgbClr val="FFFFFF"/>
                </a:solidFill>
                <a:latin typeface="Arial"/>
                <a:cs typeface="Arial"/>
              </a:rPr>
              <a:t>20%</a:t>
            </a:r>
            <a:endParaRPr sz="1600">
              <a:latin typeface="Arial"/>
              <a:cs typeface="Arial"/>
            </a:endParaRPr>
          </a:p>
        </p:txBody>
      </p:sp>
      <p:sp>
        <p:nvSpPr>
          <p:cNvPr id="16" name="object 16"/>
          <p:cNvSpPr/>
          <p:nvPr/>
        </p:nvSpPr>
        <p:spPr>
          <a:xfrm>
            <a:off x="17192305" y="612416"/>
            <a:ext cx="561974" cy="295274"/>
          </a:xfrm>
          <a:prstGeom prst="rect">
            <a:avLst/>
          </a:prstGeom>
          <a:blipFill>
            <a:blip r:embed="rId2" cstate="print"/>
            <a:stretch>
              <a:fillRect/>
            </a:stretch>
          </a:blipFill>
        </p:spPr>
        <p:txBody>
          <a:bodyPr wrap="square" lIns="0" tIns="0" rIns="0" bIns="0" rtlCol="0"/>
          <a:lstStyle/>
          <a:p>
            <a:endParaRPr/>
          </a:p>
        </p:txBody>
      </p:sp>
      <p:grpSp>
        <p:nvGrpSpPr>
          <p:cNvPr id="17" name="object 17"/>
          <p:cNvGrpSpPr/>
          <p:nvPr/>
        </p:nvGrpSpPr>
        <p:grpSpPr>
          <a:xfrm>
            <a:off x="0" y="760597"/>
            <a:ext cx="8562340" cy="9526905"/>
            <a:chOff x="0" y="760597"/>
            <a:chExt cx="8562340" cy="9526905"/>
          </a:xfrm>
        </p:grpSpPr>
        <p:sp>
          <p:nvSpPr>
            <p:cNvPr id="18" name="object 18"/>
            <p:cNvSpPr/>
            <p:nvPr/>
          </p:nvSpPr>
          <p:spPr>
            <a:xfrm>
              <a:off x="1065811" y="839559"/>
              <a:ext cx="292735" cy="147320"/>
            </a:xfrm>
            <a:custGeom>
              <a:avLst/>
              <a:gdLst/>
              <a:ahLst/>
              <a:cxnLst/>
              <a:rect l="l" t="t" r="r" b="b"/>
              <a:pathLst>
                <a:path w="292734" h="147319">
                  <a:moveTo>
                    <a:pt x="0" y="0"/>
                  </a:moveTo>
                  <a:lnTo>
                    <a:pt x="292647" y="0"/>
                  </a:lnTo>
                  <a:lnTo>
                    <a:pt x="292647" y="146851"/>
                  </a:lnTo>
                  <a:lnTo>
                    <a:pt x="0" y="146851"/>
                  </a:lnTo>
                  <a:lnTo>
                    <a:pt x="0" y="0"/>
                  </a:lnTo>
                  <a:close/>
                </a:path>
              </a:pathLst>
            </a:custGeom>
            <a:ln w="12128">
              <a:solidFill>
                <a:srgbClr val="000000"/>
              </a:solidFill>
            </a:ln>
          </p:spPr>
          <p:txBody>
            <a:bodyPr wrap="square" lIns="0" tIns="0" rIns="0" bIns="0" rtlCol="0"/>
            <a:lstStyle/>
            <a:p>
              <a:endParaRPr/>
            </a:p>
          </p:txBody>
        </p:sp>
        <p:sp>
          <p:nvSpPr>
            <p:cNvPr id="19" name="object 19"/>
            <p:cNvSpPr/>
            <p:nvPr/>
          </p:nvSpPr>
          <p:spPr>
            <a:xfrm>
              <a:off x="1138708" y="766662"/>
              <a:ext cx="147320" cy="292735"/>
            </a:xfrm>
            <a:custGeom>
              <a:avLst/>
              <a:gdLst/>
              <a:ahLst/>
              <a:cxnLst/>
              <a:rect l="l" t="t" r="r" b="b"/>
              <a:pathLst>
                <a:path w="147319" h="292734">
                  <a:moveTo>
                    <a:pt x="146851" y="0"/>
                  </a:moveTo>
                  <a:lnTo>
                    <a:pt x="146851" y="292647"/>
                  </a:lnTo>
                  <a:lnTo>
                    <a:pt x="0" y="292647"/>
                  </a:lnTo>
                  <a:lnTo>
                    <a:pt x="0" y="0"/>
                  </a:lnTo>
                  <a:lnTo>
                    <a:pt x="146851" y="0"/>
                  </a:lnTo>
                  <a:close/>
                </a:path>
              </a:pathLst>
            </a:custGeom>
            <a:ln w="12128">
              <a:solidFill>
                <a:srgbClr val="000000"/>
              </a:solidFill>
            </a:ln>
          </p:spPr>
          <p:txBody>
            <a:bodyPr wrap="square" lIns="0" tIns="0" rIns="0" bIns="0" rtlCol="0"/>
            <a:lstStyle/>
            <a:p>
              <a:endParaRPr/>
            </a:p>
          </p:txBody>
        </p:sp>
        <p:sp>
          <p:nvSpPr>
            <p:cNvPr id="20" name="object 20"/>
            <p:cNvSpPr/>
            <p:nvPr/>
          </p:nvSpPr>
          <p:spPr>
            <a:xfrm>
              <a:off x="1101202" y="802053"/>
              <a:ext cx="222250" cy="222250"/>
            </a:xfrm>
            <a:custGeom>
              <a:avLst/>
              <a:gdLst/>
              <a:ahLst/>
              <a:cxnLst/>
              <a:rect l="l" t="t" r="r" b="b"/>
              <a:pathLst>
                <a:path w="222250" h="222250">
                  <a:moveTo>
                    <a:pt x="0" y="0"/>
                  </a:moveTo>
                  <a:lnTo>
                    <a:pt x="221864" y="0"/>
                  </a:lnTo>
                  <a:lnTo>
                    <a:pt x="221864" y="221864"/>
                  </a:lnTo>
                  <a:lnTo>
                    <a:pt x="0" y="221864"/>
                  </a:lnTo>
                  <a:lnTo>
                    <a:pt x="0" y="0"/>
                  </a:lnTo>
                  <a:close/>
                </a:path>
              </a:pathLst>
            </a:custGeom>
            <a:ln w="12128">
              <a:solidFill>
                <a:srgbClr val="000000"/>
              </a:solidFill>
            </a:ln>
          </p:spPr>
          <p:txBody>
            <a:bodyPr wrap="square" lIns="0" tIns="0" rIns="0" bIns="0" rtlCol="0"/>
            <a:lstStyle/>
            <a:p>
              <a:endParaRPr/>
            </a:p>
          </p:txBody>
        </p:sp>
        <p:sp>
          <p:nvSpPr>
            <p:cNvPr id="21" name="object 21"/>
            <p:cNvSpPr/>
            <p:nvPr/>
          </p:nvSpPr>
          <p:spPr>
            <a:xfrm>
              <a:off x="0" y="1271521"/>
              <a:ext cx="4033745" cy="154765"/>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0" y="8858002"/>
              <a:ext cx="2320664" cy="1428997"/>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8243773" y="2433739"/>
              <a:ext cx="318353" cy="7853260"/>
            </a:xfrm>
            <a:prstGeom prst="rect">
              <a:avLst/>
            </a:prstGeom>
            <a:blipFill>
              <a:blip r:embed="rId5" cstate="print"/>
              <a:stretch>
                <a:fillRect/>
              </a:stretch>
            </a:blipFill>
          </p:spPr>
          <p:txBody>
            <a:bodyPr wrap="square" lIns="0" tIns="0" rIns="0" bIns="0" rtlCol="0"/>
            <a:lstStyle/>
            <a:p>
              <a:endParaRPr/>
            </a:p>
          </p:txBody>
        </p:sp>
      </p:grpSp>
      <p:sp>
        <p:nvSpPr>
          <p:cNvPr id="24" name="object 24"/>
          <p:cNvSpPr txBox="1"/>
          <p:nvPr/>
        </p:nvSpPr>
        <p:spPr>
          <a:xfrm>
            <a:off x="1523065" y="758710"/>
            <a:ext cx="2232660" cy="284480"/>
          </a:xfrm>
          <a:prstGeom prst="rect">
            <a:avLst/>
          </a:prstGeom>
        </p:spPr>
        <p:txBody>
          <a:bodyPr vert="horz" wrap="square" lIns="0" tIns="12700" rIns="0" bIns="0" rtlCol="0">
            <a:spAutoFit/>
          </a:bodyPr>
          <a:lstStyle/>
          <a:p>
            <a:pPr marL="12700">
              <a:lnSpc>
                <a:spcPct val="100000"/>
              </a:lnSpc>
              <a:spcBef>
                <a:spcPts val="100"/>
              </a:spcBef>
            </a:pPr>
            <a:r>
              <a:rPr sz="1700" b="1" spc="80" dirty="0">
                <a:solidFill>
                  <a:srgbClr val="17072A"/>
                </a:solidFill>
                <a:latin typeface="Arial"/>
                <a:cs typeface="Arial"/>
              </a:rPr>
              <a:t>LARANA</a:t>
            </a:r>
            <a:r>
              <a:rPr sz="1700" b="1" spc="60" dirty="0">
                <a:solidFill>
                  <a:srgbClr val="17072A"/>
                </a:solidFill>
                <a:latin typeface="Arial"/>
                <a:cs typeface="Arial"/>
              </a:rPr>
              <a:t> </a:t>
            </a:r>
            <a:r>
              <a:rPr sz="1700" b="1" spc="55" dirty="0">
                <a:solidFill>
                  <a:srgbClr val="17072A"/>
                </a:solidFill>
                <a:latin typeface="Arial"/>
                <a:cs typeface="Arial"/>
              </a:rPr>
              <a:t>COMPANY</a:t>
            </a:r>
            <a:endParaRPr sz="1700">
              <a:latin typeface="Arial"/>
              <a:cs typeface="Arial"/>
            </a:endParaRPr>
          </a:p>
        </p:txBody>
      </p:sp>
      <p:sp>
        <p:nvSpPr>
          <p:cNvPr id="25" name="object 25"/>
          <p:cNvSpPr txBox="1"/>
          <p:nvPr/>
        </p:nvSpPr>
        <p:spPr>
          <a:xfrm>
            <a:off x="620283" y="3401892"/>
            <a:ext cx="6099810" cy="6301533"/>
          </a:xfrm>
          <a:prstGeom prst="rect">
            <a:avLst/>
          </a:prstGeom>
        </p:spPr>
        <p:txBody>
          <a:bodyPr vert="horz" wrap="square" lIns="0" tIns="12700" rIns="0" bIns="0" rtlCol="0">
            <a:spAutoFit/>
          </a:bodyPr>
          <a:lstStyle/>
          <a:p>
            <a:pPr marL="298450" marR="5080" indent="-285750">
              <a:lnSpc>
                <a:spcPct val="114100"/>
              </a:lnSpc>
              <a:spcBef>
                <a:spcPts val="100"/>
              </a:spcBef>
              <a:buFontTx/>
              <a:buChar char="-"/>
            </a:pPr>
            <a:r>
              <a:rPr lang="en-US" sz="3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Mạng Internet ra đời từ những năm 1960 với tên gọi là ARPANET</a:t>
            </a:r>
          </a:p>
          <a:p>
            <a:pPr marL="355600" marR="5080" indent="-342900">
              <a:lnSpc>
                <a:spcPct val="114100"/>
              </a:lnSpc>
              <a:spcBef>
                <a:spcPts val="100"/>
              </a:spcBef>
              <a:buFontTx/>
              <a:buChar char="-"/>
            </a:pPr>
            <a:r>
              <a:rPr lang="en-US" sz="3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Mạng Internet là hệ thống trao đổi thông tin do Paul Baran phát minh. Sau đó, ông kết hợp với Leonard Kleinrock và Donald Davies để hiện thực hóa ý tưởng của mình.</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p>
            <a:pPr marL="12700" marR="5080">
              <a:lnSpc>
                <a:spcPct val="114100"/>
              </a:lnSpc>
              <a:spcBef>
                <a:spcPts val="100"/>
              </a:spcBef>
            </a:pPr>
            <a:endParaRPr sz="3600">
              <a:latin typeface="Times New Roman" panose="02020603050405020304" pitchFamily="18" charset="0"/>
              <a:cs typeface="Times New Roman" panose="02020603050405020304" pitchFamily="18" charset="0"/>
            </a:endParaRPr>
          </a:p>
        </p:txBody>
      </p:sp>
      <p:pic>
        <p:nvPicPr>
          <p:cNvPr id="27" name="Picture 26" descr="A person sitting at a computer&#10;&#10;Description automatically generated with medium confidence">
            <a:extLst>
              <a:ext uri="{FF2B5EF4-FFF2-40B4-BE49-F238E27FC236}">
                <a16:creationId xmlns:a16="http://schemas.microsoft.com/office/drawing/2014/main" id="{9D02EA94-3BF8-029F-377F-BB83BAD953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08385" y="1051793"/>
            <a:ext cx="9525000" cy="9166996"/>
          </a:xfrm>
          <a:prstGeom prst="rect">
            <a:avLst/>
          </a:prstGeom>
        </p:spPr>
      </p:pic>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iterate type="wd">
                                    <p:tmPct val="0"/>
                                  </p:iterate>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iterate type="lt">
                                    <p:tmPct val="0"/>
                                  </p:iterate>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1000" fill="hold"/>
                                        <p:tgtEl>
                                          <p:spTgt spid="25"/>
                                        </p:tgtEl>
                                        <p:attrNameLst>
                                          <p:attrName>ppt_x</p:attrName>
                                        </p:attrNameLst>
                                      </p:cBhvr>
                                      <p:tavLst>
                                        <p:tav tm="0">
                                          <p:val>
                                            <p:strVal val="#ppt_x"/>
                                          </p:val>
                                        </p:tav>
                                        <p:tav tm="100000">
                                          <p:val>
                                            <p:strVal val="#ppt_x"/>
                                          </p:val>
                                        </p:tav>
                                      </p:tavLst>
                                    </p:anim>
                                    <p:anim calcmode="lin" valueType="num">
                                      <p:cBhvr additive="base">
                                        <p:cTn id="13" dur="10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296400" y="1810601"/>
            <a:ext cx="9006604" cy="874598"/>
          </a:xfrm>
          <a:prstGeom prst="rect">
            <a:avLst/>
          </a:prstGeom>
        </p:spPr>
        <p:txBody>
          <a:bodyPr vert="horz" wrap="square" lIns="0" tIns="12700" rIns="0" bIns="0" rtlCol="0">
            <a:spAutoFit/>
          </a:bodyPr>
          <a:lstStyle/>
          <a:p>
            <a:pPr marL="12700">
              <a:lnSpc>
                <a:spcPct val="100000"/>
              </a:lnSpc>
              <a:spcBef>
                <a:spcPts val="100"/>
              </a:spcBef>
            </a:pPr>
            <a:r>
              <a:rPr lang="en-US" sz="5600" dirty="0">
                <a:solidFill>
                  <a:srgbClr val="7030A0"/>
                </a:solidFill>
                <a:latin typeface="Roboto"/>
                <a:cs typeface="Roboto"/>
              </a:rPr>
              <a:t>CÁCH THỨC HOẠT ĐỘNG</a:t>
            </a:r>
            <a:endParaRPr sz="5600" dirty="0">
              <a:solidFill>
                <a:srgbClr val="7030A0"/>
              </a:solidFill>
              <a:latin typeface="Roboto"/>
              <a:cs typeface="Roboto"/>
            </a:endParaRPr>
          </a:p>
        </p:txBody>
      </p:sp>
      <p:sp>
        <p:nvSpPr>
          <p:cNvPr id="7" name="object 7"/>
          <p:cNvSpPr/>
          <p:nvPr/>
        </p:nvSpPr>
        <p:spPr>
          <a:xfrm>
            <a:off x="17192305" y="612413"/>
            <a:ext cx="561974" cy="295274"/>
          </a:xfrm>
          <a:prstGeom prst="rect">
            <a:avLst/>
          </a:prstGeom>
          <a:blipFill>
            <a:blip r:embed="rId2" cstate="print"/>
            <a:stretch>
              <a:fillRect/>
            </a:stretch>
          </a:blipFill>
        </p:spPr>
        <p:txBody>
          <a:bodyPr wrap="square" lIns="0" tIns="0" rIns="0" bIns="0" rtlCol="0"/>
          <a:lstStyle/>
          <a:p>
            <a:endParaRPr/>
          </a:p>
        </p:txBody>
      </p:sp>
      <p:grpSp>
        <p:nvGrpSpPr>
          <p:cNvPr id="8" name="object 8"/>
          <p:cNvGrpSpPr/>
          <p:nvPr/>
        </p:nvGrpSpPr>
        <p:grpSpPr>
          <a:xfrm>
            <a:off x="1059746" y="760597"/>
            <a:ext cx="304800" cy="304800"/>
            <a:chOff x="1059746" y="760597"/>
            <a:chExt cx="304800" cy="304800"/>
          </a:xfrm>
        </p:grpSpPr>
        <p:sp>
          <p:nvSpPr>
            <p:cNvPr id="9" name="object 9"/>
            <p:cNvSpPr/>
            <p:nvPr/>
          </p:nvSpPr>
          <p:spPr>
            <a:xfrm>
              <a:off x="1065811" y="839559"/>
              <a:ext cx="292735" cy="147320"/>
            </a:xfrm>
            <a:custGeom>
              <a:avLst/>
              <a:gdLst/>
              <a:ahLst/>
              <a:cxnLst/>
              <a:rect l="l" t="t" r="r" b="b"/>
              <a:pathLst>
                <a:path w="292734" h="147319">
                  <a:moveTo>
                    <a:pt x="0" y="0"/>
                  </a:moveTo>
                  <a:lnTo>
                    <a:pt x="292647" y="0"/>
                  </a:lnTo>
                  <a:lnTo>
                    <a:pt x="292647" y="146851"/>
                  </a:lnTo>
                  <a:lnTo>
                    <a:pt x="0" y="146851"/>
                  </a:lnTo>
                  <a:lnTo>
                    <a:pt x="0" y="0"/>
                  </a:lnTo>
                  <a:close/>
                </a:path>
              </a:pathLst>
            </a:custGeom>
            <a:ln w="12128">
              <a:solidFill>
                <a:srgbClr val="000000"/>
              </a:solidFill>
            </a:ln>
          </p:spPr>
          <p:txBody>
            <a:bodyPr wrap="square" lIns="0" tIns="0" rIns="0" bIns="0" rtlCol="0"/>
            <a:lstStyle/>
            <a:p>
              <a:endParaRPr/>
            </a:p>
          </p:txBody>
        </p:sp>
        <p:sp>
          <p:nvSpPr>
            <p:cNvPr id="10" name="object 10"/>
            <p:cNvSpPr/>
            <p:nvPr/>
          </p:nvSpPr>
          <p:spPr>
            <a:xfrm>
              <a:off x="1138708" y="766662"/>
              <a:ext cx="147320" cy="292735"/>
            </a:xfrm>
            <a:custGeom>
              <a:avLst/>
              <a:gdLst/>
              <a:ahLst/>
              <a:cxnLst/>
              <a:rect l="l" t="t" r="r" b="b"/>
              <a:pathLst>
                <a:path w="147319" h="292734">
                  <a:moveTo>
                    <a:pt x="146851" y="0"/>
                  </a:moveTo>
                  <a:lnTo>
                    <a:pt x="146851" y="292647"/>
                  </a:lnTo>
                  <a:lnTo>
                    <a:pt x="0" y="292647"/>
                  </a:lnTo>
                  <a:lnTo>
                    <a:pt x="0" y="0"/>
                  </a:lnTo>
                  <a:lnTo>
                    <a:pt x="146851" y="0"/>
                  </a:lnTo>
                  <a:close/>
                </a:path>
              </a:pathLst>
            </a:custGeom>
            <a:ln w="12128">
              <a:solidFill>
                <a:srgbClr val="000000"/>
              </a:solidFill>
            </a:ln>
          </p:spPr>
          <p:txBody>
            <a:bodyPr wrap="square" lIns="0" tIns="0" rIns="0" bIns="0" rtlCol="0"/>
            <a:lstStyle/>
            <a:p>
              <a:endParaRPr/>
            </a:p>
          </p:txBody>
        </p:sp>
        <p:sp>
          <p:nvSpPr>
            <p:cNvPr id="11" name="object 11"/>
            <p:cNvSpPr/>
            <p:nvPr/>
          </p:nvSpPr>
          <p:spPr>
            <a:xfrm>
              <a:off x="1101202" y="802053"/>
              <a:ext cx="222250" cy="222250"/>
            </a:xfrm>
            <a:custGeom>
              <a:avLst/>
              <a:gdLst/>
              <a:ahLst/>
              <a:cxnLst/>
              <a:rect l="l" t="t" r="r" b="b"/>
              <a:pathLst>
                <a:path w="222250" h="222250">
                  <a:moveTo>
                    <a:pt x="0" y="0"/>
                  </a:moveTo>
                  <a:lnTo>
                    <a:pt x="221864" y="0"/>
                  </a:lnTo>
                  <a:lnTo>
                    <a:pt x="221864" y="221864"/>
                  </a:lnTo>
                  <a:lnTo>
                    <a:pt x="0" y="221864"/>
                  </a:lnTo>
                  <a:lnTo>
                    <a:pt x="0" y="0"/>
                  </a:lnTo>
                  <a:close/>
                </a:path>
              </a:pathLst>
            </a:custGeom>
            <a:ln w="12128">
              <a:solidFill>
                <a:srgbClr val="000000"/>
              </a:solidFill>
            </a:ln>
          </p:spPr>
          <p:txBody>
            <a:bodyPr wrap="square" lIns="0" tIns="0" rIns="0" bIns="0" rtlCol="0"/>
            <a:lstStyle/>
            <a:p>
              <a:endParaRPr/>
            </a:p>
          </p:txBody>
        </p:sp>
      </p:grpSp>
      <p:sp>
        <p:nvSpPr>
          <p:cNvPr id="12" name="object 12"/>
          <p:cNvSpPr txBox="1"/>
          <p:nvPr/>
        </p:nvSpPr>
        <p:spPr>
          <a:xfrm>
            <a:off x="1523065" y="758707"/>
            <a:ext cx="2232660" cy="284480"/>
          </a:xfrm>
          <a:prstGeom prst="rect">
            <a:avLst/>
          </a:prstGeom>
        </p:spPr>
        <p:txBody>
          <a:bodyPr vert="horz" wrap="square" lIns="0" tIns="12700" rIns="0" bIns="0" rtlCol="0">
            <a:spAutoFit/>
          </a:bodyPr>
          <a:lstStyle/>
          <a:p>
            <a:pPr marL="12700">
              <a:lnSpc>
                <a:spcPct val="100000"/>
              </a:lnSpc>
              <a:spcBef>
                <a:spcPts val="100"/>
              </a:spcBef>
            </a:pPr>
            <a:r>
              <a:rPr sz="1700" b="1" spc="80" dirty="0">
                <a:solidFill>
                  <a:srgbClr val="17072A"/>
                </a:solidFill>
                <a:latin typeface="Arial"/>
                <a:cs typeface="Arial"/>
              </a:rPr>
              <a:t>LARANA</a:t>
            </a:r>
            <a:r>
              <a:rPr sz="1700" b="1" spc="60" dirty="0">
                <a:solidFill>
                  <a:srgbClr val="17072A"/>
                </a:solidFill>
                <a:latin typeface="Arial"/>
                <a:cs typeface="Arial"/>
              </a:rPr>
              <a:t> </a:t>
            </a:r>
            <a:r>
              <a:rPr sz="1700" b="1" spc="55" dirty="0">
                <a:solidFill>
                  <a:srgbClr val="17072A"/>
                </a:solidFill>
                <a:latin typeface="Arial"/>
                <a:cs typeface="Arial"/>
              </a:rPr>
              <a:t>COMPANY</a:t>
            </a:r>
            <a:endParaRPr sz="1700">
              <a:latin typeface="Arial"/>
              <a:cs typeface="Arial"/>
            </a:endParaRPr>
          </a:p>
        </p:txBody>
      </p:sp>
      <p:sp>
        <p:nvSpPr>
          <p:cNvPr id="13" name="object 13"/>
          <p:cNvSpPr/>
          <p:nvPr/>
        </p:nvSpPr>
        <p:spPr>
          <a:xfrm>
            <a:off x="0" y="1271521"/>
            <a:ext cx="4033745" cy="154765"/>
          </a:xfrm>
          <a:prstGeom prst="rect">
            <a:avLst/>
          </a:prstGeom>
          <a:blipFill>
            <a:blip r:embed="rId3" cstate="print"/>
            <a:stretch>
              <a:fillRect/>
            </a:stretch>
          </a:blipFill>
        </p:spPr>
        <p:txBody>
          <a:bodyPr wrap="square" lIns="0" tIns="0" rIns="0" bIns="0" rtlCol="0"/>
          <a:lstStyle/>
          <a:p>
            <a:endParaRPr/>
          </a:p>
        </p:txBody>
      </p:sp>
      <p:sp>
        <p:nvSpPr>
          <p:cNvPr id="39" name="object 18">
            <a:extLst>
              <a:ext uri="{FF2B5EF4-FFF2-40B4-BE49-F238E27FC236}">
                <a16:creationId xmlns:a16="http://schemas.microsoft.com/office/drawing/2014/main" id="{A624C85B-B021-CE04-5EFA-BFA2AFEEF487}"/>
              </a:ext>
            </a:extLst>
          </p:cNvPr>
          <p:cNvSpPr txBox="1"/>
          <p:nvPr/>
        </p:nvSpPr>
        <p:spPr>
          <a:xfrm>
            <a:off x="457200" y="3099956"/>
            <a:ext cx="9829800" cy="7156318"/>
          </a:xfrm>
          <a:prstGeom prst="rect">
            <a:avLst/>
          </a:prstGeom>
        </p:spPr>
        <p:txBody>
          <a:bodyPr vert="horz" wrap="square" lIns="0" tIns="12700" rIns="0" bIns="0" rtlCol="0">
            <a:spAutoFit/>
          </a:bodyPr>
          <a:lstStyle/>
          <a:p>
            <a:pPr marL="298450" marR="5080" indent="-285750">
              <a:lnSpc>
                <a:spcPct val="114300"/>
              </a:lnSpc>
              <a:spcBef>
                <a:spcPts val="2039"/>
              </a:spcBef>
              <a:buFontTx/>
              <a:buChar char="-"/>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Dù thiết kế có sự thay đổi linh hoạt tùy theo từng thời điểm nhưng nhìn chung mạng Internet gồm ba thành phần chính. Đó là các máy tính, các thiết bị mạng đóng vai trò kết nối các máy tính với nhau và phần mềm hỗ trợ kết nối giữa các máy.</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298450" marR="5080" indent="-285750">
              <a:lnSpc>
                <a:spcPct val="114300"/>
              </a:lnSpc>
              <a:spcBef>
                <a:spcPts val="2039"/>
              </a:spcBef>
              <a:buFontTx/>
              <a:buChar char="-"/>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Khi bạn truy cập vào một trang web, thiết bị của bạn sẽ gửi yêu cầu qua các dây cáp (cáp quang, dây đồng điện thoại, cáp TV) tới máy chủ.</a:t>
            </a:r>
          </a:p>
          <a:p>
            <a:pPr marL="298450" marR="5080" indent="-285750">
              <a:lnSpc>
                <a:spcPct val="114300"/>
              </a:lnSpc>
              <a:spcBef>
                <a:spcPts val="2039"/>
              </a:spcBef>
              <a:buFontTx/>
              <a:buChar char="-"/>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Máy chủ là thiết bị lưu trữ các trang web và hoạt động giống như ổ cứng máy tính. </a:t>
            </a:r>
          </a:p>
          <a:p>
            <a:pPr marL="298450" marR="5080" indent="-285750">
              <a:lnSpc>
                <a:spcPct val="114300"/>
              </a:lnSpc>
              <a:spcBef>
                <a:spcPts val="2039"/>
              </a:spcBef>
              <a:buFontTx/>
              <a:buChar char="-"/>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Khi yêu cầu đến, máy chủ sẽ truyền thông tin để thiết lập ISP và chịu trách nhiệm định tuyến yêu cầu này, tìm một miền tương tự như yêu cầu tìm kiếm gọi là DNS. </a:t>
            </a:r>
          </a:p>
          <a:p>
            <a:pPr marL="298450" marR="5080" indent="-285750">
              <a:lnSpc>
                <a:spcPct val="114300"/>
              </a:lnSpc>
              <a:spcBef>
                <a:spcPts val="2039"/>
              </a:spcBef>
              <a:buFontTx/>
              <a:buChar char="-"/>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Sau đó, máy chủ truy xuất trang web, gửi dữ liệu được yêu cầu đến thiết bị của bạn một cách chính xác trong vài micro giây.</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2700" marR="5080">
              <a:lnSpc>
                <a:spcPct val="114300"/>
              </a:lnSpc>
              <a:spcBef>
                <a:spcPts val="2039"/>
              </a:spcBef>
            </a:pPr>
            <a:endParaRPr sz="2400" b="1" dirty="0">
              <a:latin typeface="Times New Roman" panose="02020603050405020304" pitchFamily="18" charset="0"/>
              <a:cs typeface="Times New Roman" panose="02020603050405020304" pitchFamily="18" charset="0"/>
            </a:endParaRPr>
          </a:p>
        </p:txBody>
      </p:sp>
      <p:pic>
        <p:nvPicPr>
          <p:cNvPr id="24" name="Picture 23" descr="A picture containing text, graphic design, cartoon, graphics&#10;&#10;Description automatically generated">
            <a:extLst>
              <a:ext uri="{FF2B5EF4-FFF2-40B4-BE49-F238E27FC236}">
                <a16:creationId xmlns:a16="http://schemas.microsoft.com/office/drawing/2014/main" id="{CF85EEA0-A634-796F-A542-C8D9FCCC48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0" y="2247900"/>
            <a:ext cx="7374194" cy="7315200"/>
          </a:xfrm>
          <a:prstGeom prst="rect">
            <a:avLst/>
          </a:prstGeom>
        </p:spPr>
      </p:pic>
    </p:spTree>
    <p:extLst>
      <p:ext uri="{BB962C8B-B14F-4D97-AF65-F5344CB8AC3E}">
        <p14:creationId xmlns:p14="http://schemas.microsoft.com/office/powerpoint/2010/main" val="28087218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500"/>
                                  </p:stCondLst>
                                  <p:iterate type="wd">
                                    <p:tmPct val="1000"/>
                                  </p:iterate>
                                  <p:childTnLst>
                                    <p:animMotion origin="layout" path="M -4.02778E-6 1.48148E-6 L 0.54957 1.48148E-6 " pathEditMode="relative" rAng="0" ptsTypes="AA">
                                      <p:cBhvr>
                                        <p:cTn id="6" dur="1000" fill="hold"/>
                                        <p:tgtEl>
                                          <p:spTgt spid="3"/>
                                        </p:tgtEl>
                                        <p:attrNameLst>
                                          <p:attrName>ppt_x</p:attrName>
                                          <p:attrName>ppt_y</p:attrName>
                                        </p:attrNameLst>
                                      </p:cBhvr>
                                      <p:rCtr x="27474" y="0"/>
                                    </p:animMotion>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iterate type="wd">
                                    <p:tmPct val="0"/>
                                  </p:iterate>
                                  <p:childTnLst>
                                    <p:set>
                                      <p:cBhvr>
                                        <p:cTn id="10" dur="1" fill="hold">
                                          <p:stCondLst>
                                            <p:cond delay="0"/>
                                          </p:stCondLst>
                                        </p:cTn>
                                        <p:tgtEl>
                                          <p:spTgt spid="39"/>
                                        </p:tgtEl>
                                        <p:attrNameLst>
                                          <p:attrName>style.visibility</p:attrName>
                                        </p:attrNameLst>
                                      </p:cBhvr>
                                      <p:to>
                                        <p:strVal val="visible"/>
                                      </p:to>
                                    </p:set>
                                    <p:animEffect transition="in" filter="wheel(1)">
                                      <p:cBhvr>
                                        <p:cTn id="11"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55725" y="1672426"/>
            <a:ext cx="11506200" cy="689932"/>
          </a:xfrm>
          <a:prstGeom prst="rect">
            <a:avLst/>
          </a:prstGeom>
        </p:spPr>
        <p:txBody>
          <a:bodyPr vert="horz" wrap="square" lIns="0" tIns="12700" rIns="0" bIns="0" rtlCol="0">
            <a:spAutoFit/>
          </a:bodyPr>
          <a:lstStyle/>
          <a:p>
            <a:pPr marL="12700">
              <a:lnSpc>
                <a:spcPct val="100000"/>
              </a:lnSpc>
              <a:spcBef>
                <a:spcPts val="100"/>
              </a:spcBef>
            </a:pPr>
            <a:r>
              <a:rPr lang="en-US" sz="4400" spc="-10">
                <a:solidFill>
                  <a:srgbClr val="17072A"/>
                </a:solidFill>
                <a:latin typeface="Roboto"/>
                <a:cs typeface="Roboto"/>
              </a:rPr>
              <a:t>CÁC PHƯƠNG PHÁP TRUY CẬP INTERNET</a:t>
            </a:r>
            <a:endParaRPr sz="4400">
              <a:latin typeface="Roboto"/>
              <a:cs typeface="Roboto"/>
            </a:endParaRPr>
          </a:p>
        </p:txBody>
      </p:sp>
      <p:sp>
        <p:nvSpPr>
          <p:cNvPr id="4" name="object 4"/>
          <p:cNvSpPr txBox="1"/>
          <p:nvPr/>
        </p:nvSpPr>
        <p:spPr>
          <a:xfrm>
            <a:off x="1895396" y="3587966"/>
            <a:ext cx="6095679" cy="566822"/>
          </a:xfrm>
          <a:prstGeom prst="rect">
            <a:avLst/>
          </a:prstGeom>
        </p:spPr>
        <p:txBody>
          <a:bodyPr vert="horz" wrap="square" lIns="0" tIns="12700" rIns="0" bIns="0" rtlCol="0">
            <a:spAutoFit/>
          </a:bodyPr>
          <a:lstStyle/>
          <a:p>
            <a:pPr marL="12700">
              <a:lnSpc>
                <a:spcPct val="100000"/>
              </a:lnSpc>
              <a:spcBef>
                <a:spcPts val="100"/>
              </a:spcBef>
            </a:pPr>
            <a:r>
              <a:rPr lang="vi-VN" sz="3600" b="1" dirty="0">
                <a:solidFill>
                  <a:srgbClr val="000000"/>
                </a:solidFill>
                <a:effectLst/>
                <a:latin typeface="Times New Roman" panose="02020603050405020304" pitchFamily="18" charset="0"/>
                <a:ea typeface="Times New Roman" panose="02020603050405020304" pitchFamily="18" charset="0"/>
              </a:rPr>
              <a:t>Kết nối trực tiếp cố định </a:t>
            </a:r>
            <a:endParaRPr sz="3600" b="1" dirty="0">
              <a:latin typeface="Times New Roman" panose="02020603050405020304" pitchFamily="18" charset="0"/>
              <a:cs typeface="Times New Roman" panose="02020603050405020304" pitchFamily="18" charset="0"/>
            </a:endParaRPr>
          </a:p>
        </p:txBody>
      </p:sp>
      <p:sp>
        <p:nvSpPr>
          <p:cNvPr id="7" name="object 7"/>
          <p:cNvSpPr/>
          <p:nvPr/>
        </p:nvSpPr>
        <p:spPr>
          <a:xfrm>
            <a:off x="17192305" y="612413"/>
            <a:ext cx="561974" cy="295274"/>
          </a:xfrm>
          <a:prstGeom prst="rect">
            <a:avLst/>
          </a:prstGeom>
          <a:blipFill>
            <a:blip r:embed="rId2" cstate="print"/>
            <a:stretch>
              <a:fillRect/>
            </a:stretch>
          </a:blipFill>
        </p:spPr>
        <p:txBody>
          <a:bodyPr wrap="square" lIns="0" tIns="0" rIns="0" bIns="0" rtlCol="0"/>
          <a:lstStyle/>
          <a:p>
            <a:endParaRPr/>
          </a:p>
        </p:txBody>
      </p:sp>
      <p:grpSp>
        <p:nvGrpSpPr>
          <p:cNvPr id="8" name="object 8"/>
          <p:cNvGrpSpPr/>
          <p:nvPr/>
        </p:nvGrpSpPr>
        <p:grpSpPr>
          <a:xfrm>
            <a:off x="1059746" y="760597"/>
            <a:ext cx="304800" cy="304800"/>
            <a:chOff x="1059746" y="760597"/>
            <a:chExt cx="304800" cy="304800"/>
          </a:xfrm>
        </p:grpSpPr>
        <p:sp>
          <p:nvSpPr>
            <p:cNvPr id="9" name="object 9"/>
            <p:cNvSpPr/>
            <p:nvPr/>
          </p:nvSpPr>
          <p:spPr>
            <a:xfrm>
              <a:off x="1065811" y="839559"/>
              <a:ext cx="292735" cy="147320"/>
            </a:xfrm>
            <a:custGeom>
              <a:avLst/>
              <a:gdLst/>
              <a:ahLst/>
              <a:cxnLst/>
              <a:rect l="l" t="t" r="r" b="b"/>
              <a:pathLst>
                <a:path w="292734" h="147319">
                  <a:moveTo>
                    <a:pt x="0" y="0"/>
                  </a:moveTo>
                  <a:lnTo>
                    <a:pt x="292647" y="0"/>
                  </a:lnTo>
                  <a:lnTo>
                    <a:pt x="292647" y="146851"/>
                  </a:lnTo>
                  <a:lnTo>
                    <a:pt x="0" y="146851"/>
                  </a:lnTo>
                  <a:lnTo>
                    <a:pt x="0" y="0"/>
                  </a:lnTo>
                  <a:close/>
                </a:path>
              </a:pathLst>
            </a:custGeom>
            <a:ln w="12128">
              <a:solidFill>
                <a:srgbClr val="000000"/>
              </a:solidFill>
            </a:ln>
          </p:spPr>
          <p:txBody>
            <a:bodyPr wrap="square" lIns="0" tIns="0" rIns="0" bIns="0" rtlCol="0"/>
            <a:lstStyle/>
            <a:p>
              <a:endParaRPr/>
            </a:p>
          </p:txBody>
        </p:sp>
        <p:sp>
          <p:nvSpPr>
            <p:cNvPr id="10" name="object 10"/>
            <p:cNvSpPr/>
            <p:nvPr/>
          </p:nvSpPr>
          <p:spPr>
            <a:xfrm>
              <a:off x="1138708" y="766662"/>
              <a:ext cx="147320" cy="292735"/>
            </a:xfrm>
            <a:custGeom>
              <a:avLst/>
              <a:gdLst/>
              <a:ahLst/>
              <a:cxnLst/>
              <a:rect l="l" t="t" r="r" b="b"/>
              <a:pathLst>
                <a:path w="147319" h="292734">
                  <a:moveTo>
                    <a:pt x="146851" y="0"/>
                  </a:moveTo>
                  <a:lnTo>
                    <a:pt x="146851" y="292647"/>
                  </a:lnTo>
                  <a:lnTo>
                    <a:pt x="0" y="292647"/>
                  </a:lnTo>
                  <a:lnTo>
                    <a:pt x="0" y="0"/>
                  </a:lnTo>
                  <a:lnTo>
                    <a:pt x="146851" y="0"/>
                  </a:lnTo>
                  <a:close/>
                </a:path>
              </a:pathLst>
            </a:custGeom>
            <a:ln w="12128">
              <a:solidFill>
                <a:srgbClr val="000000"/>
              </a:solidFill>
            </a:ln>
          </p:spPr>
          <p:txBody>
            <a:bodyPr wrap="square" lIns="0" tIns="0" rIns="0" bIns="0" rtlCol="0"/>
            <a:lstStyle/>
            <a:p>
              <a:endParaRPr/>
            </a:p>
          </p:txBody>
        </p:sp>
        <p:sp>
          <p:nvSpPr>
            <p:cNvPr id="11" name="object 11"/>
            <p:cNvSpPr/>
            <p:nvPr/>
          </p:nvSpPr>
          <p:spPr>
            <a:xfrm>
              <a:off x="1101202" y="802053"/>
              <a:ext cx="222250" cy="222250"/>
            </a:xfrm>
            <a:custGeom>
              <a:avLst/>
              <a:gdLst/>
              <a:ahLst/>
              <a:cxnLst/>
              <a:rect l="l" t="t" r="r" b="b"/>
              <a:pathLst>
                <a:path w="222250" h="222250">
                  <a:moveTo>
                    <a:pt x="0" y="0"/>
                  </a:moveTo>
                  <a:lnTo>
                    <a:pt x="221864" y="0"/>
                  </a:lnTo>
                  <a:lnTo>
                    <a:pt x="221864" y="221864"/>
                  </a:lnTo>
                  <a:lnTo>
                    <a:pt x="0" y="221864"/>
                  </a:lnTo>
                  <a:lnTo>
                    <a:pt x="0" y="0"/>
                  </a:lnTo>
                  <a:close/>
                </a:path>
              </a:pathLst>
            </a:custGeom>
            <a:ln w="12128">
              <a:solidFill>
                <a:srgbClr val="000000"/>
              </a:solidFill>
            </a:ln>
          </p:spPr>
          <p:txBody>
            <a:bodyPr wrap="square" lIns="0" tIns="0" rIns="0" bIns="0" rtlCol="0"/>
            <a:lstStyle/>
            <a:p>
              <a:endParaRPr/>
            </a:p>
          </p:txBody>
        </p:sp>
      </p:grpSp>
      <p:sp>
        <p:nvSpPr>
          <p:cNvPr id="12" name="object 12"/>
          <p:cNvSpPr txBox="1"/>
          <p:nvPr/>
        </p:nvSpPr>
        <p:spPr>
          <a:xfrm>
            <a:off x="1523065" y="758707"/>
            <a:ext cx="2232660" cy="284480"/>
          </a:xfrm>
          <a:prstGeom prst="rect">
            <a:avLst/>
          </a:prstGeom>
        </p:spPr>
        <p:txBody>
          <a:bodyPr vert="horz" wrap="square" lIns="0" tIns="12700" rIns="0" bIns="0" rtlCol="0">
            <a:spAutoFit/>
          </a:bodyPr>
          <a:lstStyle/>
          <a:p>
            <a:pPr marL="12700">
              <a:lnSpc>
                <a:spcPct val="100000"/>
              </a:lnSpc>
              <a:spcBef>
                <a:spcPts val="100"/>
              </a:spcBef>
            </a:pPr>
            <a:r>
              <a:rPr sz="1700" b="1" spc="80" dirty="0">
                <a:solidFill>
                  <a:srgbClr val="17072A"/>
                </a:solidFill>
                <a:latin typeface="Arial"/>
                <a:cs typeface="Arial"/>
              </a:rPr>
              <a:t>LARANA</a:t>
            </a:r>
            <a:r>
              <a:rPr sz="1700" b="1" spc="60" dirty="0">
                <a:solidFill>
                  <a:srgbClr val="17072A"/>
                </a:solidFill>
                <a:latin typeface="Arial"/>
                <a:cs typeface="Arial"/>
              </a:rPr>
              <a:t> </a:t>
            </a:r>
            <a:r>
              <a:rPr sz="1700" b="1" spc="55" dirty="0">
                <a:solidFill>
                  <a:srgbClr val="17072A"/>
                </a:solidFill>
                <a:latin typeface="Arial"/>
                <a:cs typeface="Arial"/>
              </a:rPr>
              <a:t>COMPANY</a:t>
            </a:r>
            <a:endParaRPr sz="1700">
              <a:latin typeface="Arial"/>
              <a:cs typeface="Arial"/>
            </a:endParaRPr>
          </a:p>
        </p:txBody>
      </p:sp>
      <p:sp>
        <p:nvSpPr>
          <p:cNvPr id="13" name="object 13"/>
          <p:cNvSpPr/>
          <p:nvPr/>
        </p:nvSpPr>
        <p:spPr>
          <a:xfrm>
            <a:off x="0" y="1271521"/>
            <a:ext cx="4033745" cy="154765"/>
          </a:xfrm>
          <a:prstGeom prst="rect">
            <a:avLst/>
          </a:prstGeom>
          <a:blipFill>
            <a:blip r:embed="rId3" cstate="print"/>
            <a:stretch>
              <a:fillRect/>
            </a:stretch>
          </a:blipFill>
        </p:spPr>
        <p:txBody>
          <a:bodyPr wrap="square" lIns="0" tIns="0" rIns="0" bIns="0" rtlCol="0"/>
          <a:lstStyle/>
          <a:p>
            <a:endParaRPr/>
          </a:p>
        </p:txBody>
      </p:sp>
      <p:grpSp>
        <p:nvGrpSpPr>
          <p:cNvPr id="14" name="object 14"/>
          <p:cNvGrpSpPr/>
          <p:nvPr/>
        </p:nvGrpSpPr>
        <p:grpSpPr>
          <a:xfrm>
            <a:off x="716413" y="3427576"/>
            <a:ext cx="962025" cy="962025"/>
            <a:chOff x="10039594" y="2292333"/>
            <a:chExt cx="962025" cy="962025"/>
          </a:xfrm>
        </p:grpSpPr>
        <p:sp>
          <p:nvSpPr>
            <p:cNvPr id="15" name="object 15"/>
            <p:cNvSpPr/>
            <p:nvPr/>
          </p:nvSpPr>
          <p:spPr>
            <a:xfrm>
              <a:off x="10042287" y="2295027"/>
              <a:ext cx="956637" cy="956637"/>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10039594" y="2292333"/>
              <a:ext cx="962025" cy="962025"/>
            </a:xfrm>
            <a:custGeom>
              <a:avLst/>
              <a:gdLst/>
              <a:ahLst/>
              <a:cxnLst/>
              <a:rect l="l" t="t" r="r" b="b"/>
              <a:pathLst>
                <a:path w="962025" h="962025">
                  <a:moveTo>
                    <a:pt x="481012" y="962024"/>
                  </a:moveTo>
                  <a:lnTo>
                    <a:pt x="431886" y="959537"/>
                  </a:lnTo>
                  <a:lnTo>
                    <a:pt x="384166" y="952239"/>
                  </a:lnTo>
                  <a:lnTo>
                    <a:pt x="338096" y="940371"/>
                  </a:lnTo>
                  <a:lnTo>
                    <a:pt x="293919" y="924178"/>
                  </a:lnTo>
                  <a:lnTo>
                    <a:pt x="251879" y="903903"/>
                  </a:lnTo>
                  <a:lnTo>
                    <a:pt x="212218" y="879788"/>
                  </a:lnTo>
                  <a:lnTo>
                    <a:pt x="175180" y="852078"/>
                  </a:lnTo>
                  <a:lnTo>
                    <a:pt x="141008" y="821016"/>
                  </a:lnTo>
                  <a:lnTo>
                    <a:pt x="109946" y="786844"/>
                  </a:lnTo>
                  <a:lnTo>
                    <a:pt x="82236" y="749806"/>
                  </a:lnTo>
                  <a:lnTo>
                    <a:pt x="58121" y="710145"/>
                  </a:lnTo>
                  <a:lnTo>
                    <a:pt x="37846" y="668105"/>
                  </a:lnTo>
                  <a:lnTo>
                    <a:pt x="21653" y="623928"/>
                  </a:lnTo>
                  <a:lnTo>
                    <a:pt x="9785" y="577858"/>
                  </a:lnTo>
                  <a:lnTo>
                    <a:pt x="2487" y="530138"/>
                  </a:lnTo>
                  <a:lnTo>
                    <a:pt x="0" y="481012"/>
                  </a:lnTo>
                  <a:lnTo>
                    <a:pt x="2487" y="431886"/>
                  </a:lnTo>
                  <a:lnTo>
                    <a:pt x="9785" y="384166"/>
                  </a:lnTo>
                  <a:lnTo>
                    <a:pt x="21653" y="338096"/>
                  </a:lnTo>
                  <a:lnTo>
                    <a:pt x="37846" y="293919"/>
                  </a:lnTo>
                  <a:lnTo>
                    <a:pt x="58121" y="251879"/>
                  </a:lnTo>
                  <a:lnTo>
                    <a:pt x="82236" y="212218"/>
                  </a:lnTo>
                  <a:lnTo>
                    <a:pt x="109946" y="175180"/>
                  </a:lnTo>
                  <a:lnTo>
                    <a:pt x="141008" y="141008"/>
                  </a:lnTo>
                  <a:lnTo>
                    <a:pt x="175180" y="109946"/>
                  </a:lnTo>
                  <a:lnTo>
                    <a:pt x="212218" y="82236"/>
                  </a:lnTo>
                  <a:lnTo>
                    <a:pt x="251879" y="58121"/>
                  </a:lnTo>
                  <a:lnTo>
                    <a:pt x="293919" y="37846"/>
                  </a:lnTo>
                  <a:lnTo>
                    <a:pt x="338096" y="21653"/>
                  </a:lnTo>
                  <a:lnTo>
                    <a:pt x="384166" y="9785"/>
                  </a:lnTo>
                  <a:lnTo>
                    <a:pt x="431886" y="2487"/>
                  </a:lnTo>
                  <a:lnTo>
                    <a:pt x="481012" y="0"/>
                  </a:lnTo>
                  <a:lnTo>
                    <a:pt x="530107" y="2487"/>
                  </a:lnTo>
                  <a:lnTo>
                    <a:pt x="549059" y="5387"/>
                  </a:lnTo>
                  <a:lnTo>
                    <a:pt x="481012" y="5387"/>
                  </a:lnTo>
                  <a:lnTo>
                    <a:pt x="432453" y="7847"/>
                  </a:lnTo>
                  <a:lnTo>
                    <a:pt x="385281" y="15068"/>
                  </a:lnTo>
                  <a:lnTo>
                    <a:pt x="339736" y="26807"/>
                  </a:lnTo>
                  <a:lnTo>
                    <a:pt x="296060" y="42825"/>
                  </a:lnTo>
                  <a:lnTo>
                    <a:pt x="254492" y="62879"/>
                  </a:lnTo>
                  <a:lnTo>
                    <a:pt x="215276" y="86730"/>
                  </a:lnTo>
                  <a:lnTo>
                    <a:pt x="178650" y="114136"/>
                  </a:lnTo>
                  <a:lnTo>
                    <a:pt x="144856" y="144856"/>
                  </a:lnTo>
                  <a:lnTo>
                    <a:pt x="114136" y="178650"/>
                  </a:lnTo>
                  <a:lnTo>
                    <a:pt x="86730" y="215276"/>
                  </a:lnTo>
                  <a:lnTo>
                    <a:pt x="62879" y="254492"/>
                  </a:lnTo>
                  <a:lnTo>
                    <a:pt x="42825" y="296060"/>
                  </a:lnTo>
                  <a:lnTo>
                    <a:pt x="26807" y="339736"/>
                  </a:lnTo>
                  <a:lnTo>
                    <a:pt x="15068" y="385281"/>
                  </a:lnTo>
                  <a:lnTo>
                    <a:pt x="7847" y="432453"/>
                  </a:lnTo>
                  <a:lnTo>
                    <a:pt x="5387" y="481012"/>
                  </a:lnTo>
                  <a:lnTo>
                    <a:pt x="7847" y="529571"/>
                  </a:lnTo>
                  <a:lnTo>
                    <a:pt x="15068" y="576743"/>
                  </a:lnTo>
                  <a:lnTo>
                    <a:pt x="26807" y="622288"/>
                  </a:lnTo>
                  <a:lnTo>
                    <a:pt x="42825" y="665964"/>
                  </a:lnTo>
                  <a:lnTo>
                    <a:pt x="62879" y="707532"/>
                  </a:lnTo>
                  <a:lnTo>
                    <a:pt x="86730" y="746748"/>
                  </a:lnTo>
                  <a:lnTo>
                    <a:pt x="114136" y="783374"/>
                  </a:lnTo>
                  <a:lnTo>
                    <a:pt x="144856" y="817168"/>
                  </a:lnTo>
                  <a:lnTo>
                    <a:pt x="178650" y="847888"/>
                  </a:lnTo>
                  <a:lnTo>
                    <a:pt x="215276" y="875294"/>
                  </a:lnTo>
                  <a:lnTo>
                    <a:pt x="254492" y="899145"/>
                  </a:lnTo>
                  <a:lnTo>
                    <a:pt x="296060" y="919199"/>
                  </a:lnTo>
                  <a:lnTo>
                    <a:pt x="339736" y="935217"/>
                  </a:lnTo>
                  <a:lnTo>
                    <a:pt x="385281" y="946956"/>
                  </a:lnTo>
                  <a:lnTo>
                    <a:pt x="432453" y="954177"/>
                  </a:lnTo>
                  <a:lnTo>
                    <a:pt x="481012" y="956637"/>
                  </a:lnTo>
                  <a:lnTo>
                    <a:pt x="549059" y="956637"/>
                  </a:lnTo>
                  <a:lnTo>
                    <a:pt x="530107" y="959537"/>
                  </a:lnTo>
                  <a:lnTo>
                    <a:pt x="481012" y="962024"/>
                  </a:lnTo>
                  <a:close/>
                </a:path>
                <a:path w="962025" h="962025">
                  <a:moveTo>
                    <a:pt x="549059" y="956637"/>
                  </a:moveTo>
                  <a:lnTo>
                    <a:pt x="481012" y="956637"/>
                  </a:lnTo>
                  <a:lnTo>
                    <a:pt x="529571" y="954177"/>
                  </a:lnTo>
                  <a:lnTo>
                    <a:pt x="576743" y="946956"/>
                  </a:lnTo>
                  <a:lnTo>
                    <a:pt x="622288" y="935217"/>
                  </a:lnTo>
                  <a:lnTo>
                    <a:pt x="665964" y="919199"/>
                  </a:lnTo>
                  <a:lnTo>
                    <a:pt x="707532" y="899145"/>
                  </a:lnTo>
                  <a:lnTo>
                    <a:pt x="746748" y="875294"/>
                  </a:lnTo>
                  <a:lnTo>
                    <a:pt x="783374" y="847888"/>
                  </a:lnTo>
                  <a:lnTo>
                    <a:pt x="817168" y="817168"/>
                  </a:lnTo>
                  <a:lnTo>
                    <a:pt x="847888" y="783374"/>
                  </a:lnTo>
                  <a:lnTo>
                    <a:pt x="875294" y="746748"/>
                  </a:lnTo>
                  <a:lnTo>
                    <a:pt x="899145" y="707532"/>
                  </a:lnTo>
                  <a:lnTo>
                    <a:pt x="919199" y="665964"/>
                  </a:lnTo>
                  <a:lnTo>
                    <a:pt x="935217" y="622288"/>
                  </a:lnTo>
                  <a:lnTo>
                    <a:pt x="946956" y="576743"/>
                  </a:lnTo>
                  <a:lnTo>
                    <a:pt x="954177" y="529571"/>
                  </a:lnTo>
                  <a:lnTo>
                    <a:pt x="956637" y="481012"/>
                  </a:lnTo>
                  <a:lnTo>
                    <a:pt x="954177" y="432453"/>
                  </a:lnTo>
                  <a:lnTo>
                    <a:pt x="946956" y="385281"/>
                  </a:lnTo>
                  <a:lnTo>
                    <a:pt x="935217" y="339736"/>
                  </a:lnTo>
                  <a:lnTo>
                    <a:pt x="919199" y="296060"/>
                  </a:lnTo>
                  <a:lnTo>
                    <a:pt x="899145" y="254492"/>
                  </a:lnTo>
                  <a:lnTo>
                    <a:pt x="875294" y="215276"/>
                  </a:lnTo>
                  <a:lnTo>
                    <a:pt x="847888" y="178650"/>
                  </a:lnTo>
                  <a:lnTo>
                    <a:pt x="817168" y="144856"/>
                  </a:lnTo>
                  <a:lnTo>
                    <a:pt x="783374" y="114136"/>
                  </a:lnTo>
                  <a:lnTo>
                    <a:pt x="746748" y="86730"/>
                  </a:lnTo>
                  <a:lnTo>
                    <a:pt x="707532" y="62879"/>
                  </a:lnTo>
                  <a:lnTo>
                    <a:pt x="665964" y="42825"/>
                  </a:lnTo>
                  <a:lnTo>
                    <a:pt x="622288" y="26807"/>
                  </a:lnTo>
                  <a:lnTo>
                    <a:pt x="576743" y="15068"/>
                  </a:lnTo>
                  <a:lnTo>
                    <a:pt x="529571" y="7847"/>
                  </a:lnTo>
                  <a:lnTo>
                    <a:pt x="481012" y="5387"/>
                  </a:lnTo>
                  <a:lnTo>
                    <a:pt x="549059" y="5387"/>
                  </a:lnTo>
                  <a:lnTo>
                    <a:pt x="623857" y="21653"/>
                  </a:lnTo>
                  <a:lnTo>
                    <a:pt x="668024" y="37846"/>
                  </a:lnTo>
                  <a:lnTo>
                    <a:pt x="710060" y="58121"/>
                  </a:lnTo>
                  <a:lnTo>
                    <a:pt x="749721" y="82236"/>
                  </a:lnTo>
                  <a:lnTo>
                    <a:pt x="786764" y="109946"/>
                  </a:lnTo>
                  <a:lnTo>
                    <a:pt x="820944" y="141008"/>
                  </a:lnTo>
                  <a:lnTo>
                    <a:pt x="852016" y="175180"/>
                  </a:lnTo>
                  <a:lnTo>
                    <a:pt x="879738" y="212218"/>
                  </a:lnTo>
                  <a:lnTo>
                    <a:pt x="903864" y="251879"/>
                  </a:lnTo>
                  <a:lnTo>
                    <a:pt x="924151" y="293919"/>
                  </a:lnTo>
                  <a:lnTo>
                    <a:pt x="940354" y="338096"/>
                  </a:lnTo>
                  <a:lnTo>
                    <a:pt x="952231" y="384166"/>
                  </a:lnTo>
                  <a:lnTo>
                    <a:pt x="959535" y="431886"/>
                  </a:lnTo>
                  <a:lnTo>
                    <a:pt x="962024" y="481012"/>
                  </a:lnTo>
                  <a:lnTo>
                    <a:pt x="959535" y="530138"/>
                  </a:lnTo>
                  <a:lnTo>
                    <a:pt x="952231" y="577858"/>
                  </a:lnTo>
                  <a:lnTo>
                    <a:pt x="940354" y="623928"/>
                  </a:lnTo>
                  <a:lnTo>
                    <a:pt x="924151" y="668105"/>
                  </a:lnTo>
                  <a:lnTo>
                    <a:pt x="903864" y="710145"/>
                  </a:lnTo>
                  <a:lnTo>
                    <a:pt x="879738" y="749806"/>
                  </a:lnTo>
                  <a:lnTo>
                    <a:pt x="852016" y="786844"/>
                  </a:lnTo>
                  <a:lnTo>
                    <a:pt x="820944" y="821016"/>
                  </a:lnTo>
                  <a:lnTo>
                    <a:pt x="786764" y="852078"/>
                  </a:lnTo>
                  <a:lnTo>
                    <a:pt x="749721" y="879788"/>
                  </a:lnTo>
                  <a:lnTo>
                    <a:pt x="710060" y="903903"/>
                  </a:lnTo>
                  <a:lnTo>
                    <a:pt x="668024" y="924178"/>
                  </a:lnTo>
                  <a:lnTo>
                    <a:pt x="623857" y="940371"/>
                  </a:lnTo>
                  <a:lnTo>
                    <a:pt x="577803" y="952239"/>
                  </a:lnTo>
                  <a:lnTo>
                    <a:pt x="549059" y="956637"/>
                  </a:lnTo>
                  <a:close/>
                </a:path>
              </a:pathLst>
            </a:custGeom>
            <a:solidFill>
              <a:srgbClr val="FFFFFF"/>
            </a:solidFill>
          </p:spPr>
          <p:txBody>
            <a:bodyPr wrap="square" lIns="0" tIns="0" rIns="0" bIns="0" rtlCol="0"/>
            <a:lstStyle/>
            <a:p>
              <a:endParaRPr/>
            </a:p>
          </p:txBody>
        </p:sp>
      </p:grpSp>
      <p:sp>
        <p:nvSpPr>
          <p:cNvPr id="17" name="object 17"/>
          <p:cNvSpPr txBox="1"/>
          <p:nvPr/>
        </p:nvSpPr>
        <p:spPr>
          <a:xfrm>
            <a:off x="1008343" y="3666143"/>
            <a:ext cx="407670" cy="424815"/>
          </a:xfrm>
          <a:prstGeom prst="rect">
            <a:avLst/>
          </a:prstGeom>
        </p:spPr>
        <p:txBody>
          <a:bodyPr vert="horz" wrap="square" lIns="0" tIns="15240" rIns="0" bIns="0" rtlCol="0">
            <a:spAutoFit/>
          </a:bodyPr>
          <a:lstStyle/>
          <a:p>
            <a:pPr marL="12700">
              <a:lnSpc>
                <a:spcPct val="100000"/>
              </a:lnSpc>
              <a:spcBef>
                <a:spcPts val="120"/>
              </a:spcBef>
            </a:pPr>
            <a:r>
              <a:rPr sz="2600" b="1" spc="5" dirty="0">
                <a:solidFill>
                  <a:srgbClr val="FFFFFF"/>
                </a:solidFill>
                <a:latin typeface="Roboto"/>
                <a:cs typeface="Roboto"/>
              </a:rPr>
              <a:t>0</a:t>
            </a:r>
            <a:r>
              <a:rPr sz="2600" b="1" spc="10" dirty="0">
                <a:solidFill>
                  <a:srgbClr val="FFFFFF"/>
                </a:solidFill>
                <a:latin typeface="Roboto"/>
                <a:cs typeface="Roboto"/>
              </a:rPr>
              <a:t>1</a:t>
            </a:r>
            <a:endParaRPr sz="2600" dirty="0">
              <a:latin typeface="Roboto"/>
              <a:cs typeface="Roboto"/>
            </a:endParaRPr>
          </a:p>
        </p:txBody>
      </p:sp>
      <p:sp>
        <p:nvSpPr>
          <p:cNvPr id="18" name="object 18"/>
          <p:cNvSpPr txBox="1"/>
          <p:nvPr/>
        </p:nvSpPr>
        <p:spPr>
          <a:xfrm>
            <a:off x="1895396" y="4785681"/>
            <a:ext cx="10042564" cy="594715"/>
          </a:xfrm>
          <a:prstGeom prst="rect">
            <a:avLst/>
          </a:prstGeom>
        </p:spPr>
        <p:txBody>
          <a:bodyPr vert="horz" wrap="square" lIns="0" tIns="12700" rIns="0" bIns="0" rtlCol="0">
            <a:spAutoFit/>
          </a:bodyPr>
          <a:lstStyle/>
          <a:p>
            <a:pPr marL="12700" marR="5080">
              <a:lnSpc>
                <a:spcPct val="114300"/>
              </a:lnSpc>
              <a:spcBef>
                <a:spcPts val="2039"/>
              </a:spcBef>
            </a:pPr>
            <a:r>
              <a:rPr lang="vi-VN" sz="3600" b="1" dirty="0">
                <a:solidFill>
                  <a:srgbClr val="000000"/>
                </a:solidFill>
                <a:effectLst/>
                <a:latin typeface="Times New Roman" panose="02020603050405020304" pitchFamily="18" charset="0"/>
                <a:ea typeface="Times New Roman" panose="02020603050405020304" pitchFamily="18" charset="0"/>
              </a:rPr>
              <a:t>Kết nối trực tiếp không cố định </a:t>
            </a:r>
            <a:endParaRPr sz="3600" b="1" dirty="0">
              <a:latin typeface="Times New Roman" panose="02020603050405020304" pitchFamily="18" charset="0"/>
              <a:cs typeface="Times New Roman" panose="02020603050405020304" pitchFamily="18" charset="0"/>
            </a:endParaRPr>
          </a:p>
        </p:txBody>
      </p:sp>
      <p:grpSp>
        <p:nvGrpSpPr>
          <p:cNvPr id="19" name="object 19"/>
          <p:cNvGrpSpPr/>
          <p:nvPr/>
        </p:nvGrpSpPr>
        <p:grpSpPr>
          <a:xfrm>
            <a:off x="696502" y="4625808"/>
            <a:ext cx="962025" cy="962025"/>
            <a:chOff x="10054345" y="4583460"/>
            <a:chExt cx="962025" cy="962025"/>
          </a:xfrm>
        </p:grpSpPr>
        <p:sp>
          <p:nvSpPr>
            <p:cNvPr id="20" name="object 20"/>
            <p:cNvSpPr/>
            <p:nvPr/>
          </p:nvSpPr>
          <p:spPr>
            <a:xfrm>
              <a:off x="10057039" y="4586153"/>
              <a:ext cx="956637" cy="956637"/>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10054345" y="4583460"/>
              <a:ext cx="962025" cy="962025"/>
            </a:xfrm>
            <a:custGeom>
              <a:avLst/>
              <a:gdLst/>
              <a:ahLst/>
              <a:cxnLst/>
              <a:rect l="l" t="t" r="r" b="b"/>
              <a:pathLst>
                <a:path w="962025" h="962025">
                  <a:moveTo>
                    <a:pt x="481012" y="962024"/>
                  </a:moveTo>
                  <a:lnTo>
                    <a:pt x="431886" y="959537"/>
                  </a:lnTo>
                  <a:lnTo>
                    <a:pt x="384166" y="952239"/>
                  </a:lnTo>
                  <a:lnTo>
                    <a:pt x="338096" y="940371"/>
                  </a:lnTo>
                  <a:lnTo>
                    <a:pt x="293919" y="924178"/>
                  </a:lnTo>
                  <a:lnTo>
                    <a:pt x="251879" y="903903"/>
                  </a:lnTo>
                  <a:lnTo>
                    <a:pt x="212218" y="879788"/>
                  </a:lnTo>
                  <a:lnTo>
                    <a:pt x="175180" y="852078"/>
                  </a:lnTo>
                  <a:lnTo>
                    <a:pt x="141008" y="821016"/>
                  </a:lnTo>
                  <a:lnTo>
                    <a:pt x="109946" y="786844"/>
                  </a:lnTo>
                  <a:lnTo>
                    <a:pt x="82236" y="749806"/>
                  </a:lnTo>
                  <a:lnTo>
                    <a:pt x="58121" y="710145"/>
                  </a:lnTo>
                  <a:lnTo>
                    <a:pt x="37846" y="668105"/>
                  </a:lnTo>
                  <a:lnTo>
                    <a:pt x="21653" y="623928"/>
                  </a:lnTo>
                  <a:lnTo>
                    <a:pt x="9785" y="577858"/>
                  </a:lnTo>
                  <a:lnTo>
                    <a:pt x="2487" y="530138"/>
                  </a:lnTo>
                  <a:lnTo>
                    <a:pt x="0" y="481012"/>
                  </a:lnTo>
                  <a:lnTo>
                    <a:pt x="2487" y="431886"/>
                  </a:lnTo>
                  <a:lnTo>
                    <a:pt x="9785" y="384166"/>
                  </a:lnTo>
                  <a:lnTo>
                    <a:pt x="21653" y="338096"/>
                  </a:lnTo>
                  <a:lnTo>
                    <a:pt x="37846" y="293919"/>
                  </a:lnTo>
                  <a:lnTo>
                    <a:pt x="58121" y="251879"/>
                  </a:lnTo>
                  <a:lnTo>
                    <a:pt x="82236" y="212218"/>
                  </a:lnTo>
                  <a:lnTo>
                    <a:pt x="109946" y="175180"/>
                  </a:lnTo>
                  <a:lnTo>
                    <a:pt x="141008" y="141008"/>
                  </a:lnTo>
                  <a:lnTo>
                    <a:pt x="175180" y="109946"/>
                  </a:lnTo>
                  <a:lnTo>
                    <a:pt x="212218" y="82236"/>
                  </a:lnTo>
                  <a:lnTo>
                    <a:pt x="251879" y="58121"/>
                  </a:lnTo>
                  <a:lnTo>
                    <a:pt x="293919" y="37846"/>
                  </a:lnTo>
                  <a:lnTo>
                    <a:pt x="338096" y="21653"/>
                  </a:lnTo>
                  <a:lnTo>
                    <a:pt x="384166" y="9785"/>
                  </a:lnTo>
                  <a:lnTo>
                    <a:pt x="431886" y="2487"/>
                  </a:lnTo>
                  <a:lnTo>
                    <a:pt x="481012" y="0"/>
                  </a:lnTo>
                  <a:lnTo>
                    <a:pt x="530107" y="2487"/>
                  </a:lnTo>
                  <a:lnTo>
                    <a:pt x="549059" y="5387"/>
                  </a:lnTo>
                  <a:lnTo>
                    <a:pt x="481012" y="5387"/>
                  </a:lnTo>
                  <a:lnTo>
                    <a:pt x="432453" y="7847"/>
                  </a:lnTo>
                  <a:lnTo>
                    <a:pt x="385281" y="15068"/>
                  </a:lnTo>
                  <a:lnTo>
                    <a:pt x="339736" y="26807"/>
                  </a:lnTo>
                  <a:lnTo>
                    <a:pt x="296060" y="42825"/>
                  </a:lnTo>
                  <a:lnTo>
                    <a:pt x="254492" y="62879"/>
                  </a:lnTo>
                  <a:lnTo>
                    <a:pt x="215276" y="86730"/>
                  </a:lnTo>
                  <a:lnTo>
                    <a:pt x="178650" y="114136"/>
                  </a:lnTo>
                  <a:lnTo>
                    <a:pt x="144856" y="144856"/>
                  </a:lnTo>
                  <a:lnTo>
                    <a:pt x="114136" y="178650"/>
                  </a:lnTo>
                  <a:lnTo>
                    <a:pt x="86730" y="215276"/>
                  </a:lnTo>
                  <a:lnTo>
                    <a:pt x="62879" y="254492"/>
                  </a:lnTo>
                  <a:lnTo>
                    <a:pt x="42825" y="296060"/>
                  </a:lnTo>
                  <a:lnTo>
                    <a:pt x="26807" y="339736"/>
                  </a:lnTo>
                  <a:lnTo>
                    <a:pt x="15068" y="385281"/>
                  </a:lnTo>
                  <a:lnTo>
                    <a:pt x="7847" y="432453"/>
                  </a:lnTo>
                  <a:lnTo>
                    <a:pt x="5387" y="481012"/>
                  </a:lnTo>
                  <a:lnTo>
                    <a:pt x="7847" y="529571"/>
                  </a:lnTo>
                  <a:lnTo>
                    <a:pt x="15068" y="576743"/>
                  </a:lnTo>
                  <a:lnTo>
                    <a:pt x="26807" y="622288"/>
                  </a:lnTo>
                  <a:lnTo>
                    <a:pt x="42825" y="665964"/>
                  </a:lnTo>
                  <a:lnTo>
                    <a:pt x="62879" y="707532"/>
                  </a:lnTo>
                  <a:lnTo>
                    <a:pt x="86730" y="746748"/>
                  </a:lnTo>
                  <a:lnTo>
                    <a:pt x="114136" y="783374"/>
                  </a:lnTo>
                  <a:lnTo>
                    <a:pt x="144856" y="817168"/>
                  </a:lnTo>
                  <a:lnTo>
                    <a:pt x="178650" y="847888"/>
                  </a:lnTo>
                  <a:lnTo>
                    <a:pt x="215276" y="875294"/>
                  </a:lnTo>
                  <a:lnTo>
                    <a:pt x="254492" y="899145"/>
                  </a:lnTo>
                  <a:lnTo>
                    <a:pt x="296060" y="919199"/>
                  </a:lnTo>
                  <a:lnTo>
                    <a:pt x="339736" y="935217"/>
                  </a:lnTo>
                  <a:lnTo>
                    <a:pt x="385281" y="946956"/>
                  </a:lnTo>
                  <a:lnTo>
                    <a:pt x="432453" y="954177"/>
                  </a:lnTo>
                  <a:lnTo>
                    <a:pt x="481012" y="956637"/>
                  </a:lnTo>
                  <a:lnTo>
                    <a:pt x="549059" y="956637"/>
                  </a:lnTo>
                  <a:lnTo>
                    <a:pt x="530107" y="959537"/>
                  </a:lnTo>
                  <a:lnTo>
                    <a:pt x="481012" y="962024"/>
                  </a:lnTo>
                  <a:close/>
                </a:path>
                <a:path w="962025" h="962025">
                  <a:moveTo>
                    <a:pt x="549059" y="956637"/>
                  </a:moveTo>
                  <a:lnTo>
                    <a:pt x="481012" y="956637"/>
                  </a:lnTo>
                  <a:lnTo>
                    <a:pt x="529571" y="954177"/>
                  </a:lnTo>
                  <a:lnTo>
                    <a:pt x="576743" y="946956"/>
                  </a:lnTo>
                  <a:lnTo>
                    <a:pt x="622288" y="935217"/>
                  </a:lnTo>
                  <a:lnTo>
                    <a:pt x="665964" y="919199"/>
                  </a:lnTo>
                  <a:lnTo>
                    <a:pt x="707532" y="899145"/>
                  </a:lnTo>
                  <a:lnTo>
                    <a:pt x="746748" y="875294"/>
                  </a:lnTo>
                  <a:lnTo>
                    <a:pt x="783374" y="847888"/>
                  </a:lnTo>
                  <a:lnTo>
                    <a:pt x="817168" y="817168"/>
                  </a:lnTo>
                  <a:lnTo>
                    <a:pt x="847888" y="783374"/>
                  </a:lnTo>
                  <a:lnTo>
                    <a:pt x="875294" y="746748"/>
                  </a:lnTo>
                  <a:lnTo>
                    <a:pt x="899145" y="707532"/>
                  </a:lnTo>
                  <a:lnTo>
                    <a:pt x="919199" y="665964"/>
                  </a:lnTo>
                  <a:lnTo>
                    <a:pt x="935217" y="622288"/>
                  </a:lnTo>
                  <a:lnTo>
                    <a:pt x="946956" y="576743"/>
                  </a:lnTo>
                  <a:lnTo>
                    <a:pt x="954177" y="529571"/>
                  </a:lnTo>
                  <a:lnTo>
                    <a:pt x="956637" y="481012"/>
                  </a:lnTo>
                  <a:lnTo>
                    <a:pt x="954177" y="432453"/>
                  </a:lnTo>
                  <a:lnTo>
                    <a:pt x="946956" y="385281"/>
                  </a:lnTo>
                  <a:lnTo>
                    <a:pt x="935217" y="339736"/>
                  </a:lnTo>
                  <a:lnTo>
                    <a:pt x="919199" y="296060"/>
                  </a:lnTo>
                  <a:lnTo>
                    <a:pt x="899145" y="254492"/>
                  </a:lnTo>
                  <a:lnTo>
                    <a:pt x="875294" y="215276"/>
                  </a:lnTo>
                  <a:lnTo>
                    <a:pt x="847888" y="178650"/>
                  </a:lnTo>
                  <a:lnTo>
                    <a:pt x="817168" y="144856"/>
                  </a:lnTo>
                  <a:lnTo>
                    <a:pt x="783374" y="114136"/>
                  </a:lnTo>
                  <a:lnTo>
                    <a:pt x="746748" y="86730"/>
                  </a:lnTo>
                  <a:lnTo>
                    <a:pt x="707532" y="62879"/>
                  </a:lnTo>
                  <a:lnTo>
                    <a:pt x="665964" y="42825"/>
                  </a:lnTo>
                  <a:lnTo>
                    <a:pt x="622288" y="26807"/>
                  </a:lnTo>
                  <a:lnTo>
                    <a:pt x="576743" y="15068"/>
                  </a:lnTo>
                  <a:lnTo>
                    <a:pt x="529571" y="7847"/>
                  </a:lnTo>
                  <a:lnTo>
                    <a:pt x="481012" y="5387"/>
                  </a:lnTo>
                  <a:lnTo>
                    <a:pt x="549059" y="5387"/>
                  </a:lnTo>
                  <a:lnTo>
                    <a:pt x="623857" y="21653"/>
                  </a:lnTo>
                  <a:lnTo>
                    <a:pt x="668024" y="37846"/>
                  </a:lnTo>
                  <a:lnTo>
                    <a:pt x="710060" y="58121"/>
                  </a:lnTo>
                  <a:lnTo>
                    <a:pt x="749721" y="82236"/>
                  </a:lnTo>
                  <a:lnTo>
                    <a:pt x="786764" y="109946"/>
                  </a:lnTo>
                  <a:lnTo>
                    <a:pt x="820944" y="141008"/>
                  </a:lnTo>
                  <a:lnTo>
                    <a:pt x="852016" y="175180"/>
                  </a:lnTo>
                  <a:lnTo>
                    <a:pt x="879738" y="212218"/>
                  </a:lnTo>
                  <a:lnTo>
                    <a:pt x="903864" y="251879"/>
                  </a:lnTo>
                  <a:lnTo>
                    <a:pt x="924151" y="293919"/>
                  </a:lnTo>
                  <a:lnTo>
                    <a:pt x="940354" y="338096"/>
                  </a:lnTo>
                  <a:lnTo>
                    <a:pt x="952231" y="384166"/>
                  </a:lnTo>
                  <a:lnTo>
                    <a:pt x="959535" y="431886"/>
                  </a:lnTo>
                  <a:lnTo>
                    <a:pt x="962024" y="481012"/>
                  </a:lnTo>
                  <a:lnTo>
                    <a:pt x="959535" y="530138"/>
                  </a:lnTo>
                  <a:lnTo>
                    <a:pt x="952231" y="577858"/>
                  </a:lnTo>
                  <a:lnTo>
                    <a:pt x="940354" y="623928"/>
                  </a:lnTo>
                  <a:lnTo>
                    <a:pt x="924151" y="668105"/>
                  </a:lnTo>
                  <a:lnTo>
                    <a:pt x="903864" y="710145"/>
                  </a:lnTo>
                  <a:lnTo>
                    <a:pt x="879738" y="749806"/>
                  </a:lnTo>
                  <a:lnTo>
                    <a:pt x="852016" y="786844"/>
                  </a:lnTo>
                  <a:lnTo>
                    <a:pt x="820944" y="821016"/>
                  </a:lnTo>
                  <a:lnTo>
                    <a:pt x="786764" y="852078"/>
                  </a:lnTo>
                  <a:lnTo>
                    <a:pt x="749721" y="879788"/>
                  </a:lnTo>
                  <a:lnTo>
                    <a:pt x="710060" y="903903"/>
                  </a:lnTo>
                  <a:lnTo>
                    <a:pt x="668024" y="924178"/>
                  </a:lnTo>
                  <a:lnTo>
                    <a:pt x="623857" y="940371"/>
                  </a:lnTo>
                  <a:lnTo>
                    <a:pt x="577803" y="952239"/>
                  </a:lnTo>
                  <a:lnTo>
                    <a:pt x="549059" y="956637"/>
                  </a:lnTo>
                  <a:close/>
                </a:path>
              </a:pathLst>
            </a:custGeom>
            <a:solidFill>
              <a:srgbClr val="FFFFFF"/>
            </a:solidFill>
          </p:spPr>
          <p:txBody>
            <a:bodyPr wrap="square" lIns="0" tIns="0" rIns="0" bIns="0" rtlCol="0"/>
            <a:lstStyle/>
            <a:p>
              <a:endParaRPr/>
            </a:p>
          </p:txBody>
        </p:sp>
      </p:grpSp>
      <p:sp>
        <p:nvSpPr>
          <p:cNvPr id="22" name="object 22"/>
          <p:cNvSpPr txBox="1"/>
          <p:nvPr/>
        </p:nvSpPr>
        <p:spPr>
          <a:xfrm>
            <a:off x="993589" y="4869390"/>
            <a:ext cx="407670" cy="424815"/>
          </a:xfrm>
          <a:prstGeom prst="rect">
            <a:avLst/>
          </a:prstGeom>
        </p:spPr>
        <p:txBody>
          <a:bodyPr vert="horz" wrap="square" lIns="0" tIns="15240" rIns="0" bIns="0" rtlCol="0">
            <a:spAutoFit/>
          </a:bodyPr>
          <a:lstStyle/>
          <a:p>
            <a:pPr marL="12700">
              <a:lnSpc>
                <a:spcPct val="100000"/>
              </a:lnSpc>
              <a:spcBef>
                <a:spcPts val="120"/>
              </a:spcBef>
            </a:pPr>
            <a:r>
              <a:rPr sz="2600" b="1" spc="5" dirty="0">
                <a:solidFill>
                  <a:srgbClr val="FFFFFF"/>
                </a:solidFill>
                <a:latin typeface="Roboto"/>
                <a:cs typeface="Roboto"/>
              </a:rPr>
              <a:t>0</a:t>
            </a:r>
            <a:r>
              <a:rPr sz="2600" b="1" spc="10" dirty="0">
                <a:solidFill>
                  <a:srgbClr val="FFFFFF"/>
                </a:solidFill>
                <a:latin typeface="Roboto"/>
                <a:cs typeface="Roboto"/>
              </a:rPr>
              <a:t>2</a:t>
            </a:r>
            <a:endParaRPr sz="2600" dirty="0">
              <a:latin typeface="Roboto"/>
              <a:cs typeface="Roboto"/>
            </a:endParaRPr>
          </a:p>
        </p:txBody>
      </p:sp>
      <p:sp>
        <p:nvSpPr>
          <p:cNvPr id="23" name="object 23"/>
          <p:cNvSpPr txBox="1"/>
          <p:nvPr/>
        </p:nvSpPr>
        <p:spPr>
          <a:xfrm>
            <a:off x="1895396" y="5999528"/>
            <a:ext cx="6639003" cy="566822"/>
          </a:xfrm>
          <a:prstGeom prst="rect">
            <a:avLst/>
          </a:prstGeom>
        </p:spPr>
        <p:txBody>
          <a:bodyPr vert="horz" wrap="square" lIns="0" tIns="12700" rIns="0" bIns="0" rtlCol="0">
            <a:spAutoFit/>
          </a:bodyPr>
          <a:lstStyle/>
          <a:p>
            <a:pPr marL="12700">
              <a:lnSpc>
                <a:spcPct val="100000"/>
              </a:lnSpc>
              <a:spcBef>
                <a:spcPts val="100"/>
              </a:spcBef>
            </a:pPr>
            <a:r>
              <a:rPr lang="vi-VN" sz="3600" b="1" dirty="0">
                <a:solidFill>
                  <a:srgbClr val="000000"/>
                </a:solidFill>
                <a:effectLst/>
                <a:latin typeface="Times New Roman" panose="02020603050405020304" pitchFamily="18" charset="0"/>
                <a:ea typeface="Times New Roman" panose="02020603050405020304" pitchFamily="18" charset="0"/>
              </a:rPr>
              <a:t>Kết nối gián tiếp không cố định </a:t>
            </a:r>
            <a:endParaRPr sz="3600" b="1" dirty="0">
              <a:latin typeface="Times New Roman" panose="02020603050405020304" pitchFamily="18" charset="0"/>
              <a:cs typeface="Times New Roman" panose="02020603050405020304" pitchFamily="18" charset="0"/>
            </a:endParaRPr>
          </a:p>
        </p:txBody>
      </p:sp>
      <p:grpSp>
        <p:nvGrpSpPr>
          <p:cNvPr id="25" name="object 25"/>
          <p:cNvGrpSpPr/>
          <p:nvPr/>
        </p:nvGrpSpPr>
        <p:grpSpPr>
          <a:xfrm>
            <a:off x="693808" y="5909878"/>
            <a:ext cx="962025" cy="962025"/>
            <a:chOff x="10069098" y="6874611"/>
            <a:chExt cx="962025" cy="962025"/>
          </a:xfrm>
        </p:grpSpPr>
        <p:sp>
          <p:nvSpPr>
            <p:cNvPr id="26" name="object 26"/>
            <p:cNvSpPr/>
            <p:nvPr/>
          </p:nvSpPr>
          <p:spPr>
            <a:xfrm>
              <a:off x="10071792" y="6877305"/>
              <a:ext cx="956637" cy="956637"/>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10069098" y="6874611"/>
              <a:ext cx="962025" cy="962025"/>
            </a:xfrm>
            <a:custGeom>
              <a:avLst/>
              <a:gdLst/>
              <a:ahLst/>
              <a:cxnLst/>
              <a:rect l="l" t="t" r="r" b="b"/>
              <a:pathLst>
                <a:path w="962025" h="962025">
                  <a:moveTo>
                    <a:pt x="481012" y="962024"/>
                  </a:moveTo>
                  <a:lnTo>
                    <a:pt x="431886" y="959537"/>
                  </a:lnTo>
                  <a:lnTo>
                    <a:pt x="384166" y="952239"/>
                  </a:lnTo>
                  <a:lnTo>
                    <a:pt x="338096" y="940371"/>
                  </a:lnTo>
                  <a:lnTo>
                    <a:pt x="293919" y="924178"/>
                  </a:lnTo>
                  <a:lnTo>
                    <a:pt x="251879" y="903903"/>
                  </a:lnTo>
                  <a:lnTo>
                    <a:pt x="212218" y="879788"/>
                  </a:lnTo>
                  <a:lnTo>
                    <a:pt x="175180" y="852078"/>
                  </a:lnTo>
                  <a:lnTo>
                    <a:pt x="141008" y="821016"/>
                  </a:lnTo>
                  <a:lnTo>
                    <a:pt x="109946" y="786844"/>
                  </a:lnTo>
                  <a:lnTo>
                    <a:pt x="82236" y="749806"/>
                  </a:lnTo>
                  <a:lnTo>
                    <a:pt x="58121" y="710145"/>
                  </a:lnTo>
                  <a:lnTo>
                    <a:pt x="37846" y="668105"/>
                  </a:lnTo>
                  <a:lnTo>
                    <a:pt x="21653" y="623928"/>
                  </a:lnTo>
                  <a:lnTo>
                    <a:pt x="9785" y="577858"/>
                  </a:lnTo>
                  <a:lnTo>
                    <a:pt x="2487" y="530138"/>
                  </a:lnTo>
                  <a:lnTo>
                    <a:pt x="0" y="481012"/>
                  </a:lnTo>
                  <a:lnTo>
                    <a:pt x="2487" y="431886"/>
                  </a:lnTo>
                  <a:lnTo>
                    <a:pt x="9785" y="384166"/>
                  </a:lnTo>
                  <a:lnTo>
                    <a:pt x="21653" y="338096"/>
                  </a:lnTo>
                  <a:lnTo>
                    <a:pt x="37846" y="293919"/>
                  </a:lnTo>
                  <a:lnTo>
                    <a:pt x="58121" y="251879"/>
                  </a:lnTo>
                  <a:lnTo>
                    <a:pt x="82236" y="212218"/>
                  </a:lnTo>
                  <a:lnTo>
                    <a:pt x="109946" y="175180"/>
                  </a:lnTo>
                  <a:lnTo>
                    <a:pt x="141008" y="141008"/>
                  </a:lnTo>
                  <a:lnTo>
                    <a:pt x="175180" y="109946"/>
                  </a:lnTo>
                  <a:lnTo>
                    <a:pt x="212218" y="82236"/>
                  </a:lnTo>
                  <a:lnTo>
                    <a:pt x="251879" y="58121"/>
                  </a:lnTo>
                  <a:lnTo>
                    <a:pt x="293919" y="37846"/>
                  </a:lnTo>
                  <a:lnTo>
                    <a:pt x="338096" y="21653"/>
                  </a:lnTo>
                  <a:lnTo>
                    <a:pt x="384166" y="9785"/>
                  </a:lnTo>
                  <a:lnTo>
                    <a:pt x="431886" y="2487"/>
                  </a:lnTo>
                  <a:lnTo>
                    <a:pt x="481012" y="0"/>
                  </a:lnTo>
                  <a:lnTo>
                    <a:pt x="530107" y="2487"/>
                  </a:lnTo>
                  <a:lnTo>
                    <a:pt x="549059" y="5387"/>
                  </a:lnTo>
                  <a:lnTo>
                    <a:pt x="481012" y="5387"/>
                  </a:lnTo>
                  <a:lnTo>
                    <a:pt x="432453" y="7847"/>
                  </a:lnTo>
                  <a:lnTo>
                    <a:pt x="385281" y="15068"/>
                  </a:lnTo>
                  <a:lnTo>
                    <a:pt x="339736" y="26807"/>
                  </a:lnTo>
                  <a:lnTo>
                    <a:pt x="296060" y="42825"/>
                  </a:lnTo>
                  <a:lnTo>
                    <a:pt x="254492" y="62879"/>
                  </a:lnTo>
                  <a:lnTo>
                    <a:pt x="215276" y="86730"/>
                  </a:lnTo>
                  <a:lnTo>
                    <a:pt x="178650" y="114136"/>
                  </a:lnTo>
                  <a:lnTo>
                    <a:pt x="144856" y="144856"/>
                  </a:lnTo>
                  <a:lnTo>
                    <a:pt x="114136" y="178650"/>
                  </a:lnTo>
                  <a:lnTo>
                    <a:pt x="86730" y="215276"/>
                  </a:lnTo>
                  <a:lnTo>
                    <a:pt x="62879" y="254492"/>
                  </a:lnTo>
                  <a:lnTo>
                    <a:pt x="42825" y="296060"/>
                  </a:lnTo>
                  <a:lnTo>
                    <a:pt x="26807" y="339736"/>
                  </a:lnTo>
                  <a:lnTo>
                    <a:pt x="15068" y="385281"/>
                  </a:lnTo>
                  <a:lnTo>
                    <a:pt x="7847" y="432453"/>
                  </a:lnTo>
                  <a:lnTo>
                    <a:pt x="5387" y="481012"/>
                  </a:lnTo>
                  <a:lnTo>
                    <a:pt x="7847" y="529571"/>
                  </a:lnTo>
                  <a:lnTo>
                    <a:pt x="15068" y="576743"/>
                  </a:lnTo>
                  <a:lnTo>
                    <a:pt x="26807" y="622288"/>
                  </a:lnTo>
                  <a:lnTo>
                    <a:pt x="42825" y="665964"/>
                  </a:lnTo>
                  <a:lnTo>
                    <a:pt x="62879" y="707532"/>
                  </a:lnTo>
                  <a:lnTo>
                    <a:pt x="86730" y="746748"/>
                  </a:lnTo>
                  <a:lnTo>
                    <a:pt x="114136" y="783374"/>
                  </a:lnTo>
                  <a:lnTo>
                    <a:pt x="144856" y="817168"/>
                  </a:lnTo>
                  <a:lnTo>
                    <a:pt x="178650" y="847888"/>
                  </a:lnTo>
                  <a:lnTo>
                    <a:pt x="215276" y="875294"/>
                  </a:lnTo>
                  <a:lnTo>
                    <a:pt x="254492" y="899145"/>
                  </a:lnTo>
                  <a:lnTo>
                    <a:pt x="296060" y="919199"/>
                  </a:lnTo>
                  <a:lnTo>
                    <a:pt x="339736" y="935217"/>
                  </a:lnTo>
                  <a:lnTo>
                    <a:pt x="385281" y="946956"/>
                  </a:lnTo>
                  <a:lnTo>
                    <a:pt x="432453" y="954177"/>
                  </a:lnTo>
                  <a:lnTo>
                    <a:pt x="481012" y="956637"/>
                  </a:lnTo>
                  <a:lnTo>
                    <a:pt x="549059" y="956637"/>
                  </a:lnTo>
                  <a:lnTo>
                    <a:pt x="530107" y="959537"/>
                  </a:lnTo>
                  <a:lnTo>
                    <a:pt x="481012" y="962024"/>
                  </a:lnTo>
                  <a:close/>
                </a:path>
                <a:path w="962025" h="962025">
                  <a:moveTo>
                    <a:pt x="549059" y="956637"/>
                  </a:moveTo>
                  <a:lnTo>
                    <a:pt x="481012" y="956637"/>
                  </a:lnTo>
                  <a:lnTo>
                    <a:pt x="529571" y="954177"/>
                  </a:lnTo>
                  <a:lnTo>
                    <a:pt x="576743" y="946956"/>
                  </a:lnTo>
                  <a:lnTo>
                    <a:pt x="622288" y="935217"/>
                  </a:lnTo>
                  <a:lnTo>
                    <a:pt x="665964" y="919199"/>
                  </a:lnTo>
                  <a:lnTo>
                    <a:pt x="707532" y="899145"/>
                  </a:lnTo>
                  <a:lnTo>
                    <a:pt x="746748" y="875294"/>
                  </a:lnTo>
                  <a:lnTo>
                    <a:pt x="783374" y="847888"/>
                  </a:lnTo>
                  <a:lnTo>
                    <a:pt x="817168" y="817168"/>
                  </a:lnTo>
                  <a:lnTo>
                    <a:pt x="847888" y="783374"/>
                  </a:lnTo>
                  <a:lnTo>
                    <a:pt x="875294" y="746748"/>
                  </a:lnTo>
                  <a:lnTo>
                    <a:pt x="899145" y="707532"/>
                  </a:lnTo>
                  <a:lnTo>
                    <a:pt x="919199" y="665964"/>
                  </a:lnTo>
                  <a:lnTo>
                    <a:pt x="935217" y="622288"/>
                  </a:lnTo>
                  <a:lnTo>
                    <a:pt x="946956" y="576743"/>
                  </a:lnTo>
                  <a:lnTo>
                    <a:pt x="954177" y="529571"/>
                  </a:lnTo>
                  <a:lnTo>
                    <a:pt x="956637" y="481012"/>
                  </a:lnTo>
                  <a:lnTo>
                    <a:pt x="954177" y="432453"/>
                  </a:lnTo>
                  <a:lnTo>
                    <a:pt x="946956" y="385281"/>
                  </a:lnTo>
                  <a:lnTo>
                    <a:pt x="935217" y="339736"/>
                  </a:lnTo>
                  <a:lnTo>
                    <a:pt x="919199" y="296060"/>
                  </a:lnTo>
                  <a:lnTo>
                    <a:pt x="899145" y="254492"/>
                  </a:lnTo>
                  <a:lnTo>
                    <a:pt x="875294" y="215276"/>
                  </a:lnTo>
                  <a:lnTo>
                    <a:pt x="847888" y="178650"/>
                  </a:lnTo>
                  <a:lnTo>
                    <a:pt x="817168" y="144856"/>
                  </a:lnTo>
                  <a:lnTo>
                    <a:pt x="783374" y="114136"/>
                  </a:lnTo>
                  <a:lnTo>
                    <a:pt x="746748" y="86730"/>
                  </a:lnTo>
                  <a:lnTo>
                    <a:pt x="707532" y="62879"/>
                  </a:lnTo>
                  <a:lnTo>
                    <a:pt x="665964" y="42825"/>
                  </a:lnTo>
                  <a:lnTo>
                    <a:pt x="622288" y="26807"/>
                  </a:lnTo>
                  <a:lnTo>
                    <a:pt x="576743" y="15068"/>
                  </a:lnTo>
                  <a:lnTo>
                    <a:pt x="529571" y="7847"/>
                  </a:lnTo>
                  <a:lnTo>
                    <a:pt x="481012" y="5387"/>
                  </a:lnTo>
                  <a:lnTo>
                    <a:pt x="549059" y="5387"/>
                  </a:lnTo>
                  <a:lnTo>
                    <a:pt x="623857" y="21653"/>
                  </a:lnTo>
                  <a:lnTo>
                    <a:pt x="668024" y="37846"/>
                  </a:lnTo>
                  <a:lnTo>
                    <a:pt x="710060" y="58121"/>
                  </a:lnTo>
                  <a:lnTo>
                    <a:pt x="749721" y="82236"/>
                  </a:lnTo>
                  <a:lnTo>
                    <a:pt x="786764" y="109946"/>
                  </a:lnTo>
                  <a:lnTo>
                    <a:pt x="820944" y="141008"/>
                  </a:lnTo>
                  <a:lnTo>
                    <a:pt x="852016" y="175180"/>
                  </a:lnTo>
                  <a:lnTo>
                    <a:pt x="879738" y="212218"/>
                  </a:lnTo>
                  <a:lnTo>
                    <a:pt x="903864" y="251879"/>
                  </a:lnTo>
                  <a:lnTo>
                    <a:pt x="924151" y="293919"/>
                  </a:lnTo>
                  <a:lnTo>
                    <a:pt x="940354" y="338096"/>
                  </a:lnTo>
                  <a:lnTo>
                    <a:pt x="952231" y="384166"/>
                  </a:lnTo>
                  <a:lnTo>
                    <a:pt x="959535" y="431886"/>
                  </a:lnTo>
                  <a:lnTo>
                    <a:pt x="962024" y="481012"/>
                  </a:lnTo>
                  <a:lnTo>
                    <a:pt x="959535" y="530138"/>
                  </a:lnTo>
                  <a:lnTo>
                    <a:pt x="952231" y="577858"/>
                  </a:lnTo>
                  <a:lnTo>
                    <a:pt x="940354" y="623928"/>
                  </a:lnTo>
                  <a:lnTo>
                    <a:pt x="924151" y="668105"/>
                  </a:lnTo>
                  <a:lnTo>
                    <a:pt x="903864" y="710145"/>
                  </a:lnTo>
                  <a:lnTo>
                    <a:pt x="879738" y="749806"/>
                  </a:lnTo>
                  <a:lnTo>
                    <a:pt x="852016" y="786844"/>
                  </a:lnTo>
                  <a:lnTo>
                    <a:pt x="820944" y="821016"/>
                  </a:lnTo>
                  <a:lnTo>
                    <a:pt x="786764" y="852078"/>
                  </a:lnTo>
                  <a:lnTo>
                    <a:pt x="749721" y="879788"/>
                  </a:lnTo>
                  <a:lnTo>
                    <a:pt x="710060" y="903903"/>
                  </a:lnTo>
                  <a:lnTo>
                    <a:pt x="668024" y="924178"/>
                  </a:lnTo>
                  <a:lnTo>
                    <a:pt x="623857" y="940371"/>
                  </a:lnTo>
                  <a:lnTo>
                    <a:pt x="577803" y="952239"/>
                  </a:lnTo>
                  <a:lnTo>
                    <a:pt x="549059" y="956637"/>
                  </a:lnTo>
                  <a:close/>
                </a:path>
              </a:pathLst>
            </a:custGeom>
            <a:solidFill>
              <a:srgbClr val="FFFFFF"/>
            </a:solidFill>
          </p:spPr>
          <p:txBody>
            <a:bodyPr wrap="square" lIns="0" tIns="0" rIns="0" bIns="0" rtlCol="0"/>
            <a:lstStyle/>
            <a:p>
              <a:endParaRPr/>
            </a:p>
          </p:txBody>
        </p:sp>
      </p:grpSp>
      <p:sp>
        <p:nvSpPr>
          <p:cNvPr id="28" name="object 28"/>
          <p:cNvSpPr txBox="1"/>
          <p:nvPr/>
        </p:nvSpPr>
        <p:spPr>
          <a:xfrm>
            <a:off x="993589" y="6097467"/>
            <a:ext cx="407670" cy="424815"/>
          </a:xfrm>
          <a:prstGeom prst="rect">
            <a:avLst/>
          </a:prstGeom>
        </p:spPr>
        <p:txBody>
          <a:bodyPr vert="horz" wrap="square" lIns="0" tIns="15240" rIns="0" bIns="0" rtlCol="0">
            <a:spAutoFit/>
          </a:bodyPr>
          <a:lstStyle/>
          <a:p>
            <a:pPr marL="12700">
              <a:lnSpc>
                <a:spcPct val="100000"/>
              </a:lnSpc>
              <a:spcBef>
                <a:spcPts val="120"/>
              </a:spcBef>
            </a:pPr>
            <a:r>
              <a:rPr sz="2600" b="1" spc="5" dirty="0">
                <a:solidFill>
                  <a:srgbClr val="FFFFFF"/>
                </a:solidFill>
                <a:latin typeface="Roboto"/>
                <a:cs typeface="Roboto"/>
              </a:rPr>
              <a:t>0</a:t>
            </a:r>
            <a:r>
              <a:rPr sz="2600" b="1" spc="10" dirty="0">
                <a:solidFill>
                  <a:srgbClr val="FFFFFF"/>
                </a:solidFill>
                <a:latin typeface="Roboto"/>
                <a:cs typeface="Roboto"/>
              </a:rPr>
              <a:t>3</a:t>
            </a:r>
            <a:endParaRPr sz="2600" dirty="0">
              <a:latin typeface="Roboto"/>
              <a:cs typeface="Roboto"/>
            </a:endParaRPr>
          </a:p>
        </p:txBody>
      </p:sp>
      <p:sp>
        <p:nvSpPr>
          <p:cNvPr id="29" name="object 18">
            <a:extLst>
              <a:ext uri="{FF2B5EF4-FFF2-40B4-BE49-F238E27FC236}">
                <a16:creationId xmlns:a16="http://schemas.microsoft.com/office/drawing/2014/main" id="{269A0BB5-DD1B-A2E9-2F01-BDDB6426460A}"/>
              </a:ext>
            </a:extLst>
          </p:cNvPr>
          <p:cNvSpPr txBox="1"/>
          <p:nvPr/>
        </p:nvSpPr>
        <p:spPr>
          <a:xfrm>
            <a:off x="1977258" y="7269204"/>
            <a:ext cx="10042564" cy="594715"/>
          </a:xfrm>
          <a:prstGeom prst="rect">
            <a:avLst/>
          </a:prstGeom>
        </p:spPr>
        <p:txBody>
          <a:bodyPr vert="horz" wrap="square" lIns="0" tIns="12700" rIns="0" bIns="0" rtlCol="0">
            <a:spAutoFit/>
          </a:bodyPr>
          <a:lstStyle/>
          <a:p>
            <a:pPr marL="12700" marR="5080">
              <a:lnSpc>
                <a:spcPct val="114300"/>
              </a:lnSpc>
              <a:spcBef>
                <a:spcPts val="2039"/>
              </a:spcBef>
            </a:pPr>
            <a:r>
              <a:rPr lang="vi-VN" sz="3600" b="1" dirty="0">
                <a:solidFill>
                  <a:srgbClr val="000000"/>
                </a:solidFill>
                <a:effectLst/>
                <a:latin typeface="Times New Roman" panose="02020603050405020304" pitchFamily="18" charset="0"/>
                <a:ea typeface="Times New Roman" panose="02020603050405020304" pitchFamily="18" charset="0"/>
              </a:rPr>
              <a:t>Kết nối không trực tuyến </a:t>
            </a:r>
            <a:endParaRPr sz="3600" b="1" dirty="0">
              <a:latin typeface="Times New Roman" panose="02020603050405020304" pitchFamily="18" charset="0"/>
              <a:cs typeface="Times New Roman" panose="02020603050405020304" pitchFamily="18" charset="0"/>
            </a:endParaRPr>
          </a:p>
        </p:txBody>
      </p:sp>
      <p:grpSp>
        <p:nvGrpSpPr>
          <p:cNvPr id="30" name="object 19">
            <a:extLst>
              <a:ext uri="{FF2B5EF4-FFF2-40B4-BE49-F238E27FC236}">
                <a16:creationId xmlns:a16="http://schemas.microsoft.com/office/drawing/2014/main" id="{9EC04E7A-8E14-F013-0E95-C4E514EE737D}"/>
              </a:ext>
            </a:extLst>
          </p:cNvPr>
          <p:cNvGrpSpPr/>
          <p:nvPr/>
        </p:nvGrpSpPr>
        <p:grpSpPr>
          <a:xfrm>
            <a:off x="716413" y="7185493"/>
            <a:ext cx="962025" cy="962025"/>
            <a:chOff x="10054345" y="4583460"/>
            <a:chExt cx="962025" cy="962025"/>
          </a:xfrm>
        </p:grpSpPr>
        <p:sp>
          <p:nvSpPr>
            <p:cNvPr id="31" name="object 20">
              <a:extLst>
                <a:ext uri="{FF2B5EF4-FFF2-40B4-BE49-F238E27FC236}">
                  <a16:creationId xmlns:a16="http://schemas.microsoft.com/office/drawing/2014/main" id="{8B274BD4-E770-342E-648D-EDB367EA6757}"/>
                </a:ext>
              </a:extLst>
            </p:cNvPr>
            <p:cNvSpPr/>
            <p:nvPr/>
          </p:nvSpPr>
          <p:spPr>
            <a:xfrm>
              <a:off x="10057039" y="4586153"/>
              <a:ext cx="956637" cy="956637"/>
            </a:xfrm>
            <a:prstGeom prst="rect">
              <a:avLst/>
            </a:prstGeom>
            <a:blipFill>
              <a:blip r:embed="rId5" cstate="print"/>
              <a:stretch>
                <a:fillRect/>
              </a:stretch>
            </a:blipFill>
          </p:spPr>
          <p:txBody>
            <a:bodyPr wrap="square" lIns="0" tIns="0" rIns="0" bIns="0" rtlCol="0"/>
            <a:lstStyle/>
            <a:p>
              <a:endParaRPr/>
            </a:p>
          </p:txBody>
        </p:sp>
        <p:sp>
          <p:nvSpPr>
            <p:cNvPr id="32" name="object 21">
              <a:extLst>
                <a:ext uri="{FF2B5EF4-FFF2-40B4-BE49-F238E27FC236}">
                  <a16:creationId xmlns:a16="http://schemas.microsoft.com/office/drawing/2014/main" id="{8C2393BF-9526-ECC6-E431-63C4F80BEA52}"/>
                </a:ext>
              </a:extLst>
            </p:cNvPr>
            <p:cNvSpPr/>
            <p:nvPr/>
          </p:nvSpPr>
          <p:spPr>
            <a:xfrm>
              <a:off x="10054345" y="4583460"/>
              <a:ext cx="962025" cy="962025"/>
            </a:xfrm>
            <a:custGeom>
              <a:avLst/>
              <a:gdLst/>
              <a:ahLst/>
              <a:cxnLst/>
              <a:rect l="l" t="t" r="r" b="b"/>
              <a:pathLst>
                <a:path w="962025" h="962025">
                  <a:moveTo>
                    <a:pt x="481012" y="962024"/>
                  </a:moveTo>
                  <a:lnTo>
                    <a:pt x="431886" y="959537"/>
                  </a:lnTo>
                  <a:lnTo>
                    <a:pt x="384166" y="952239"/>
                  </a:lnTo>
                  <a:lnTo>
                    <a:pt x="338096" y="940371"/>
                  </a:lnTo>
                  <a:lnTo>
                    <a:pt x="293919" y="924178"/>
                  </a:lnTo>
                  <a:lnTo>
                    <a:pt x="251879" y="903903"/>
                  </a:lnTo>
                  <a:lnTo>
                    <a:pt x="212218" y="879788"/>
                  </a:lnTo>
                  <a:lnTo>
                    <a:pt x="175180" y="852078"/>
                  </a:lnTo>
                  <a:lnTo>
                    <a:pt x="141008" y="821016"/>
                  </a:lnTo>
                  <a:lnTo>
                    <a:pt x="109946" y="786844"/>
                  </a:lnTo>
                  <a:lnTo>
                    <a:pt x="82236" y="749806"/>
                  </a:lnTo>
                  <a:lnTo>
                    <a:pt x="58121" y="710145"/>
                  </a:lnTo>
                  <a:lnTo>
                    <a:pt x="37846" y="668105"/>
                  </a:lnTo>
                  <a:lnTo>
                    <a:pt x="21653" y="623928"/>
                  </a:lnTo>
                  <a:lnTo>
                    <a:pt x="9785" y="577858"/>
                  </a:lnTo>
                  <a:lnTo>
                    <a:pt x="2487" y="530138"/>
                  </a:lnTo>
                  <a:lnTo>
                    <a:pt x="0" y="481012"/>
                  </a:lnTo>
                  <a:lnTo>
                    <a:pt x="2487" y="431886"/>
                  </a:lnTo>
                  <a:lnTo>
                    <a:pt x="9785" y="384166"/>
                  </a:lnTo>
                  <a:lnTo>
                    <a:pt x="21653" y="338096"/>
                  </a:lnTo>
                  <a:lnTo>
                    <a:pt x="37846" y="293919"/>
                  </a:lnTo>
                  <a:lnTo>
                    <a:pt x="58121" y="251879"/>
                  </a:lnTo>
                  <a:lnTo>
                    <a:pt x="82236" y="212218"/>
                  </a:lnTo>
                  <a:lnTo>
                    <a:pt x="109946" y="175180"/>
                  </a:lnTo>
                  <a:lnTo>
                    <a:pt x="141008" y="141008"/>
                  </a:lnTo>
                  <a:lnTo>
                    <a:pt x="175180" y="109946"/>
                  </a:lnTo>
                  <a:lnTo>
                    <a:pt x="212218" y="82236"/>
                  </a:lnTo>
                  <a:lnTo>
                    <a:pt x="251879" y="58121"/>
                  </a:lnTo>
                  <a:lnTo>
                    <a:pt x="293919" y="37846"/>
                  </a:lnTo>
                  <a:lnTo>
                    <a:pt x="338096" y="21653"/>
                  </a:lnTo>
                  <a:lnTo>
                    <a:pt x="384166" y="9785"/>
                  </a:lnTo>
                  <a:lnTo>
                    <a:pt x="431886" y="2487"/>
                  </a:lnTo>
                  <a:lnTo>
                    <a:pt x="481012" y="0"/>
                  </a:lnTo>
                  <a:lnTo>
                    <a:pt x="530107" y="2487"/>
                  </a:lnTo>
                  <a:lnTo>
                    <a:pt x="549059" y="5387"/>
                  </a:lnTo>
                  <a:lnTo>
                    <a:pt x="481012" y="5387"/>
                  </a:lnTo>
                  <a:lnTo>
                    <a:pt x="432453" y="7847"/>
                  </a:lnTo>
                  <a:lnTo>
                    <a:pt x="385281" y="15068"/>
                  </a:lnTo>
                  <a:lnTo>
                    <a:pt x="339736" y="26807"/>
                  </a:lnTo>
                  <a:lnTo>
                    <a:pt x="296060" y="42825"/>
                  </a:lnTo>
                  <a:lnTo>
                    <a:pt x="254492" y="62879"/>
                  </a:lnTo>
                  <a:lnTo>
                    <a:pt x="215276" y="86730"/>
                  </a:lnTo>
                  <a:lnTo>
                    <a:pt x="178650" y="114136"/>
                  </a:lnTo>
                  <a:lnTo>
                    <a:pt x="144856" y="144856"/>
                  </a:lnTo>
                  <a:lnTo>
                    <a:pt x="114136" y="178650"/>
                  </a:lnTo>
                  <a:lnTo>
                    <a:pt x="86730" y="215276"/>
                  </a:lnTo>
                  <a:lnTo>
                    <a:pt x="62879" y="254492"/>
                  </a:lnTo>
                  <a:lnTo>
                    <a:pt x="42825" y="296060"/>
                  </a:lnTo>
                  <a:lnTo>
                    <a:pt x="26807" y="339736"/>
                  </a:lnTo>
                  <a:lnTo>
                    <a:pt x="15068" y="385281"/>
                  </a:lnTo>
                  <a:lnTo>
                    <a:pt x="7847" y="432453"/>
                  </a:lnTo>
                  <a:lnTo>
                    <a:pt x="5387" y="481012"/>
                  </a:lnTo>
                  <a:lnTo>
                    <a:pt x="7847" y="529571"/>
                  </a:lnTo>
                  <a:lnTo>
                    <a:pt x="15068" y="576743"/>
                  </a:lnTo>
                  <a:lnTo>
                    <a:pt x="26807" y="622288"/>
                  </a:lnTo>
                  <a:lnTo>
                    <a:pt x="42825" y="665964"/>
                  </a:lnTo>
                  <a:lnTo>
                    <a:pt x="62879" y="707532"/>
                  </a:lnTo>
                  <a:lnTo>
                    <a:pt x="86730" y="746748"/>
                  </a:lnTo>
                  <a:lnTo>
                    <a:pt x="114136" y="783374"/>
                  </a:lnTo>
                  <a:lnTo>
                    <a:pt x="144856" y="817168"/>
                  </a:lnTo>
                  <a:lnTo>
                    <a:pt x="178650" y="847888"/>
                  </a:lnTo>
                  <a:lnTo>
                    <a:pt x="215276" y="875294"/>
                  </a:lnTo>
                  <a:lnTo>
                    <a:pt x="254492" y="899145"/>
                  </a:lnTo>
                  <a:lnTo>
                    <a:pt x="296060" y="919199"/>
                  </a:lnTo>
                  <a:lnTo>
                    <a:pt x="339736" y="935217"/>
                  </a:lnTo>
                  <a:lnTo>
                    <a:pt x="385281" y="946956"/>
                  </a:lnTo>
                  <a:lnTo>
                    <a:pt x="432453" y="954177"/>
                  </a:lnTo>
                  <a:lnTo>
                    <a:pt x="481012" y="956637"/>
                  </a:lnTo>
                  <a:lnTo>
                    <a:pt x="549059" y="956637"/>
                  </a:lnTo>
                  <a:lnTo>
                    <a:pt x="530107" y="959537"/>
                  </a:lnTo>
                  <a:lnTo>
                    <a:pt x="481012" y="962024"/>
                  </a:lnTo>
                  <a:close/>
                </a:path>
                <a:path w="962025" h="962025">
                  <a:moveTo>
                    <a:pt x="549059" y="956637"/>
                  </a:moveTo>
                  <a:lnTo>
                    <a:pt x="481012" y="956637"/>
                  </a:lnTo>
                  <a:lnTo>
                    <a:pt x="529571" y="954177"/>
                  </a:lnTo>
                  <a:lnTo>
                    <a:pt x="576743" y="946956"/>
                  </a:lnTo>
                  <a:lnTo>
                    <a:pt x="622288" y="935217"/>
                  </a:lnTo>
                  <a:lnTo>
                    <a:pt x="665964" y="919199"/>
                  </a:lnTo>
                  <a:lnTo>
                    <a:pt x="707532" y="899145"/>
                  </a:lnTo>
                  <a:lnTo>
                    <a:pt x="746748" y="875294"/>
                  </a:lnTo>
                  <a:lnTo>
                    <a:pt x="783374" y="847888"/>
                  </a:lnTo>
                  <a:lnTo>
                    <a:pt x="817168" y="817168"/>
                  </a:lnTo>
                  <a:lnTo>
                    <a:pt x="847888" y="783374"/>
                  </a:lnTo>
                  <a:lnTo>
                    <a:pt x="875294" y="746748"/>
                  </a:lnTo>
                  <a:lnTo>
                    <a:pt x="899145" y="707532"/>
                  </a:lnTo>
                  <a:lnTo>
                    <a:pt x="919199" y="665964"/>
                  </a:lnTo>
                  <a:lnTo>
                    <a:pt x="935217" y="622288"/>
                  </a:lnTo>
                  <a:lnTo>
                    <a:pt x="946956" y="576743"/>
                  </a:lnTo>
                  <a:lnTo>
                    <a:pt x="954177" y="529571"/>
                  </a:lnTo>
                  <a:lnTo>
                    <a:pt x="956637" y="481012"/>
                  </a:lnTo>
                  <a:lnTo>
                    <a:pt x="954177" y="432453"/>
                  </a:lnTo>
                  <a:lnTo>
                    <a:pt x="946956" y="385281"/>
                  </a:lnTo>
                  <a:lnTo>
                    <a:pt x="935217" y="339736"/>
                  </a:lnTo>
                  <a:lnTo>
                    <a:pt x="919199" y="296060"/>
                  </a:lnTo>
                  <a:lnTo>
                    <a:pt x="899145" y="254492"/>
                  </a:lnTo>
                  <a:lnTo>
                    <a:pt x="875294" y="215276"/>
                  </a:lnTo>
                  <a:lnTo>
                    <a:pt x="847888" y="178650"/>
                  </a:lnTo>
                  <a:lnTo>
                    <a:pt x="817168" y="144856"/>
                  </a:lnTo>
                  <a:lnTo>
                    <a:pt x="783374" y="114136"/>
                  </a:lnTo>
                  <a:lnTo>
                    <a:pt x="746748" y="86730"/>
                  </a:lnTo>
                  <a:lnTo>
                    <a:pt x="707532" y="62879"/>
                  </a:lnTo>
                  <a:lnTo>
                    <a:pt x="665964" y="42825"/>
                  </a:lnTo>
                  <a:lnTo>
                    <a:pt x="622288" y="26807"/>
                  </a:lnTo>
                  <a:lnTo>
                    <a:pt x="576743" y="15068"/>
                  </a:lnTo>
                  <a:lnTo>
                    <a:pt x="529571" y="7847"/>
                  </a:lnTo>
                  <a:lnTo>
                    <a:pt x="481012" y="5387"/>
                  </a:lnTo>
                  <a:lnTo>
                    <a:pt x="549059" y="5387"/>
                  </a:lnTo>
                  <a:lnTo>
                    <a:pt x="623857" y="21653"/>
                  </a:lnTo>
                  <a:lnTo>
                    <a:pt x="668024" y="37846"/>
                  </a:lnTo>
                  <a:lnTo>
                    <a:pt x="710060" y="58121"/>
                  </a:lnTo>
                  <a:lnTo>
                    <a:pt x="749721" y="82236"/>
                  </a:lnTo>
                  <a:lnTo>
                    <a:pt x="786764" y="109946"/>
                  </a:lnTo>
                  <a:lnTo>
                    <a:pt x="820944" y="141008"/>
                  </a:lnTo>
                  <a:lnTo>
                    <a:pt x="852016" y="175180"/>
                  </a:lnTo>
                  <a:lnTo>
                    <a:pt x="879738" y="212218"/>
                  </a:lnTo>
                  <a:lnTo>
                    <a:pt x="903864" y="251879"/>
                  </a:lnTo>
                  <a:lnTo>
                    <a:pt x="924151" y="293919"/>
                  </a:lnTo>
                  <a:lnTo>
                    <a:pt x="940354" y="338096"/>
                  </a:lnTo>
                  <a:lnTo>
                    <a:pt x="952231" y="384166"/>
                  </a:lnTo>
                  <a:lnTo>
                    <a:pt x="959535" y="431886"/>
                  </a:lnTo>
                  <a:lnTo>
                    <a:pt x="962024" y="481012"/>
                  </a:lnTo>
                  <a:lnTo>
                    <a:pt x="959535" y="530138"/>
                  </a:lnTo>
                  <a:lnTo>
                    <a:pt x="952231" y="577858"/>
                  </a:lnTo>
                  <a:lnTo>
                    <a:pt x="940354" y="623928"/>
                  </a:lnTo>
                  <a:lnTo>
                    <a:pt x="924151" y="668105"/>
                  </a:lnTo>
                  <a:lnTo>
                    <a:pt x="903864" y="710145"/>
                  </a:lnTo>
                  <a:lnTo>
                    <a:pt x="879738" y="749806"/>
                  </a:lnTo>
                  <a:lnTo>
                    <a:pt x="852016" y="786844"/>
                  </a:lnTo>
                  <a:lnTo>
                    <a:pt x="820944" y="821016"/>
                  </a:lnTo>
                  <a:lnTo>
                    <a:pt x="786764" y="852078"/>
                  </a:lnTo>
                  <a:lnTo>
                    <a:pt x="749721" y="879788"/>
                  </a:lnTo>
                  <a:lnTo>
                    <a:pt x="710060" y="903903"/>
                  </a:lnTo>
                  <a:lnTo>
                    <a:pt x="668024" y="924178"/>
                  </a:lnTo>
                  <a:lnTo>
                    <a:pt x="623857" y="940371"/>
                  </a:lnTo>
                  <a:lnTo>
                    <a:pt x="577803" y="952239"/>
                  </a:lnTo>
                  <a:lnTo>
                    <a:pt x="549059" y="956637"/>
                  </a:lnTo>
                  <a:close/>
                </a:path>
              </a:pathLst>
            </a:custGeom>
            <a:solidFill>
              <a:srgbClr val="FFFFFF"/>
            </a:solidFill>
          </p:spPr>
          <p:txBody>
            <a:bodyPr wrap="square" lIns="0" tIns="0" rIns="0" bIns="0" rtlCol="0"/>
            <a:lstStyle/>
            <a:p>
              <a:endParaRPr/>
            </a:p>
          </p:txBody>
        </p:sp>
      </p:grpSp>
      <p:sp>
        <p:nvSpPr>
          <p:cNvPr id="33" name="object 22">
            <a:extLst>
              <a:ext uri="{FF2B5EF4-FFF2-40B4-BE49-F238E27FC236}">
                <a16:creationId xmlns:a16="http://schemas.microsoft.com/office/drawing/2014/main" id="{8B1C77BB-98AB-336D-0997-5385A7675ACB}"/>
              </a:ext>
            </a:extLst>
          </p:cNvPr>
          <p:cNvSpPr txBox="1"/>
          <p:nvPr/>
        </p:nvSpPr>
        <p:spPr>
          <a:xfrm>
            <a:off x="1008343" y="7374021"/>
            <a:ext cx="407670" cy="424815"/>
          </a:xfrm>
          <a:prstGeom prst="rect">
            <a:avLst/>
          </a:prstGeom>
        </p:spPr>
        <p:txBody>
          <a:bodyPr vert="horz" wrap="square" lIns="0" tIns="15240" rIns="0" bIns="0" rtlCol="0">
            <a:spAutoFit/>
          </a:bodyPr>
          <a:lstStyle/>
          <a:p>
            <a:pPr marL="12700">
              <a:lnSpc>
                <a:spcPct val="100000"/>
              </a:lnSpc>
              <a:spcBef>
                <a:spcPts val="120"/>
              </a:spcBef>
            </a:pPr>
            <a:r>
              <a:rPr sz="2600" b="1" spc="5" dirty="0">
                <a:solidFill>
                  <a:srgbClr val="FFFFFF"/>
                </a:solidFill>
                <a:latin typeface="Roboto"/>
                <a:cs typeface="Roboto"/>
              </a:rPr>
              <a:t>0</a:t>
            </a:r>
            <a:r>
              <a:rPr lang="en-US" sz="2600" b="1" spc="10" dirty="0">
                <a:solidFill>
                  <a:srgbClr val="FFFFFF"/>
                </a:solidFill>
                <a:latin typeface="Roboto"/>
                <a:cs typeface="Roboto"/>
              </a:rPr>
              <a:t>4</a:t>
            </a:r>
            <a:endParaRPr sz="2600" dirty="0">
              <a:latin typeface="Roboto"/>
              <a:cs typeface="Roboto"/>
            </a:endParaRPr>
          </a:p>
        </p:txBody>
      </p:sp>
      <p:sp>
        <p:nvSpPr>
          <p:cNvPr id="45" name="object 16">
            <a:extLst>
              <a:ext uri="{FF2B5EF4-FFF2-40B4-BE49-F238E27FC236}">
                <a16:creationId xmlns:a16="http://schemas.microsoft.com/office/drawing/2014/main" id="{9F93116D-4ED7-563F-DE55-FA13682C76AC}"/>
              </a:ext>
            </a:extLst>
          </p:cNvPr>
          <p:cNvSpPr/>
          <p:nvPr/>
        </p:nvSpPr>
        <p:spPr>
          <a:xfrm>
            <a:off x="10439400" y="2655869"/>
            <a:ext cx="6170279" cy="6159500"/>
          </a:xfrm>
          <a:prstGeom prst="rect">
            <a:avLst/>
          </a:prstGeom>
          <a:blipFill>
            <a:blip r:embed="rId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8772398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79742" y="3238500"/>
            <a:ext cx="13451728" cy="649802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12178" y="1710928"/>
            <a:ext cx="16230600" cy="936154"/>
          </a:xfrm>
          <a:prstGeom prst="rect">
            <a:avLst/>
          </a:prstGeom>
        </p:spPr>
        <p:txBody>
          <a:bodyPr vert="horz" wrap="square" lIns="0" tIns="12700" rIns="0" bIns="0" rtlCol="0">
            <a:spAutoFit/>
          </a:bodyPr>
          <a:lstStyle/>
          <a:p>
            <a:pPr marL="12700">
              <a:lnSpc>
                <a:spcPct val="100000"/>
              </a:lnSpc>
              <a:spcBef>
                <a:spcPts val="100"/>
              </a:spcBef>
            </a:pPr>
            <a:r>
              <a:rPr lang="en-US" sz="6000" spc="-5">
                <a:solidFill>
                  <a:srgbClr val="17072A"/>
                </a:solidFill>
                <a:latin typeface="Roboto"/>
                <a:cs typeface="Roboto"/>
              </a:rPr>
              <a:t>ĐẶC TRƯNG KIẾN TRÚC MẠNG CỤC BỘ (LAN)</a:t>
            </a:r>
            <a:endParaRPr sz="6000">
              <a:latin typeface="Roboto"/>
              <a:cs typeface="Roboto"/>
            </a:endParaRPr>
          </a:p>
        </p:txBody>
      </p:sp>
      <p:sp>
        <p:nvSpPr>
          <p:cNvPr id="4" name="object 4"/>
          <p:cNvSpPr txBox="1">
            <a:spLocks noGrp="1"/>
          </p:cNvSpPr>
          <p:nvPr>
            <p:ph type="body" idx="1"/>
          </p:nvPr>
        </p:nvSpPr>
        <p:spPr>
          <a:xfrm>
            <a:off x="3505200" y="3450323"/>
            <a:ext cx="11000812" cy="5461431"/>
          </a:xfrm>
          <a:prstGeom prst="rect">
            <a:avLst/>
          </a:prstGeom>
        </p:spPr>
        <p:txBody>
          <a:bodyPr vert="horz" wrap="square" lIns="0" tIns="12700" rIns="0" bIns="0" rtlCol="0">
            <a:spAutoFit/>
          </a:bodyPr>
          <a:lstStyle/>
          <a:p>
            <a:pPr marL="469900" marR="5080" indent="-457200" algn="l">
              <a:lnSpc>
                <a:spcPct val="115399"/>
              </a:lnSpc>
              <a:spcBef>
                <a:spcPts val="100"/>
              </a:spcBef>
              <a:buFontTx/>
              <a:buChar char="-"/>
            </a:pPr>
            <a:endParaRPr lang="en-US" sz="4400" spc="10" dirty="0"/>
          </a:p>
          <a:p>
            <a:pPr marL="469900" marR="5080" indent="-457200" algn="l">
              <a:lnSpc>
                <a:spcPct val="115399"/>
              </a:lnSpc>
              <a:spcBef>
                <a:spcPts val="100"/>
              </a:spcBef>
              <a:buFontTx/>
              <a:buChar char="-"/>
            </a:pPr>
            <a:r>
              <a:rPr lang="en-US" sz="4400" spc="10" dirty="0"/>
              <a:t>Cấu trúc của mạng</a:t>
            </a:r>
          </a:p>
          <a:p>
            <a:pPr marL="12700" marR="5080" algn="l">
              <a:lnSpc>
                <a:spcPct val="115399"/>
              </a:lnSpc>
              <a:spcBef>
                <a:spcPts val="100"/>
              </a:spcBef>
            </a:pPr>
            <a:endParaRPr lang="en-US" sz="4400" spc="10" dirty="0"/>
          </a:p>
          <a:p>
            <a:pPr marL="469900" marR="5080" indent="-457200" algn="l">
              <a:lnSpc>
                <a:spcPct val="115399"/>
              </a:lnSpc>
              <a:spcBef>
                <a:spcPts val="100"/>
              </a:spcBef>
              <a:buFontTx/>
              <a:buChar char="-"/>
            </a:pPr>
            <a:r>
              <a:rPr lang="en-US" sz="4400" spc="10" dirty="0"/>
              <a:t>Các phương thức truy nhập đường truyền vật lý</a:t>
            </a:r>
          </a:p>
          <a:p>
            <a:pPr marL="469900" marR="5080" indent="-457200" algn="l">
              <a:lnSpc>
                <a:spcPct val="115399"/>
              </a:lnSpc>
              <a:spcBef>
                <a:spcPts val="100"/>
              </a:spcBef>
              <a:buFontTx/>
              <a:buChar char="-"/>
            </a:pPr>
            <a:endParaRPr lang="en-US" sz="4400" spc="10" dirty="0"/>
          </a:p>
          <a:p>
            <a:pPr marL="469900" marR="5080" indent="-457200" algn="l">
              <a:lnSpc>
                <a:spcPct val="115399"/>
              </a:lnSpc>
              <a:spcBef>
                <a:spcPts val="100"/>
              </a:spcBef>
              <a:buFontTx/>
              <a:buChar char="-"/>
            </a:pPr>
            <a:r>
              <a:rPr lang="en-US" sz="4400" spc="10" dirty="0"/>
              <a:t>Chuẩn hóa mạng cục bộ</a:t>
            </a:r>
          </a:p>
        </p:txBody>
      </p:sp>
      <p:sp>
        <p:nvSpPr>
          <p:cNvPr id="5" name="object 5"/>
          <p:cNvSpPr/>
          <p:nvPr/>
        </p:nvSpPr>
        <p:spPr>
          <a:xfrm>
            <a:off x="17192305" y="612413"/>
            <a:ext cx="561974" cy="295274"/>
          </a:xfrm>
          <a:prstGeom prst="rect">
            <a:avLst/>
          </a:prstGeom>
          <a:blipFill>
            <a:blip r:embed="rId3" cstate="print"/>
            <a:stretch>
              <a:fillRect/>
            </a:stretch>
          </a:blipFill>
        </p:spPr>
        <p:txBody>
          <a:bodyPr wrap="square" lIns="0" tIns="0" rIns="0" bIns="0" rtlCol="0"/>
          <a:lstStyle/>
          <a:p>
            <a:endParaRPr/>
          </a:p>
        </p:txBody>
      </p:sp>
      <p:grpSp>
        <p:nvGrpSpPr>
          <p:cNvPr id="6" name="object 6"/>
          <p:cNvGrpSpPr/>
          <p:nvPr/>
        </p:nvGrpSpPr>
        <p:grpSpPr>
          <a:xfrm>
            <a:off x="1059746" y="760597"/>
            <a:ext cx="304800" cy="304800"/>
            <a:chOff x="1059746" y="760597"/>
            <a:chExt cx="304800" cy="304800"/>
          </a:xfrm>
        </p:grpSpPr>
        <p:sp>
          <p:nvSpPr>
            <p:cNvPr id="7" name="object 7"/>
            <p:cNvSpPr/>
            <p:nvPr/>
          </p:nvSpPr>
          <p:spPr>
            <a:xfrm>
              <a:off x="1065811" y="839559"/>
              <a:ext cx="292735" cy="147320"/>
            </a:xfrm>
            <a:custGeom>
              <a:avLst/>
              <a:gdLst/>
              <a:ahLst/>
              <a:cxnLst/>
              <a:rect l="l" t="t" r="r" b="b"/>
              <a:pathLst>
                <a:path w="292734" h="147319">
                  <a:moveTo>
                    <a:pt x="0" y="0"/>
                  </a:moveTo>
                  <a:lnTo>
                    <a:pt x="292647" y="0"/>
                  </a:lnTo>
                  <a:lnTo>
                    <a:pt x="292647" y="146851"/>
                  </a:lnTo>
                  <a:lnTo>
                    <a:pt x="0" y="146851"/>
                  </a:lnTo>
                  <a:lnTo>
                    <a:pt x="0" y="0"/>
                  </a:lnTo>
                  <a:close/>
                </a:path>
              </a:pathLst>
            </a:custGeom>
            <a:ln w="12128">
              <a:solidFill>
                <a:srgbClr val="000000"/>
              </a:solidFill>
            </a:ln>
          </p:spPr>
          <p:txBody>
            <a:bodyPr wrap="square" lIns="0" tIns="0" rIns="0" bIns="0" rtlCol="0"/>
            <a:lstStyle/>
            <a:p>
              <a:endParaRPr/>
            </a:p>
          </p:txBody>
        </p:sp>
        <p:sp>
          <p:nvSpPr>
            <p:cNvPr id="8" name="object 8"/>
            <p:cNvSpPr/>
            <p:nvPr/>
          </p:nvSpPr>
          <p:spPr>
            <a:xfrm>
              <a:off x="1138708" y="766662"/>
              <a:ext cx="147320" cy="292735"/>
            </a:xfrm>
            <a:custGeom>
              <a:avLst/>
              <a:gdLst/>
              <a:ahLst/>
              <a:cxnLst/>
              <a:rect l="l" t="t" r="r" b="b"/>
              <a:pathLst>
                <a:path w="147319" h="292734">
                  <a:moveTo>
                    <a:pt x="146851" y="0"/>
                  </a:moveTo>
                  <a:lnTo>
                    <a:pt x="146851" y="292647"/>
                  </a:lnTo>
                  <a:lnTo>
                    <a:pt x="0" y="292647"/>
                  </a:lnTo>
                  <a:lnTo>
                    <a:pt x="0" y="0"/>
                  </a:lnTo>
                  <a:lnTo>
                    <a:pt x="146851" y="0"/>
                  </a:lnTo>
                  <a:close/>
                </a:path>
              </a:pathLst>
            </a:custGeom>
            <a:ln w="12128">
              <a:solidFill>
                <a:srgbClr val="000000"/>
              </a:solidFill>
            </a:ln>
          </p:spPr>
          <p:txBody>
            <a:bodyPr wrap="square" lIns="0" tIns="0" rIns="0" bIns="0" rtlCol="0"/>
            <a:lstStyle/>
            <a:p>
              <a:endParaRPr/>
            </a:p>
          </p:txBody>
        </p:sp>
        <p:sp>
          <p:nvSpPr>
            <p:cNvPr id="9" name="object 9"/>
            <p:cNvSpPr/>
            <p:nvPr/>
          </p:nvSpPr>
          <p:spPr>
            <a:xfrm>
              <a:off x="1101202" y="802053"/>
              <a:ext cx="222250" cy="222250"/>
            </a:xfrm>
            <a:custGeom>
              <a:avLst/>
              <a:gdLst/>
              <a:ahLst/>
              <a:cxnLst/>
              <a:rect l="l" t="t" r="r" b="b"/>
              <a:pathLst>
                <a:path w="222250" h="222250">
                  <a:moveTo>
                    <a:pt x="0" y="0"/>
                  </a:moveTo>
                  <a:lnTo>
                    <a:pt x="221864" y="0"/>
                  </a:lnTo>
                  <a:lnTo>
                    <a:pt x="221864" y="221864"/>
                  </a:lnTo>
                  <a:lnTo>
                    <a:pt x="0" y="221864"/>
                  </a:lnTo>
                  <a:lnTo>
                    <a:pt x="0" y="0"/>
                  </a:lnTo>
                  <a:close/>
                </a:path>
              </a:pathLst>
            </a:custGeom>
            <a:ln w="12128">
              <a:solidFill>
                <a:srgbClr val="000000"/>
              </a:solidFill>
            </a:ln>
          </p:spPr>
          <p:txBody>
            <a:bodyPr wrap="square" lIns="0" tIns="0" rIns="0" bIns="0" rtlCol="0"/>
            <a:lstStyle/>
            <a:p>
              <a:endParaRPr/>
            </a:p>
          </p:txBody>
        </p:sp>
      </p:grpSp>
      <p:sp>
        <p:nvSpPr>
          <p:cNvPr id="10" name="object 10"/>
          <p:cNvSpPr txBox="1"/>
          <p:nvPr/>
        </p:nvSpPr>
        <p:spPr>
          <a:xfrm>
            <a:off x="1523065" y="758707"/>
            <a:ext cx="2232660" cy="284480"/>
          </a:xfrm>
          <a:prstGeom prst="rect">
            <a:avLst/>
          </a:prstGeom>
        </p:spPr>
        <p:txBody>
          <a:bodyPr vert="horz" wrap="square" lIns="0" tIns="12700" rIns="0" bIns="0" rtlCol="0">
            <a:spAutoFit/>
          </a:bodyPr>
          <a:lstStyle/>
          <a:p>
            <a:pPr marL="12700">
              <a:lnSpc>
                <a:spcPct val="100000"/>
              </a:lnSpc>
              <a:spcBef>
                <a:spcPts val="100"/>
              </a:spcBef>
            </a:pPr>
            <a:r>
              <a:rPr sz="1700" b="1" spc="80" dirty="0">
                <a:solidFill>
                  <a:srgbClr val="17072A"/>
                </a:solidFill>
                <a:latin typeface="Arial"/>
                <a:cs typeface="Arial"/>
              </a:rPr>
              <a:t>LARANA</a:t>
            </a:r>
            <a:r>
              <a:rPr sz="1700" b="1" spc="60" dirty="0">
                <a:solidFill>
                  <a:srgbClr val="17072A"/>
                </a:solidFill>
                <a:latin typeface="Arial"/>
                <a:cs typeface="Arial"/>
              </a:rPr>
              <a:t> </a:t>
            </a:r>
            <a:r>
              <a:rPr sz="1700" b="1" spc="55" dirty="0">
                <a:solidFill>
                  <a:srgbClr val="17072A"/>
                </a:solidFill>
                <a:latin typeface="Arial"/>
                <a:cs typeface="Arial"/>
              </a:rPr>
              <a:t>COMPANY</a:t>
            </a:r>
            <a:endParaRPr sz="1700">
              <a:latin typeface="Arial"/>
              <a:cs typeface="Arial"/>
            </a:endParaRPr>
          </a:p>
        </p:txBody>
      </p:sp>
      <p:sp>
        <p:nvSpPr>
          <p:cNvPr id="11" name="object 11"/>
          <p:cNvSpPr/>
          <p:nvPr/>
        </p:nvSpPr>
        <p:spPr>
          <a:xfrm>
            <a:off x="0" y="1271521"/>
            <a:ext cx="4033745" cy="154765"/>
          </a:xfrm>
          <a:prstGeom prst="rect">
            <a:avLst/>
          </a:prstGeom>
          <a:blipFill>
            <a:blip r:embed="rId4"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5200" y="639630"/>
            <a:ext cx="4419600" cy="990015"/>
          </a:xfrm>
          <a:prstGeom prst="rect">
            <a:avLst/>
          </a:prstGeom>
        </p:spPr>
        <p:txBody>
          <a:bodyPr vert="horz" wrap="square" lIns="0" tIns="12700" rIns="0" bIns="0" rtlCol="0">
            <a:spAutoFit/>
          </a:bodyPr>
          <a:lstStyle/>
          <a:p>
            <a:pPr marL="12700">
              <a:lnSpc>
                <a:spcPct val="100000"/>
              </a:lnSpc>
              <a:spcBef>
                <a:spcPts val="100"/>
              </a:spcBef>
            </a:pPr>
            <a:r>
              <a:rPr lang="vi-VN" sz="6350" spc="-5" dirty="0">
                <a:solidFill>
                  <a:srgbClr val="28094A"/>
                </a:solidFill>
                <a:latin typeface="Roboto"/>
                <a:cs typeface="Roboto"/>
              </a:rPr>
              <a:t>OUR TEAM</a:t>
            </a:r>
            <a:endParaRPr sz="6350" dirty="0">
              <a:latin typeface="Roboto"/>
              <a:cs typeface="Roboto"/>
            </a:endParaRPr>
          </a:p>
        </p:txBody>
      </p:sp>
      <p:sp>
        <p:nvSpPr>
          <p:cNvPr id="22" name="object 22"/>
          <p:cNvSpPr/>
          <p:nvPr/>
        </p:nvSpPr>
        <p:spPr>
          <a:xfrm>
            <a:off x="17192305" y="612416"/>
            <a:ext cx="561974" cy="295274"/>
          </a:xfrm>
          <a:prstGeom prst="rect">
            <a:avLst/>
          </a:prstGeom>
          <a:blipFill>
            <a:blip r:embed="rId2" cstate="print"/>
            <a:stretch>
              <a:fillRect/>
            </a:stretch>
          </a:blipFill>
        </p:spPr>
        <p:txBody>
          <a:bodyPr wrap="square" lIns="0" tIns="0" rIns="0" bIns="0" rtlCol="0"/>
          <a:lstStyle/>
          <a:p>
            <a:endParaRPr/>
          </a:p>
        </p:txBody>
      </p:sp>
      <p:grpSp>
        <p:nvGrpSpPr>
          <p:cNvPr id="23" name="object 23"/>
          <p:cNvGrpSpPr/>
          <p:nvPr/>
        </p:nvGrpSpPr>
        <p:grpSpPr>
          <a:xfrm>
            <a:off x="1059746" y="760600"/>
            <a:ext cx="304800" cy="304800"/>
            <a:chOff x="1059746" y="760600"/>
            <a:chExt cx="304800" cy="304800"/>
          </a:xfrm>
        </p:grpSpPr>
        <p:sp>
          <p:nvSpPr>
            <p:cNvPr id="24" name="object 24"/>
            <p:cNvSpPr/>
            <p:nvPr/>
          </p:nvSpPr>
          <p:spPr>
            <a:xfrm>
              <a:off x="1065811" y="839562"/>
              <a:ext cx="292735" cy="147320"/>
            </a:xfrm>
            <a:custGeom>
              <a:avLst/>
              <a:gdLst/>
              <a:ahLst/>
              <a:cxnLst/>
              <a:rect l="l" t="t" r="r" b="b"/>
              <a:pathLst>
                <a:path w="292734" h="147319">
                  <a:moveTo>
                    <a:pt x="0" y="0"/>
                  </a:moveTo>
                  <a:lnTo>
                    <a:pt x="292647" y="0"/>
                  </a:lnTo>
                  <a:lnTo>
                    <a:pt x="292647" y="146851"/>
                  </a:lnTo>
                  <a:lnTo>
                    <a:pt x="0" y="146851"/>
                  </a:lnTo>
                  <a:lnTo>
                    <a:pt x="0" y="0"/>
                  </a:lnTo>
                  <a:close/>
                </a:path>
              </a:pathLst>
            </a:custGeom>
            <a:ln w="12128">
              <a:solidFill>
                <a:srgbClr val="000000"/>
              </a:solidFill>
            </a:ln>
          </p:spPr>
          <p:txBody>
            <a:bodyPr wrap="square" lIns="0" tIns="0" rIns="0" bIns="0" rtlCol="0"/>
            <a:lstStyle/>
            <a:p>
              <a:endParaRPr/>
            </a:p>
          </p:txBody>
        </p:sp>
        <p:sp>
          <p:nvSpPr>
            <p:cNvPr id="25" name="object 25"/>
            <p:cNvSpPr/>
            <p:nvPr/>
          </p:nvSpPr>
          <p:spPr>
            <a:xfrm>
              <a:off x="1138708" y="766665"/>
              <a:ext cx="147320" cy="292735"/>
            </a:xfrm>
            <a:custGeom>
              <a:avLst/>
              <a:gdLst/>
              <a:ahLst/>
              <a:cxnLst/>
              <a:rect l="l" t="t" r="r" b="b"/>
              <a:pathLst>
                <a:path w="147319" h="292734">
                  <a:moveTo>
                    <a:pt x="146851" y="0"/>
                  </a:moveTo>
                  <a:lnTo>
                    <a:pt x="146851" y="292647"/>
                  </a:lnTo>
                  <a:lnTo>
                    <a:pt x="0" y="292647"/>
                  </a:lnTo>
                  <a:lnTo>
                    <a:pt x="0" y="0"/>
                  </a:lnTo>
                  <a:lnTo>
                    <a:pt x="146851" y="0"/>
                  </a:lnTo>
                  <a:close/>
                </a:path>
              </a:pathLst>
            </a:custGeom>
            <a:ln w="12128">
              <a:solidFill>
                <a:srgbClr val="000000"/>
              </a:solidFill>
            </a:ln>
          </p:spPr>
          <p:txBody>
            <a:bodyPr wrap="square" lIns="0" tIns="0" rIns="0" bIns="0" rtlCol="0"/>
            <a:lstStyle/>
            <a:p>
              <a:endParaRPr/>
            </a:p>
          </p:txBody>
        </p:sp>
        <p:sp>
          <p:nvSpPr>
            <p:cNvPr id="26" name="object 26"/>
            <p:cNvSpPr/>
            <p:nvPr/>
          </p:nvSpPr>
          <p:spPr>
            <a:xfrm>
              <a:off x="1101202" y="802056"/>
              <a:ext cx="222250" cy="222250"/>
            </a:xfrm>
            <a:custGeom>
              <a:avLst/>
              <a:gdLst/>
              <a:ahLst/>
              <a:cxnLst/>
              <a:rect l="l" t="t" r="r" b="b"/>
              <a:pathLst>
                <a:path w="222250" h="222250">
                  <a:moveTo>
                    <a:pt x="0" y="0"/>
                  </a:moveTo>
                  <a:lnTo>
                    <a:pt x="221864" y="0"/>
                  </a:lnTo>
                  <a:lnTo>
                    <a:pt x="221864" y="221864"/>
                  </a:lnTo>
                  <a:lnTo>
                    <a:pt x="0" y="221864"/>
                  </a:lnTo>
                  <a:lnTo>
                    <a:pt x="0" y="0"/>
                  </a:lnTo>
                  <a:close/>
                </a:path>
              </a:pathLst>
            </a:custGeom>
            <a:ln w="12128">
              <a:solidFill>
                <a:srgbClr val="000000"/>
              </a:solidFill>
            </a:ln>
          </p:spPr>
          <p:txBody>
            <a:bodyPr wrap="square" lIns="0" tIns="0" rIns="0" bIns="0" rtlCol="0"/>
            <a:lstStyle/>
            <a:p>
              <a:endParaRPr/>
            </a:p>
          </p:txBody>
        </p:sp>
      </p:grpSp>
      <p:sp>
        <p:nvSpPr>
          <p:cNvPr id="27" name="object 27"/>
          <p:cNvSpPr txBox="1"/>
          <p:nvPr/>
        </p:nvSpPr>
        <p:spPr>
          <a:xfrm>
            <a:off x="1523065" y="758707"/>
            <a:ext cx="2232660" cy="284480"/>
          </a:xfrm>
          <a:prstGeom prst="rect">
            <a:avLst/>
          </a:prstGeom>
        </p:spPr>
        <p:txBody>
          <a:bodyPr vert="horz" wrap="square" lIns="0" tIns="12700" rIns="0" bIns="0" rtlCol="0">
            <a:spAutoFit/>
          </a:bodyPr>
          <a:lstStyle/>
          <a:p>
            <a:pPr marL="12700">
              <a:lnSpc>
                <a:spcPct val="100000"/>
              </a:lnSpc>
              <a:spcBef>
                <a:spcPts val="100"/>
              </a:spcBef>
            </a:pPr>
            <a:r>
              <a:rPr sz="1700" b="1" spc="80" dirty="0">
                <a:solidFill>
                  <a:srgbClr val="28094A"/>
                </a:solidFill>
                <a:latin typeface="Arial"/>
                <a:cs typeface="Arial"/>
              </a:rPr>
              <a:t>LARANA</a:t>
            </a:r>
            <a:r>
              <a:rPr sz="1700" b="1" spc="60" dirty="0">
                <a:solidFill>
                  <a:srgbClr val="28094A"/>
                </a:solidFill>
                <a:latin typeface="Arial"/>
                <a:cs typeface="Arial"/>
              </a:rPr>
              <a:t> </a:t>
            </a:r>
            <a:r>
              <a:rPr sz="1700" b="1" spc="55" dirty="0">
                <a:solidFill>
                  <a:srgbClr val="28094A"/>
                </a:solidFill>
                <a:latin typeface="Arial"/>
                <a:cs typeface="Arial"/>
              </a:rPr>
              <a:t>COMPANY</a:t>
            </a:r>
            <a:endParaRPr sz="1700">
              <a:latin typeface="Arial"/>
              <a:cs typeface="Arial"/>
            </a:endParaRPr>
          </a:p>
        </p:txBody>
      </p:sp>
      <p:sp>
        <p:nvSpPr>
          <p:cNvPr id="28" name="object 28"/>
          <p:cNvSpPr/>
          <p:nvPr/>
        </p:nvSpPr>
        <p:spPr>
          <a:xfrm>
            <a:off x="0" y="1271524"/>
            <a:ext cx="4033745" cy="154765"/>
          </a:xfrm>
          <a:prstGeom prst="rect">
            <a:avLst/>
          </a:prstGeom>
          <a:blipFill>
            <a:blip r:embed="rId3" cstate="print"/>
            <a:stretch>
              <a:fillRect/>
            </a:stretch>
          </a:blipFill>
        </p:spPr>
        <p:txBody>
          <a:bodyPr wrap="square" lIns="0" tIns="0" rIns="0" bIns="0" rtlCol="0"/>
          <a:lstStyle/>
          <a:p>
            <a:endParaRPr/>
          </a:p>
        </p:txBody>
      </p:sp>
      <p:sp>
        <p:nvSpPr>
          <p:cNvPr id="6" name="TextBox 5"/>
          <p:cNvSpPr txBox="1"/>
          <p:nvPr/>
        </p:nvSpPr>
        <p:spPr>
          <a:xfrm>
            <a:off x="-4495800" y="2310308"/>
            <a:ext cx="4724400" cy="707886"/>
          </a:xfrm>
          <a:prstGeom prst="rect">
            <a:avLst/>
          </a:prstGeom>
          <a:noFill/>
        </p:spPr>
        <p:txBody>
          <a:bodyPr wrap="square" rtlCol="0">
            <a:spAutoFit/>
          </a:bodyPr>
          <a:lstStyle/>
          <a:p>
            <a:r>
              <a:rPr lang="vi-VN" sz="4000" b="1" dirty="0">
                <a:solidFill>
                  <a:schemeClr val="accent5"/>
                </a:solidFill>
              </a:rPr>
              <a:t>TRẦN ANH TUẤN</a:t>
            </a:r>
          </a:p>
        </p:txBody>
      </p:sp>
      <p:sp>
        <p:nvSpPr>
          <p:cNvPr id="15" name="TextBox 14"/>
          <p:cNvSpPr txBox="1"/>
          <p:nvPr/>
        </p:nvSpPr>
        <p:spPr>
          <a:xfrm>
            <a:off x="-4476750" y="4552950"/>
            <a:ext cx="4724400" cy="707886"/>
          </a:xfrm>
          <a:prstGeom prst="rect">
            <a:avLst/>
          </a:prstGeom>
          <a:noFill/>
        </p:spPr>
        <p:txBody>
          <a:bodyPr wrap="square" rtlCol="0">
            <a:spAutoFit/>
          </a:bodyPr>
          <a:lstStyle/>
          <a:p>
            <a:r>
              <a:rPr lang="vi-VN" sz="4000" b="1" dirty="0">
                <a:solidFill>
                  <a:schemeClr val="accent5"/>
                </a:solidFill>
              </a:rPr>
              <a:t>ĐINH ĐĂNG THÁI</a:t>
            </a:r>
          </a:p>
        </p:txBody>
      </p:sp>
      <p:sp>
        <p:nvSpPr>
          <p:cNvPr id="16" name="TextBox 15"/>
          <p:cNvSpPr txBox="1"/>
          <p:nvPr/>
        </p:nvSpPr>
        <p:spPr>
          <a:xfrm>
            <a:off x="18592800" y="2352351"/>
            <a:ext cx="4724400" cy="707886"/>
          </a:xfrm>
          <a:prstGeom prst="rect">
            <a:avLst/>
          </a:prstGeom>
          <a:noFill/>
        </p:spPr>
        <p:txBody>
          <a:bodyPr wrap="square" rtlCol="0">
            <a:spAutoFit/>
          </a:bodyPr>
          <a:lstStyle/>
          <a:p>
            <a:r>
              <a:rPr lang="vi-VN" sz="4000" b="1" dirty="0">
                <a:solidFill>
                  <a:schemeClr val="accent5"/>
                </a:solidFill>
              </a:rPr>
              <a:t>LÊ VĂN TRƯỜNG</a:t>
            </a:r>
          </a:p>
        </p:txBody>
      </p:sp>
      <p:sp>
        <p:nvSpPr>
          <p:cNvPr id="17" name="TextBox 16"/>
          <p:cNvSpPr txBox="1"/>
          <p:nvPr/>
        </p:nvSpPr>
        <p:spPr>
          <a:xfrm>
            <a:off x="-3886200" y="6945243"/>
            <a:ext cx="4724400" cy="707886"/>
          </a:xfrm>
          <a:prstGeom prst="rect">
            <a:avLst/>
          </a:prstGeom>
          <a:noFill/>
        </p:spPr>
        <p:txBody>
          <a:bodyPr wrap="square" rtlCol="0">
            <a:spAutoFit/>
          </a:bodyPr>
          <a:lstStyle/>
          <a:p>
            <a:r>
              <a:rPr lang="vi-VN" sz="4000" b="1" dirty="0">
                <a:solidFill>
                  <a:schemeClr val="accent5"/>
                </a:solidFill>
              </a:rPr>
              <a:t>LÊ THẾ DŨNG</a:t>
            </a:r>
          </a:p>
        </p:txBody>
      </p:sp>
      <p:sp>
        <p:nvSpPr>
          <p:cNvPr id="18" name="TextBox 17"/>
          <p:cNvSpPr txBox="1"/>
          <p:nvPr/>
        </p:nvSpPr>
        <p:spPr>
          <a:xfrm>
            <a:off x="18440400" y="4552950"/>
            <a:ext cx="5562600" cy="707886"/>
          </a:xfrm>
          <a:prstGeom prst="rect">
            <a:avLst/>
          </a:prstGeom>
          <a:noFill/>
        </p:spPr>
        <p:txBody>
          <a:bodyPr wrap="square" rtlCol="0">
            <a:spAutoFit/>
          </a:bodyPr>
          <a:lstStyle/>
          <a:p>
            <a:r>
              <a:rPr lang="vi-VN" sz="4000" b="1" dirty="0">
                <a:solidFill>
                  <a:schemeClr val="accent5"/>
                </a:solidFill>
              </a:rPr>
              <a:t>NGUYỄN ANH TUẤN</a:t>
            </a:r>
          </a:p>
        </p:txBody>
      </p:sp>
      <p:sp>
        <p:nvSpPr>
          <p:cNvPr id="19" name="TextBox 18"/>
          <p:cNvSpPr txBox="1"/>
          <p:nvPr/>
        </p:nvSpPr>
        <p:spPr>
          <a:xfrm>
            <a:off x="18364200" y="6945243"/>
            <a:ext cx="5562600" cy="707886"/>
          </a:xfrm>
          <a:prstGeom prst="rect">
            <a:avLst/>
          </a:prstGeom>
          <a:noFill/>
        </p:spPr>
        <p:txBody>
          <a:bodyPr wrap="square" rtlCol="0">
            <a:spAutoFit/>
          </a:bodyPr>
          <a:lstStyle/>
          <a:p>
            <a:r>
              <a:rPr lang="vi-VN" sz="4000" b="1" dirty="0">
                <a:solidFill>
                  <a:schemeClr val="accent5"/>
                </a:solidFill>
              </a:rPr>
              <a:t>ĐÀO XUÂN TRƯỜNG</a:t>
            </a: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33333E-6 -6.17284E-7 L 0.44167 0.01945 " pathEditMode="relative" rAng="0" ptsTypes="AA">
                                      <p:cBhvr>
                                        <p:cTn id="6" dur="2000" fill="hold"/>
                                        <p:tgtEl>
                                          <p:spTgt spid="6"/>
                                        </p:tgtEl>
                                        <p:attrNameLst>
                                          <p:attrName>ppt_x</p:attrName>
                                          <p:attrName>ppt_y</p:attrName>
                                        </p:attrNameLst>
                                      </p:cBhvr>
                                      <p:rCtr x="22083" y="972"/>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0.025 -0.00432 L 0.44063 0.01064 " pathEditMode="relative" rAng="0" ptsTypes="AA">
                                      <p:cBhvr>
                                        <p:cTn id="10" dur="2000" fill="hold"/>
                                        <p:tgtEl>
                                          <p:spTgt spid="15"/>
                                        </p:tgtEl>
                                        <p:attrNameLst>
                                          <p:attrName>ppt_x</p:attrName>
                                          <p:attrName>ppt_y</p:attrName>
                                        </p:attrNameLst>
                                      </p:cBhvr>
                                      <p:rCtr x="20781" y="741"/>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0.00208 2.09877E-6 L 0.4 -0.01497 " pathEditMode="relative" rAng="0" ptsTypes="AA">
                                      <p:cBhvr>
                                        <p:cTn id="14" dur="2000" fill="hold"/>
                                        <p:tgtEl>
                                          <p:spTgt spid="17"/>
                                        </p:tgtEl>
                                        <p:attrNameLst>
                                          <p:attrName>ppt_x</p:attrName>
                                          <p:attrName>ppt_y</p:attrName>
                                        </p:attrNameLst>
                                      </p:cBhvr>
                                      <p:rCtr x="19896" y="-756"/>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3.33333E-6 2.71605E-6 L -0.42916 -0.00756 " pathEditMode="relative" rAng="0" ptsTypes="AA">
                                      <p:cBhvr>
                                        <p:cTn id="18" dur="2000" fill="hold"/>
                                        <p:tgtEl>
                                          <p:spTgt spid="16"/>
                                        </p:tgtEl>
                                        <p:attrNameLst>
                                          <p:attrName>ppt_x</p:attrName>
                                          <p:attrName>ppt_y</p:attrName>
                                        </p:attrNameLst>
                                      </p:cBhvr>
                                      <p:rCtr x="-21458" y="-386"/>
                                    </p:animMotion>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grpId="0" nodeType="clickEffect">
                                  <p:stCondLst>
                                    <p:cond delay="0"/>
                                  </p:stCondLst>
                                  <p:childTnLst>
                                    <p:animMotion origin="layout" path="M 3.33333E-6 3.82716E-6 L -0.43125 0.02299 " pathEditMode="relative" rAng="0" ptsTypes="AA">
                                      <p:cBhvr>
                                        <p:cTn id="22" dur="2000" fill="hold"/>
                                        <p:tgtEl>
                                          <p:spTgt spid="18"/>
                                        </p:tgtEl>
                                        <p:attrNameLst>
                                          <p:attrName>ppt_x</p:attrName>
                                          <p:attrName>ppt_y</p:attrName>
                                        </p:attrNameLst>
                                      </p:cBhvr>
                                      <p:rCtr x="-21563" y="1142"/>
                                    </p:animMotion>
                                  </p:childTnLst>
                                </p:cTn>
                              </p:par>
                            </p:childTnLst>
                          </p:cTn>
                        </p:par>
                      </p:childTnLst>
                    </p:cTn>
                  </p:par>
                  <p:par>
                    <p:cTn id="23" fill="hold">
                      <p:stCondLst>
                        <p:cond delay="indefinite"/>
                      </p:stCondLst>
                      <p:childTnLst>
                        <p:par>
                          <p:cTn id="24" fill="hold">
                            <p:stCondLst>
                              <p:cond delay="0"/>
                            </p:stCondLst>
                            <p:childTnLst>
                              <p:par>
                                <p:cTn id="25" presetID="35" presetClass="path" presetSubtype="0" accel="50000" decel="50000" fill="hold" grpId="0" nodeType="clickEffect">
                                  <p:stCondLst>
                                    <p:cond delay="0"/>
                                  </p:stCondLst>
                                  <p:childTnLst>
                                    <p:animMotion origin="layout" path="M 2.22045E-16 2.09877E-6 L -0.43125 -0.00957 " pathEditMode="relative" rAng="0" ptsTypes="AA">
                                      <p:cBhvr>
                                        <p:cTn id="26" dur="2000" fill="hold"/>
                                        <p:tgtEl>
                                          <p:spTgt spid="19"/>
                                        </p:tgtEl>
                                        <p:attrNameLst>
                                          <p:attrName>ppt_x</p:attrName>
                                          <p:attrName>ppt_y</p:attrName>
                                        </p:attrNameLst>
                                      </p:cBhvr>
                                      <p:rCtr x="-21563" y="-4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p:bldP spid="17"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3291" y="1638416"/>
            <a:ext cx="7415607" cy="936154"/>
          </a:xfrm>
          <a:prstGeom prst="rect">
            <a:avLst/>
          </a:prstGeom>
        </p:spPr>
        <p:txBody>
          <a:bodyPr vert="horz" wrap="square" lIns="0" tIns="12700" rIns="0" bIns="0" rtlCol="0">
            <a:spAutoFit/>
          </a:bodyPr>
          <a:lstStyle/>
          <a:p>
            <a:pPr marL="12700">
              <a:lnSpc>
                <a:spcPct val="100000"/>
              </a:lnSpc>
              <a:spcBef>
                <a:spcPts val="100"/>
              </a:spcBef>
              <a:tabLst>
                <a:tab pos="2894330" algn="l"/>
              </a:tabLst>
            </a:pPr>
            <a:r>
              <a:rPr lang="en-US" sz="6000" dirty="0">
                <a:solidFill>
                  <a:schemeClr val="tx1"/>
                </a:solidFill>
                <a:latin typeface="Roboto"/>
                <a:cs typeface="Roboto"/>
              </a:rPr>
              <a:t>Cấu trúc của </a:t>
            </a:r>
            <a:r>
              <a:rPr lang="vi-VN" sz="6000" dirty="0">
                <a:solidFill>
                  <a:schemeClr val="tx1"/>
                </a:solidFill>
                <a:latin typeface="Roboto"/>
                <a:cs typeface="Roboto"/>
              </a:rPr>
              <a:t>mạng</a:t>
            </a:r>
            <a:endParaRPr sz="6000" dirty="0">
              <a:solidFill>
                <a:schemeClr val="tx1"/>
              </a:solidFill>
              <a:latin typeface="Roboto"/>
              <a:cs typeface="Roboto"/>
            </a:endParaRPr>
          </a:p>
        </p:txBody>
      </p:sp>
      <p:grpSp>
        <p:nvGrpSpPr>
          <p:cNvPr id="3" name="object 3"/>
          <p:cNvGrpSpPr/>
          <p:nvPr/>
        </p:nvGrpSpPr>
        <p:grpSpPr>
          <a:xfrm>
            <a:off x="8473378" y="3"/>
            <a:ext cx="9815195" cy="10287000"/>
            <a:chOff x="8473378" y="3"/>
            <a:chExt cx="9815195" cy="10287000"/>
          </a:xfrm>
        </p:grpSpPr>
        <p:sp>
          <p:nvSpPr>
            <p:cNvPr id="4" name="object 4"/>
            <p:cNvSpPr/>
            <p:nvPr/>
          </p:nvSpPr>
          <p:spPr>
            <a:xfrm>
              <a:off x="8524077" y="3"/>
              <a:ext cx="9763922" cy="1028699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473378" y="3"/>
              <a:ext cx="1731645" cy="10274300"/>
            </a:xfrm>
            <a:custGeom>
              <a:avLst/>
              <a:gdLst/>
              <a:ahLst/>
              <a:cxnLst/>
              <a:rect l="l" t="t" r="r" b="b"/>
              <a:pathLst>
                <a:path w="1731645" h="10274300">
                  <a:moveTo>
                    <a:pt x="1729705" y="10274300"/>
                  </a:moveTo>
                  <a:lnTo>
                    <a:pt x="1604899" y="10274300"/>
                  </a:lnTo>
                  <a:lnTo>
                    <a:pt x="1587119" y="10248900"/>
                  </a:lnTo>
                  <a:lnTo>
                    <a:pt x="1547825" y="10198100"/>
                  </a:lnTo>
                  <a:lnTo>
                    <a:pt x="1508964" y="10134600"/>
                  </a:lnTo>
                  <a:lnTo>
                    <a:pt x="1470539" y="10083800"/>
                  </a:lnTo>
                  <a:lnTo>
                    <a:pt x="1432551" y="10020300"/>
                  </a:lnTo>
                  <a:lnTo>
                    <a:pt x="1395004" y="9969500"/>
                  </a:lnTo>
                  <a:lnTo>
                    <a:pt x="1357899" y="9906000"/>
                  </a:lnTo>
                  <a:lnTo>
                    <a:pt x="1321239" y="9842500"/>
                  </a:lnTo>
                  <a:lnTo>
                    <a:pt x="1285026" y="9779000"/>
                  </a:lnTo>
                  <a:lnTo>
                    <a:pt x="1249263" y="9728200"/>
                  </a:lnTo>
                  <a:lnTo>
                    <a:pt x="1213951" y="9664700"/>
                  </a:lnTo>
                  <a:lnTo>
                    <a:pt x="1179094" y="9601200"/>
                  </a:lnTo>
                  <a:lnTo>
                    <a:pt x="1144693" y="9537700"/>
                  </a:lnTo>
                  <a:lnTo>
                    <a:pt x="1110752" y="9486900"/>
                  </a:lnTo>
                  <a:lnTo>
                    <a:pt x="1077271" y="9423400"/>
                  </a:lnTo>
                  <a:lnTo>
                    <a:pt x="1044254" y="9359900"/>
                  </a:lnTo>
                  <a:lnTo>
                    <a:pt x="1011704" y="9296400"/>
                  </a:lnTo>
                  <a:lnTo>
                    <a:pt x="979621" y="9232900"/>
                  </a:lnTo>
                  <a:lnTo>
                    <a:pt x="948009" y="9169400"/>
                  </a:lnTo>
                  <a:lnTo>
                    <a:pt x="916870" y="9105900"/>
                  </a:lnTo>
                  <a:lnTo>
                    <a:pt x="886207" y="9042400"/>
                  </a:lnTo>
                  <a:lnTo>
                    <a:pt x="856021" y="8978900"/>
                  </a:lnTo>
                  <a:lnTo>
                    <a:pt x="826315" y="8915400"/>
                  </a:lnTo>
                  <a:lnTo>
                    <a:pt x="797091" y="8851900"/>
                  </a:lnTo>
                  <a:lnTo>
                    <a:pt x="768352" y="8788400"/>
                  </a:lnTo>
                  <a:lnTo>
                    <a:pt x="740101" y="8724900"/>
                  </a:lnTo>
                  <a:lnTo>
                    <a:pt x="712338" y="8661400"/>
                  </a:lnTo>
                  <a:lnTo>
                    <a:pt x="685068" y="8597900"/>
                  </a:lnTo>
                  <a:lnTo>
                    <a:pt x="658291" y="8534400"/>
                  </a:lnTo>
                  <a:lnTo>
                    <a:pt x="632011" y="8458200"/>
                  </a:lnTo>
                  <a:lnTo>
                    <a:pt x="606229" y="8394700"/>
                  </a:lnTo>
                  <a:lnTo>
                    <a:pt x="580949" y="8331200"/>
                  </a:lnTo>
                  <a:lnTo>
                    <a:pt x="556172" y="8267700"/>
                  </a:lnTo>
                  <a:lnTo>
                    <a:pt x="531901" y="8204200"/>
                  </a:lnTo>
                  <a:lnTo>
                    <a:pt x="508139" y="8128000"/>
                  </a:lnTo>
                  <a:lnTo>
                    <a:pt x="484886" y="8064500"/>
                  </a:lnTo>
                  <a:lnTo>
                    <a:pt x="462147" y="8001000"/>
                  </a:lnTo>
                  <a:lnTo>
                    <a:pt x="439922" y="7924800"/>
                  </a:lnTo>
                  <a:lnTo>
                    <a:pt x="418216" y="7861300"/>
                  </a:lnTo>
                  <a:lnTo>
                    <a:pt x="397029" y="7797800"/>
                  </a:lnTo>
                  <a:lnTo>
                    <a:pt x="376364" y="7721600"/>
                  </a:lnTo>
                  <a:lnTo>
                    <a:pt x="356224" y="7658100"/>
                  </a:lnTo>
                  <a:lnTo>
                    <a:pt x="336610" y="7594600"/>
                  </a:lnTo>
                  <a:lnTo>
                    <a:pt x="317526" y="7518400"/>
                  </a:lnTo>
                  <a:lnTo>
                    <a:pt x="298974" y="7454900"/>
                  </a:lnTo>
                  <a:lnTo>
                    <a:pt x="280955" y="7378700"/>
                  </a:lnTo>
                  <a:lnTo>
                    <a:pt x="263473" y="7315200"/>
                  </a:lnTo>
                  <a:lnTo>
                    <a:pt x="246530" y="7239000"/>
                  </a:lnTo>
                  <a:lnTo>
                    <a:pt x="230127" y="7175500"/>
                  </a:lnTo>
                  <a:lnTo>
                    <a:pt x="214268" y="7099300"/>
                  </a:lnTo>
                  <a:lnTo>
                    <a:pt x="198954" y="7035800"/>
                  </a:lnTo>
                  <a:lnTo>
                    <a:pt x="184188" y="6959600"/>
                  </a:lnTo>
                  <a:lnTo>
                    <a:pt x="169973" y="6896100"/>
                  </a:lnTo>
                  <a:lnTo>
                    <a:pt x="156310" y="6819900"/>
                  </a:lnTo>
                  <a:lnTo>
                    <a:pt x="143202" y="6743700"/>
                  </a:lnTo>
                  <a:lnTo>
                    <a:pt x="130652" y="6680200"/>
                  </a:lnTo>
                  <a:lnTo>
                    <a:pt x="118662" y="6604000"/>
                  </a:lnTo>
                  <a:lnTo>
                    <a:pt x="107233" y="6527800"/>
                  </a:lnTo>
                  <a:lnTo>
                    <a:pt x="96369" y="6464300"/>
                  </a:lnTo>
                  <a:lnTo>
                    <a:pt x="86071" y="6388100"/>
                  </a:lnTo>
                  <a:lnTo>
                    <a:pt x="76343" y="6311900"/>
                  </a:lnTo>
                  <a:lnTo>
                    <a:pt x="67186" y="6248400"/>
                  </a:lnTo>
                  <a:lnTo>
                    <a:pt x="58603" y="6172200"/>
                  </a:lnTo>
                  <a:lnTo>
                    <a:pt x="50596" y="6096000"/>
                  </a:lnTo>
                  <a:lnTo>
                    <a:pt x="43168" y="6032500"/>
                  </a:lnTo>
                  <a:lnTo>
                    <a:pt x="36320" y="5956300"/>
                  </a:lnTo>
                  <a:lnTo>
                    <a:pt x="30056" y="5880100"/>
                  </a:lnTo>
                  <a:lnTo>
                    <a:pt x="24377" y="5803900"/>
                  </a:lnTo>
                  <a:lnTo>
                    <a:pt x="19285" y="5727700"/>
                  </a:lnTo>
                  <a:lnTo>
                    <a:pt x="14784" y="5664200"/>
                  </a:lnTo>
                  <a:lnTo>
                    <a:pt x="10876" y="5588000"/>
                  </a:lnTo>
                  <a:lnTo>
                    <a:pt x="7562" y="5511800"/>
                  </a:lnTo>
                  <a:lnTo>
                    <a:pt x="4846" y="5435600"/>
                  </a:lnTo>
                  <a:lnTo>
                    <a:pt x="2729" y="5359400"/>
                  </a:lnTo>
                  <a:lnTo>
                    <a:pt x="1214" y="5283200"/>
                  </a:lnTo>
                  <a:lnTo>
                    <a:pt x="304" y="5207000"/>
                  </a:lnTo>
                  <a:lnTo>
                    <a:pt x="0" y="5143500"/>
                  </a:lnTo>
                  <a:lnTo>
                    <a:pt x="304" y="5067300"/>
                  </a:lnTo>
                  <a:lnTo>
                    <a:pt x="1214" y="4991100"/>
                  </a:lnTo>
                  <a:lnTo>
                    <a:pt x="2729" y="4914900"/>
                  </a:lnTo>
                  <a:lnTo>
                    <a:pt x="4846" y="4838700"/>
                  </a:lnTo>
                  <a:lnTo>
                    <a:pt x="7562" y="4762500"/>
                  </a:lnTo>
                  <a:lnTo>
                    <a:pt x="10876" y="4686300"/>
                  </a:lnTo>
                  <a:lnTo>
                    <a:pt x="14784" y="4622800"/>
                  </a:lnTo>
                  <a:lnTo>
                    <a:pt x="19285" y="4546600"/>
                  </a:lnTo>
                  <a:lnTo>
                    <a:pt x="24377" y="4470400"/>
                  </a:lnTo>
                  <a:lnTo>
                    <a:pt x="30056" y="4394200"/>
                  </a:lnTo>
                  <a:lnTo>
                    <a:pt x="36320" y="4318000"/>
                  </a:lnTo>
                  <a:lnTo>
                    <a:pt x="43168" y="4254500"/>
                  </a:lnTo>
                  <a:lnTo>
                    <a:pt x="50596" y="4178300"/>
                  </a:lnTo>
                  <a:lnTo>
                    <a:pt x="58603" y="4102100"/>
                  </a:lnTo>
                  <a:lnTo>
                    <a:pt x="67186" y="4025900"/>
                  </a:lnTo>
                  <a:lnTo>
                    <a:pt x="76343" y="3962400"/>
                  </a:lnTo>
                  <a:lnTo>
                    <a:pt x="86071" y="3886200"/>
                  </a:lnTo>
                  <a:lnTo>
                    <a:pt x="96369" y="3810000"/>
                  </a:lnTo>
                  <a:lnTo>
                    <a:pt x="107233" y="3746500"/>
                  </a:lnTo>
                  <a:lnTo>
                    <a:pt x="118662" y="3670300"/>
                  </a:lnTo>
                  <a:lnTo>
                    <a:pt x="130652" y="3594100"/>
                  </a:lnTo>
                  <a:lnTo>
                    <a:pt x="143202" y="3530600"/>
                  </a:lnTo>
                  <a:lnTo>
                    <a:pt x="156310" y="3454400"/>
                  </a:lnTo>
                  <a:lnTo>
                    <a:pt x="169973" y="3390900"/>
                  </a:lnTo>
                  <a:lnTo>
                    <a:pt x="184188" y="3314700"/>
                  </a:lnTo>
                  <a:lnTo>
                    <a:pt x="198954" y="3238500"/>
                  </a:lnTo>
                  <a:lnTo>
                    <a:pt x="214268" y="3175000"/>
                  </a:lnTo>
                  <a:lnTo>
                    <a:pt x="230127" y="3098800"/>
                  </a:lnTo>
                  <a:lnTo>
                    <a:pt x="246530" y="3035300"/>
                  </a:lnTo>
                  <a:lnTo>
                    <a:pt x="263473" y="2959100"/>
                  </a:lnTo>
                  <a:lnTo>
                    <a:pt x="280955" y="2895600"/>
                  </a:lnTo>
                  <a:lnTo>
                    <a:pt x="298974" y="2819400"/>
                  </a:lnTo>
                  <a:lnTo>
                    <a:pt x="317526" y="2755900"/>
                  </a:lnTo>
                  <a:lnTo>
                    <a:pt x="336610" y="2692400"/>
                  </a:lnTo>
                  <a:lnTo>
                    <a:pt x="356224" y="2616200"/>
                  </a:lnTo>
                  <a:lnTo>
                    <a:pt x="376364" y="2552700"/>
                  </a:lnTo>
                  <a:lnTo>
                    <a:pt x="397029" y="2476500"/>
                  </a:lnTo>
                  <a:lnTo>
                    <a:pt x="418216" y="2413000"/>
                  </a:lnTo>
                  <a:lnTo>
                    <a:pt x="439922" y="2349500"/>
                  </a:lnTo>
                  <a:lnTo>
                    <a:pt x="462147" y="2273300"/>
                  </a:lnTo>
                  <a:lnTo>
                    <a:pt x="484886" y="2209800"/>
                  </a:lnTo>
                  <a:lnTo>
                    <a:pt x="508139" y="2146300"/>
                  </a:lnTo>
                  <a:lnTo>
                    <a:pt x="531901" y="2082800"/>
                  </a:lnTo>
                  <a:lnTo>
                    <a:pt x="556172" y="2006600"/>
                  </a:lnTo>
                  <a:lnTo>
                    <a:pt x="580949" y="1943100"/>
                  </a:lnTo>
                  <a:lnTo>
                    <a:pt x="606229" y="1879600"/>
                  </a:lnTo>
                  <a:lnTo>
                    <a:pt x="632011" y="1816100"/>
                  </a:lnTo>
                  <a:lnTo>
                    <a:pt x="658291" y="1752600"/>
                  </a:lnTo>
                  <a:lnTo>
                    <a:pt x="685068" y="1676400"/>
                  </a:lnTo>
                  <a:lnTo>
                    <a:pt x="712338" y="1612900"/>
                  </a:lnTo>
                  <a:lnTo>
                    <a:pt x="740101" y="1549400"/>
                  </a:lnTo>
                  <a:lnTo>
                    <a:pt x="768352" y="1485900"/>
                  </a:lnTo>
                  <a:lnTo>
                    <a:pt x="797091" y="1422400"/>
                  </a:lnTo>
                  <a:lnTo>
                    <a:pt x="826315" y="1358900"/>
                  </a:lnTo>
                  <a:lnTo>
                    <a:pt x="856021" y="1295400"/>
                  </a:lnTo>
                  <a:lnTo>
                    <a:pt x="886207" y="1231900"/>
                  </a:lnTo>
                  <a:lnTo>
                    <a:pt x="916870" y="1168400"/>
                  </a:lnTo>
                  <a:lnTo>
                    <a:pt x="948009" y="1104900"/>
                  </a:lnTo>
                  <a:lnTo>
                    <a:pt x="979621" y="1041400"/>
                  </a:lnTo>
                  <a:lnTo>
                    <a:pt x="1011704" y="977900"/>
                  </a:lnTo>
                  <a:lnTo>
                    <a:pt x="1044254" y="914400"/>
                  </a:lnTo>
                  <a:lnTo>
                    <a:pt x="1077271" y="850900"/>
                  </a:lnTo>
                  <a:lnTo>
                    <a:pt x="1110752" y="800100"/>
                  </a:lnTo>
                  <a:lnTo>
                    <a:pt x="1144693" y="736600"/>
                  </a:lnTo>
                  <a:lnTo>
                    <a:pt x="1179094" y="673100"/>
                  </a:lnTo>
                  <a:lnTo>
                    <a:pt x="1213951" y="609600"/>
                  </a:lnTo>
                  <a:lnTo>
                    <a:pt x="1249263" y="546100"/>
                  </a:lnTo>
                  <a:lnTo>
                    <a:pt x="1285026" y="495300"/>
                  </a:lnTo>
                  <a:lnTo>
                    <a:pt x="1321239" y="431800"/>
                  </a:lnTo>
                  <a:lnTo>
                    <a:pt x="1357899" y="368300"/>
                  </a:lnTo>
                  <a:lnTo>
                    <a:pt x="1395004" y="317500"/>
                  </a:lnTo>
                  <a:lnTo>
                    <a:pt x="1432551" y="254000"/>
                  </a:lnTo>
                  <a:lnTo>
                    <a:pt x="1470539" y="190500"/>
                  </a:lnTo>
                  <a:lnTo>
                    <a:pt x="1508964" y="139700"/>
                  </a:lnTo>
                  <a:lnTo>
                    <a:pt x="1547825" y="76200"/>
                  </a:lnTo>
                  <a:lnTo>
                    <a:pt x="1587119" y="25400"/>
                  </a:lnTo>
                  <a:lnTo>
                    <a:pt x="1606333" y="0"/>
                  </a:lnTo>
                  <a:lnTo>
                    <a:pt x="1731163" y="0"/>
                  </a:lnTo>
                  <a:lnTo>
                    <a:pt x="1710572" y="25400"/>
                  </a:lnTo>
                  <a:lnTo>
                    <a:pt x="1671283" y="76200"/>
                  </a:lnTo>
                  <a:lnTo>
                    <a:pt x="1632419" y="139700"/>
                  </a:lnTo>
                  <a:lnTo>
                    <a:pt x="1593983" y="190500"/>
                  </a:lnTo>
                  <a:lnTo>
                    <a:pt x="1555978" y="254000"/>
                  </a:lnTo>
                  <a:lnTo>
                    <a:pt x="1518406" y="304800"/>
                  </a:lnTo>
                  <a:lnTo>
                    <a:pt x="1481269" y="368300"/>
                  </a:lnTo>
                  <a:lnTo>
                    <a:pt x="1444570" y="431800"/>
                  </a:lnTo>
                  <a:lnTo>
                    <a:pt x="1408310" y="482600"/>
                  </a:lnTo>
                  <a:lnTo>
                    <a:pt x="1372493" y="546100"/>
                  </a:lnTo>
                  <a:lnTo>
                    <a:pt x="1337120" y="609600"/>
                  </a:lnTo>
                  <a:lnTo>
                    <a:pt x="1302194" y="660400"/>
                  </a:lnTo>
                  <a:lnTo>
                    <a:pt x="1267717" y="723900"/>
                  </a:lnTo>
                  <a:lnTo>
                    <a:pt x="1233692" y="787400"/>
                  </a:lnTo>
                  <a:lnTo>
                    <a:pt x="1200120" y="838200"/>
                  </a:lnTo>
                  <a:lnTo>
                    <a:pt x="1167005" y="901700"/>
                  </a:lnTo>
                  <a:lnTo>
                    <a:pt x="1134348" y="965200"/>
                  </a:lnTo>
                  <a:lnTo>
                    <a:pt x="1102151" y="1028700"/>
                  </a:lnTo>
                  <a:lnTo>
                    <a:pt x="1070418" y="1092200"/>
                  </a:lnTo>
                  <a:lnTo>
                    <a:pt x="1039150" y="1155700"/>
                  </a:lnTo>
                  <a:lnTo>
                    <a:pt x="1008350" y="1219200"/>
                  </a:lnTo>
                  <a:lnTo>
                    <a:pt x="978020" y="1270000"/>
                  </a:lnTo>
                  <a:lnTo>
                    <a:pt x="948163" y="1333500"/>
                  </a:lnTo>
                  <a:lnTo>
                    <a:pt x="918780" y="1397000"/>
                  </a:lnTo>
                  <a:lnTo>
                    <a:pt x="889874" y="1460500"/>
                  </a:lnTo>
                  <a:lnTo>
                    <a:pt x="861447" y="1524000"/>
                  </a:lnTo>
                  <a:lnTo>
                    <a:pt x="833503" y="1587500"/>
                  </a:lnTo>
                  <a:lnTo>
                    <a:pt x="806042" y="1651000"/>
                  </a:lnTo>
                  <a:lnTo>
                    <a:pt x="779067" y="1727200"/>
                  </a:lnTo>
                  <a:lnTo>
                    <a:pt x="752581" y="1790700"/>
                  </a:lnTo>
                  <a:lnTo>
                    <a:pt x="726586" y="1854200"/>
                  </a:lnTo>
                  <a:lnTo>
                    <a:pt x="701084" y="1917700"/>
                  </a:lnTo>
                  <a:lnTo>
                    <a:pt x="676078" y="1981200"/>
                  </a:lnTo>
                  <a:lnTo>
                    <a:pt x="651570" y="2044700"/>
                  </a:lnTo>
                  <a:lnTo>
                    <a:pt x="627562" y="2108200"/>
                  </a:lnTo>
                  <a:lnTo>
                    <a:pt x="604057" y="2184400"/>
                  </a:lnTo>
                  <a:lnTo>
                    <a:pt x="581056" y="2247900"/>
                  </a:lnTo>
                  <a:lnTo>
                    <a:pt x="558563" y="2311400"/>
                  </a:lnTo>
                  <a:lnTo>
                    <a:pt x="536579" y="2374900"/>
                  </a:lnTo>
                  <a:lnTo>
                    <a:pt x="515107" y="2451100"/>
                  </a:lnTo>
                  <a:lnTo>
                    <a:pt x="494149" y="2514600"/>
                  </a:lnTo>
                  <a:lnTo>
                    <a:pt x="473708" y="2578100"/>
                  </a:lnTo>
                  <a:lnTo>
                    <a:pt x="453785" y="2641600"/>
                  </a:lnTo>
                  <a:lnTo>
                    <a:pt x="434384" y="2717800"/>
                  </a:lnTo>
                  <a:lnTo>
                    <a:pt x="415506" y="2781300"/>
                  </a:lnTo>
                  <a:lnTo>
                    <a:pt x="397154" y="2857500"/>
                  </a:lnTo>
                  <a:lnTo>
                    <a:pt x="379330" y="2921000"/>
                  </a:lnTo>
                  <a:lnTo>
                    <a:pt x="362037" y="2984500"/>
                  </a:lnTo>
                  <a:lnTo>
                    <a:pt x="345276" y="3060700"/>
                  </a:lnTo>
                  <a:lnTo>
                    <a:pt x="329050" y="3124200"/>
                  </a:lnTo>
                  <a:lnTo>
                    <a:pt x="313362" y="3200400"/>
                  </a:lnTo>
                  <a:lnTo>
                    <a:pt x="298213" y="3263900"/>
                  </a:lnTo>
                  <a:lnTo>
                    <a:pt x="283607" y="3340100"/>
                  </a:lnTo>
                  <a:lnTo>
                    <a:pt x="269544" y="3403600"/>
                  </a:lnTo>
                  <a:lnTo>
                    <a:pt x="256029" y="3479800"/>
                  </a:lnTo>
                  <a:lnTo>
                    <a:pt x="243062" y="3543300"/>
                  </a:lnTo>
                  <a:lnTo>
                    <a:pt x="230647" y="3619500"/>
                  </a:lnTo>
                  <a:lnTo>
                    <a:pt x="218786" y="3683000"/>
                  </a:lnTo>
                  <a:lnTo>
                    <a:pt x="207480" y="3759200"/>
                  </a:lnTo>
                  <a:lnTo>
                    <a:pt x="196733" y="3835400"/>
                  </a:lnTo>
                  <a:lnTo>
                    <a:pt x="186546" y="3898900"/>
                  </a:lnTo>
                  <a:lnTo>
                    <a:pt x="176923" y="3975100"/>
                  </a:lnTo>
                  <a:lnTo>
                    <a:pt x="167864" y="4038600"/>
                  </a:lnTo>
                  <a:lnTo>
                    <a:pt x="159373" y="4114800"/>
                  </a:lnTo>
                  <a:lnTo>
                    <a:pt x="151452" y="4191000"/>
                  </a:lnTo>
                  <a:lnTo>
                    <a:pt x="144104" y="4254500"/>
                  </a:lnTo>
                  <a:lnTo>
                    <a:pt x="137330" y="4330700"/>
                  </a:lnTo>
                  <a:lnTo>
                    <a:pt x="131132" y="4406900"/>
                  </a:lnTo>
                  <a:lnTo>
                    <a:pt x="125514" y="4483100"/>
                  </a:lnTo>
                  <a:lnTo>
                    <a:pt x="120478" y="4546600"/>
                  </a:lnTo>
                  <a:lnTo>
                    <a:pt x="116025" y="4622800"/>
                  </a:lnTo>
                  <a:lnTo>
                    <a:pt x="112158" y="4699000"/>
                  </a:lnTo>
                  <a:lnTo>
                    <a:pt x="108880" y="4775200"/>
                  </a:lnTo>
                  <a:lnTo>
                    <a:pt x="106193" y="4838700"/>
                  </a:lnTo>
                  <a:lnTo>
                    <a:pt x="104099" y="4914900"/>
                  </a:lnTo>
                  <a:lnTo>
                    <a:pt x="102600" y="4991100"/>
                  </a:lnTo>
                  <a:lnTo>
                    <a:pt x="101699" y="5067300"/>
                  </a:lnTo>
                  <a:lnTo>
                    <a:pt x="101398" y="5143500"/>
                  </a:lnTo>
                  <a:lnTo>
                    <a:pt x="101699" y="5207000"/>
                  </a:lnTo>
                  <a:lnTo>
                    <a:pt x="102600" y="5283200"/>
                  </a:lnTo>
                  <a:lnTo>
                    <a:pt x="104099" y="5359400"/>
                  </a:lnTo>
                  <a:lnTo>
                    <a:pt x="106193" y="5435600"/>
                  </a:lnTo>
                  <a:lnTo>
                    <a:pt x="108880" y="5511800"/>
                  </a:lnTo>
                  <a:lnTo>
                    <a:pt x="112158" y="5575300"/>
                  </a:lnTo>
                  <a:lnTo>
                    <a:pt x="116025" y="5651500"/>
                  </a:lnTo>
                  <a:lnTo>
                    <a:pt x="120478" y="5727700"/>
                  </a:lnTo>
                  <a:lnTo>
                    <a:pt x="125514" y="5803900"/>
                  </a:lnTo>
                  <a:lnTo>
                    <a:pt x="131132" y="5867400"/>
                  </a:lnTo>
                  <a:lnTo>
                    <a:pt x="137330" y="5943600"/>
                  </a:lnTo>
                  <a:lnTo>
                    <a:pt x="144104" y="6019800"/>
                  </a:lnTo>
                  <a:lnTo>
                    <a:pt x="151452" y="6083300"/>
                  </a:lnTo>
                  <a:lnTo>
                    <a:pt x="159373" y="6159500"/>
                  </a:lnTo>
                  <a:lnTo>
                    <a:pt x="167864" y="6235700"/>
                  </a:lnTo>
                  <a:lnTo>
                    <a:pt x="176923" y="6299200"/>
                  </a:lnTo>
                  <a:lnTo>
                    <a:pt x="186546" y="6375400"/>
                  </a:lnTo>
                  <a:lnTo>
                    <a:pt x="196733" y="6451600"/>
                  </a:lnTo>
                  <a:lnTo>
                    <a:pt x="207480" y="6515100"/>
                  </a:lnTo>
                  <a:lnTo>
                    <a:pt x="218786" y="6591300"/>
                  </a:lnTo>
                  <a:lnTo>
                    <a:pt x="230647" y="6654800"/>
                  </a:lnTo>
                  <a:lnTo>
                    <a:pt x="243062" y="6731000"/>
                  </a:lnTo>
                  <a:lnTo>
                    <a:pt x="256029" y="6794500"/>
                  </a:lnTo>
                  <a:lnTo>
                    <a:pt x="269544" y="6870700"/>
                  </a:lnTo>
                  <a:lnTo>
                    <a:pt x="283607" y="6934200"/>
                  </a:lnTo>
                  <a:lnTo>
                    <a:pt x="298213" y="7010400"/>
                  </a:lnTo>
                  <a:lnTo>
                    <a:pt x="313362" y="7073900"/>
                  </a:lnTo>
                  <a:lnTo>
                    <a:pt x="329050" y="7150100"/>
                  </a:lnTo>
                  <a:lnTo>
                    <a:pt x="345276" y="7213600"/>
                  </a:lnTo>
                  <a:lnTo>
                    <a:pt x="362037" y="7289800"/>
                  </a:lnTo>
                  <a:lnTo>
                    <a:pt x="379330" y="7353300"/>
                  </a:lnTo>
                  <a:lnTo>
                    <a:pt x="397154" y="7429500"/>
                  </a:lnTo>
                  <a:lnTo>
                    <a:pt x="415506" y="7493000"/>
                  </a:lnTo>
                  <a:lnTo>
                    <a:pt x="434384" y="7556500"/>
                  </a:lnTo>
                  <a:lnTo>
                    <a:pt x="453785" y="7632700"/>
                  </a:lnTo>
                  <a:lnTo>
                    <a:pt x="473708" y="7696200"/>
                  </a:lnTo>
                  <a:lnTo>
                    <a:pt x="494149" y="7759700"/>
                  </a:lnTo>
                  <a:lnTo>
                    <a:pt x="515107" y="7835900"/>
                  </a:lnTo>
                  <a:lnTo>
                    <a:pt x="536579" y="7899400"/>
                  </a:lnTo>
                  <a:lnTo>
                    <a:pt x="558563" y="7962900"/>
                  </a:lnTo>
                  <a:lnTo>
                    <a:pt x="581056" y="8026400"/>
                  </a:lnTo>
                  <a:lnTo>
                    <a:pt x="604057" y="8102600"/>
                  </a:lnTo>
                  <a:lnTo>
                    <a:pt x="627562" y="8166100"/>
                  </a:lnTo>
                  <a:lnTo>
                    <a:pt x="651570" y="8229600"/>
                  </a:lnTo>
                  <a:lnTo>
                    <a:pt x="676078" y="8293100"/>
                  </a:lnTo>
                  <a:lnTo>
                    <a:pt x="701084" y="8356600"/>
                  </a:lnTo>
                  <a:lnTo>
                    <a:pt x="726586" y="8420100"/>
                  </a:lnTo>
                  <a:lnTo>
                    <a:pt x="752581" y="8496300"/>
                  </a:lnTo>
                  <a:lnTo>
                    <a:pt x="779067" y="8559800"/>
                  </a:lnTo>
                  <a:lnTo>
                    <a:pt x="806042" y="8623300"/>
                  </a:lnTo>
                  <a:lnTo>
                    <a:pt x="833503" y="8686800"/>
                  </a:lnTo>
                  <a:lnTo>
                    <a:pt x="861447" y="8750300"/>
                  </a:lnTo>
                  <a:lnTo>
                    <a:pt x="889874" y="8813800"/>
                  </a:lnTo>
                  <a:lnTo>
                    <a:pt x="918780" y="8877300"/>
                  </a:lnTo>
                  <a:lnTo>
                    <a:pt x="948163" y="8940800"/>
                  </a:lnTo>
                  <a:lnTo>
                    <a:pt x="978020" y="9004300"/>
                  </a:lnTo>
                  <a:lnTo>
                    <a:pt x="1008350" y="9067800"/>
                  </a:lnTo>
                  <a:lnTo>
                    <a:pt x="1039150" y="9118600"/>
                  </a:lnTo>
                  <a:lnTo>
                    <a:pt x="1070418" y="9182100"/>
                  </a:lnTo>
                  <a:lnTo>
                    <a:pt x="1102151" y="9245600"/>
                  </a:lnTo>
                  <a:lnTo>
                    <a:pt x="1134348" y="9309100"/>
                  </a:lnTo>
                  <a:lnTo>
                    <a:pt x="1167005" y="9372600"/>
                  </a:lnTo>
                  <a:lnTo>
                    <a:pt x="1200120" y="9436100"/>
                  </a:lnTo>
                  <a:lnTo>
                    <a:pt x="1233692" y="9486900"/>
                  </a:lnTo>
                  <a:lnTo>
                    <a:pt x="1267717" y="9550400"/>
                  </a:lnTo>
                  <a:lnTo>
                    <a:pt x="1302194" y="9613900"/>
                  </a:lnTo>
                  <a:lnTo>
                    <a:pt x="1337120" y="9677400"/>
                  </a:lnTo>
                  <a:lnTo>
                    <a:pt x="1372493" y="9728200"/>
                  </a:lnTo>
                  <a:lnTo>
                    <a:pt x="1408310" y="9791700"/>
                  </a:lnTo>
                  <a:lnTo>
                    <a:pt x="1444570" y="9855200"/>
                  </a:lnTo>
                  <a:lnTo>
                    <a:pt x="1481269" y="9906000"/>
                  </a:lnTo>
                  <a:lnTo>
                    <a:pt x="1518406" y="9969500"/>
                  </a:lnTo>
                  <a:lnTo>
                    <a:pt x="1555978" y="10020300"/>
                  </a:lnTo>
                  <a:lnTo>
                    <a:pt x="1593983" y="10083800"/>
                  </a:lnTo>
                  <a:lnTo>
                    <a:pt x="1632419" y="10134600"/>
                  </a:lnTo>
                  <a:lnTo>
                    <a:pt x="1671283" y="10198100"/>
                  </a:lnTo>
                  <a:lnTo>
                    <a:pt x="1710572" y="10248900"/>
                  </a:lnTo>
                  <a:lnTo>
                    <a:pt x="1729705" y="10274300"/>
                  </a:lnTo>
                  <a:close/>
                </a:path>
              </a:pathLst>
            </a:custGeom>
            <a:solidFill>
              <a:srgbClr val="FFFFFF"/>
            </a:solidFill>
          </p:spPr>
          <p:txBody>
            <a:bodyPr wrap="square" lIns="0" tIns="0" rIns="0" bIns="0" rtlCol="0"/>
            <a:lstStyle/>
            <a:p>
              <a:endParaRPr/>
            </a:p>
          </p:txBody>
        </p:sp>
      </p:grpSp>
      <p:sp>
        <p:nvSpPr>
          <p:cNvPr id="6" name="object 6"/>
          <p:cNvSpPr txBox="1"/>
          <p:nvPr/>
        </p:nvSpPr>
        <p:spPr>
          <a:xfrm rot="18900000">
            <a:off x="10701390" y="7951205"/>
            <a:ext cx="1043097" cy="206375"/>
          </a:xfrm>
          <a:prstGeom prst="rect">
            <a:avLst/>
          </a:prstGeom>
        </p:spPr>
        <p:txBody>
          <a:bodyPr vert="horz" wrap="square" lIns="0" tIns="0" rIns="0" bIns="0" rtlCol="0">
            <a:spAutoFit/>
          </a:bodyPr>
          <a:lstStyle/>
          <a:p>
            <a:pPr>
              <a:lnSpc>
                <a:spcPts val="1625"/>
              </a:lnSpc>
            </a:pPr>
            <a:r>
              <a:rPr sz="1600" b="1" spc="70" dirty="0">
                <a:solidFill>
                  <a:srgbClr val="FFFFFF"/>
                </a:solidFill>
                <a:latin typeface="Trebuchet MS"/>
                <a:cs typeface="Trebuchet MS"/>
              </a:rPr>
              <a:t>Element</a:t>
            </a:r>
            <a:r>
              <a:rPr sz="1600" b="1" spc="-150" dirty="0">
                <a:solidFill>
                  <a:srgbClr val="FFFFFF"/>
                </a:solidFill>
                <a:latin typeface="Trebuchet MS"/>
                <a:cs typeface="Trebuchet MS"/>
              </a:rPr>
              <a:t> </a:t>
            </a:r>
            <a:r>
              <a:rPr sz="1600" b="1" spc="-10" dirty="0">
                <a:solidFill>
                  <a:srgbClr val="FFFFFF"/>
                </a:solidFill>
                <a:latin typeface="Trebuchet MS"/>
                <a:cs typeface="Trebuchet MS"/>
              </a:rPr>
              <a:t>1</a:t>
            </a:r>
            <a:endParaRPr sz="1600">
              <a:latin typeface="Trebuchet MS"/>
              <a:cs typeface="Trebuchet MS"/>
            </a:endParaRPr>
          </a:p>
        </p:txBody>
      </p:sp>
      <p:sp>
        <p:nvSpPr>
          <p:cNvPr id="7" name="object 7"/>
          <p:cNvSpPr txBox="1"/>
          <p:nvPr/>
        </p:nvSpPr>
        <p:spPr>
          <a:xfrm rot="18900000">
            <a:off x="11804888" y="7951205"/>
            <a:ext cx="1043097" cy="206375"/>
          </a:xfrm>
          <a:prstGeom prst="rect">
            <a:avLst/>
          </a:prstGeom>
        </p:spPr>
        <p:txBody>
          <a:bodyPr vert="horz" wrap="square" lIns="0" tIns="0" rIns="0" bIns="0" rtlCol="0">
            <a:spAutoFit/>
          </a:bodyPr>
          <a:lstStyle/>
          <a:p>
            <a:pPr>
              <a:lnSpc>
                <a:spcPts val="1625"/>
              </a:lnSpc>
            </a:pPr>
            <a:r>
              <a:rPr sz="1600" b="1" spc="70" dirty="0">
                <a:solidFill>
                  <a:srgbClr val="FFFFFF"/>
                </a:solidFill>
                <a:latin typeface="Trebuchet MS"/>
                <a:cs typeface="Trebuchet MS"/>
              </a:rPr>
              <a:t>Element</a:t>
            </a:r>
            <a:r>
              <a:rPr sz="1600" b="1" spc="-150" dirty="0">
                <a:solidFill>
                  <a:srgbClr val="FFFFFF"/>
                </a:solidFill>
                <a:latin typeface="Trebuchet MS"/>
                <a:cs typeface="Trebuchet MS"/>
              </a:rPr>
              <a:t> </a:t>
            </a:r>
            <a:r>
              <a:rPr sz="1600" b="1" spc="-10" dirty="0">
                <a:solidFill>
                  <a:srgbClr val="FFFFFF"/>
                </a:solidFill>
                <a:latin typeface="Trebuchet MS"/>
                <a:cs typeface="Trebuchet MS"/>
              </a:rPr>
              <a:t>2</a:t>
            </a:r>
            <a:endParaRPr sz="1600">
              <a:latin typeface="Trebuchet MS"/>
              <a:cs typeface="Trebuchet MS"/>
            </a:endParaRPr>
          </a:p>
        </p:txBody>
      </p:sp>
      <p:sp>
        <p:nvSpPr>
          <p:cNvPr id="8" name="object 8"/>
          <p:cNvSpPr txBox="1"/>
          <p:nvPr/>
        </p:nvSpPr>
        <p:spPr>
          <a:xfrm rot="18900000">
            <a:off x="12908355" y="7951205"/>
            <a:ext cx="1043097" cy="206375"/>
          </a:xfrm>
          <a:prstGeom prst="rect">
            <a:avLst/>
          </a:prstGeom>
        </p:spPr>
        <p:txBody>
          <a:bodyPr vert="horz" wrap="square" lIns="0" tIns="0" rIns="0" bIns="0" rtlCol="0">
            <a:spAutoFit/>
          </a:bodyPr>
          <a:lstStyle/>
          <a:p>
            <a:pPr>
              <a:lnSpc>
                <a:spcPts val="1625"/>
              </a:lnSpc>
            </a:pPr>
            <a:r>
              <a:rPr sz="1600" b="1" spc="70" dirty="0">
                <a:solidFill>
                  <a:srgbClr val="FFFFFF"/>
                </a:solidFill>
                <a:latin typeface="Trebuchet MS"/>
                <a:cs typeface="Trebuchet MS"/>
              </a:rPr>
              <a:t>Element</a:t>
            </a:r>
            <a:r>
              <a:rPr sz="1600" b="1" spc="-150" dirty="0">
                <a:solidFill>
                  <a:srgbClr val="FFFFFF"/>
                </a:solidFill>
                <a:latin typeface="Trebuchet MS"/>
                <a:cs typeface="Trebuchet MS"/>
              </a:rPr>
              <a:t> </a:t>
            </a:r>
            <a:r>
              <a:rPr sz="1600" b="1" spc="-10" dirty="0">
                <a:solidFill>
                  <a:srgbClr val="FFFFFF"/>
                </a:solidFill>
                <a:latin typeface="Trebuchet MS"/>
                <a:cs typeface="Trebuchet MS"/>
              </a:rPr>
              <a:t>3</a:t>
            </a:r>
            <a:endParaRPr sz="1600">
              <a:latin typeface="Trebuchet MS"/>
              <a:cs typeface="Trebuchet MS"/>
            </a:endParaRPr>
          </a:p>
        </p:txBody>
      </p:sp>
      <p:sp>
        <p:nvSpPr>
          <p:cNvPr id="9" name="object 9"/>
          <p:cNvSpPr txBox="1"/>
          <p:nvPr/>
        </p:nvSpPr>
        <p:spPr>
          <a:xfrm rot="18900000">
            <a:off x="14011854" y="7951205"/>
            <a:ext cx="1043097" cy="206375"/>
          </a:xfrm>
          <a:prstGeom prst="rect">
            <a:avLst/>
          </a:prstGeom>
        </p:spPr>
        <p:txBody>
          <a:bodyPr vert="horz" wrap="square" lIns="0" tIns="0" rIns="0" bIns="0" rtlCol="0">
            <a:spAutoFit/>
          </a:bodyPr>
          <a:lstStyle/>
          <a:p>
            <a:pPr>
              <a:lnSpc>
                <a:spcPts val="1625"/>
              </a:lnSpc>
            </a:pPr>
            <a:r>
              <a:rPr sz="1600" b="1" spc="70" dirty="0">
                <a:solidFill>
                  <a:srgbClr val="FFFFFF"/>
                </a:solidFill>
                <a:latin typeface="Trebuchet MS"/>
                <a:cs typeface="Trebuchet MS"/>
              </a:rPr>
              <a:t>Element</a:t>
            </a:r>
            <a:r>
              <a:rPr sz="1600" b="1" spc="-150" dirty="0">
                <a:solidFill>
                  <a:srgbClr val="FFFFFF"/>
                </a:solidFill>
                <a:latin typeface="Trebuchet MS"/>
                <a:cs typeface="Trebuchet MS"/>
              </a:rPr>
              <a:t> </a:t>
            </a:r>
            <a:r>
              <a:rPr sz="1600" b="1" spc="-10" dirty="0">
                <a:solidFill>
                  <a:srgbClr val="FFFFFF"/>
                </a:solidFill>
                <a:latin typeface="Trebuchet MS"/>
                <a:cs typeface="Trebuchet MS"/>
              </a:rPr>
              <a:t>4</a:t>
            </a:r>
            <a:endParaRPr sz="1600">
              <a:latin typeface="Trebuchet MS"/>
              <a:cs typeface="Trebuchet MS"/>
            </a:endParaRPr>
          </a:p>
        </p:txBody>
      </p:sp>
      <p:sp>
        <p:nvSpPr>
          <p:cNvPr id="10" name="object 10"/>
          <p:cNvSpPr txBox="1"/>
          <p:nvPr/>
        </p:nvSpPr>
        <p:spPr>
          <a:xfrm rot="18900000">
            <a:off x="15115352" y="7951205"/>
            <a:ext cx="1043097" cy="206375"/>
          </a:xfrm>
          <a:prstGeom prst="rect">
            <a:avLst/>
          </a:prstGeom>
        </p:spPr>
        <p:txBody>
          <a:bodyPr vert="horz" wrap="square" lIns="0" tIns="0" rIns="0" bIns="0" rtlCol="0">
            <a:spAutoFit/>
          </a:bodyPr>
          <a:lstStyle/>
          <a:p>
            <a:pPr>
              <a:lnSpc>
                <a:spcPts val="1625"/>
              </a:lnSpc>
            </a:pPr>
            <a:r>
              <a:rPr sz="1600" b="1" spc="70" dirty="0">
                <a:solidFill>
                  <a:srgbClr val="FFFFFF"/>
                </a:solidFill>
                <a:latin typeface="Trebuchet MS"/>
                <a:cs typeface="Trebuchet MS"/>
              </a:rPr>
              <a:t>Element</a:t>
            </a:r>
            <a:r>
              <a:rPr sz="1600" b="1" spc="-150" dirty="0">
                <a:solidFill>
                  <a:srgbClr val="FFFFFF"/>
                </a:solidFill>
                <a:latin typeface="Trebuchet MS"/>
                <a:cs typeface="Trebuchet MS"/>
              </a:rPr>
              <a:t> </a:t>
            </a:r>
            <a:r>
              <a:rPr sz="1600" b="1" spc="-10" dirty="0">
                <a:solidFill>
                  <a:srgbClr val="FFFFFF"/>
                </a:solidFill>
                <a:latin typeface="Trebuchet MS"/>
                <a:cs typeface="Trebuchet MS"/>
              </a:rPr>
              <a:t>5</a:t>
            </a:r>
            <a:endParaRPr sz="1600">
              <a:latin typeface="Trebuchet MS"/>
              <a:cs typeface="Trebuchet MS"/>
            </a:endParaRPr>
          </a:p>
        </p:txBody>
      </p:sp>
      <p:grpSp>
        <p:nvGrpSpPr>
          <p:cNvPr id="11" name="object 11"/>
          <p:cNvGrpSpPr/>
          <p:nvPr/>
        </p:nvGrpSpPr>
        <p:grpSpPr>
          <a:xfrm>
            <a:off x="10947013" y="612416"/>
            <a:ext cx="6807834" cy="6858634"/>
            <a:chOff x="10947013" y="612416"/>
            <a:chExt cx="6807834" cy="6858634"/>
          </a:xfrm>
        </p:grpSpPr>
        <p:sp>
          <p:nvSpPr>
            <p:cNvPr id="12" name="object 12"/>
            <p:cNvSpPr/>
            <p:nvPr/>
          </p:nvSpPr>
          <p:spPr>
            <a:xfrm>
              <a:off x="10947007" y="2855111"/>
              <a:ext cx="5515610" cy="3463290"/>
            </a:xfrm>
            <a:custGeom>
              <a:avLst/>
              <a:gdLst/>
              <a:ahLst/>
              <a:cxnLst/>
              <a:rect l="l" t="t" r="r" b="b"/>
              <a:pathLst>
                <a:path w="5515609" h="3463290">
                  <a:moveTo>
                    <a:pt x="5515026" y="3457575"/>
                  </a:moveTo>
                  <a:lnTo>
                    <a:pt x="0" y="3457575"/>
                  </a:lnTo>
                  <a:lnTo>
                    <a:pt x="0" y="3463264"/>
                  </a:lnTo>
                  <a:lnTo>
                    <a:pt x="5515026" y="3463264"/>
                  </a:lnTo>
                  <a:lnTo>
                    <a:pt x="5515026" y="3457575"/>
                  </a:lnTo>
                  <a:close/>
                </a:path>
                <a:path w="5515609" h="3463290">
                  <a:moveTo>
                    <a:pt x="5515026" y="2305037"/>
                  </a:moveTo>
                  <a:lnTo>
                    <a:pt x="0" y="2305037"/>
                  </a:lnTo>
                  <a:lnTo>
                    <a:pt x="0" y="2310727"/>
                  </a:lnTo>
                  <a:lnTo>
                    <a:pt x="5515026" y="2310727"/>
                  </a:lnTo>
                  <a:lnTo>
                    <a:pt x="5515026" y="2305037"/>
                  </a:lnTo>
                  <a:close/>
                </a:path>
                <a:path w="5515609" h="3463290">
                  <a:moveTo>
                    <a:pt x="5515026" y="1152525"/>
                  </a:moveTo>
                  <a:lnTo>
                    <a:pt x="0" y="1152525"/>
                  </a:lnTo>
                  <a:lnTo>
                    <a:pt x="0" y="1158214"/>
                  </a:lnTo>
                  <a:lnTo>
                    <a:pt x="5515026" y="1158214"/>
                  </a:lnTo>
                  <a:lnTo>
                    <a:pt x="5515026" y="1152525"/>
                  </a:lnTo>
                  <a:close/>
                </a:path>
                <a:path w="5515609" h="3463290">
                  <a:moveTo>
                    <a:pt x="5515026" y="0"/>
                  </a:moveTo>
                  <a:lnTo>
                    <a:pt x="0" y="0"/>
                  </a:lnTo>
                  <a:lnTo>
                    <a:pt x="0" y="5689"/>
                  </a:lnTo>
                  <a:lnTo>
                    <a:pt x="5515026" y="5689"/>
                  </a:lnTo>
                  <a:lnTo>
                    <a:pt x="5515026" y="0"/>
                  </a:lnTo>
                  <a:close/>
                </a:path>
              </a:pathLst>
            </a:custGeom>
            <a:solidFill>
              <a:srgbClr val="FFFFFF">
                <a:alpha val="24708"/>
              </a:srgbClr>
            </a:solidFill>
          </p:spPr>
          <p:txBody>
            <a:bodyPr wrap="square" lIns="0" tIns="0" rIns="0" bIns="0" rtlCol="0"/>
            <a:lstStyle/>
            <a:p>
              <a:endParaRPr/>
            </a:p>
          </p:txBody>
        </p:sp>
        <p:sp>
          <p:nvSpPr>
            <p:cNvPr id="13" name="object 13"/>
            <p:cNvSpPr/>
            <p:nvPr/>
          </p:nvSpPr>
          <p:spPr>
            <a:xfrm>
              <a:off x="10947013" y="7465191"/>
              <a:ext cx="5515610" cy="5715"/>
            </a:xfrm>
            <a:custGeom>
              <a:avLst/>
              <a:gdLst/>
              <a:ahLst/>
              <a:cxnLst/>
              <a:rect l="l" t="t" r="r" b="b"/>
              <a:pathLst>
                <a:path w="5515609" h="5715">
                  <a:moveTo>
                    <a:pt x="0" y="0"/>
                  </a:moveTo>
                  <a:lnTo>
                    <a:pt x="5515019" y="0"/>
                  </a:lnTo>
                  <a:lnTo>
                    <a:pt x="5515019" y="5681"/>
                  </a:lnTo>
                  <a:lnTo>
                    <a:pt x="0" y="5681"/>
                  </a:lnTo>
                  <a:lnTo>
                    <a:pt x="0" y="0"/>
                  </a:lnTo>
                  <a:close/>
                </a:path>
              </a:pathLst>
            </a:custGeom>
            <a:solidFill>
              <a:srgbClr val="FFFFFF">
                <a:alpha val="59999"/>
              </a:srgbClr>
            </a:solidFill>
          </p:spPr>
          <p:txBody>
            <a:bodyPr wrap="square" lIns="0" tIns="0" rIns="0" bIns="0" rtlCol="0"/>
            <a:lstStyle/>
            <a:p>
              <a:endParaRPr/>
            </a:p>
          </p:txBody>
        </p:sp>
        <p:sp>
          <p:nvSpPr>
            <p:cNvPr id="14" name="object 14"/>
            <p:cNvSpPr/>
            <p:nvPr/>
          </p:nvSpPr>
          <p:spPr>
            <a:xfrm>
              <a:off x="11470285" y="3290505"/>
              <a:ext cx="4471035" cy="2131695"/>
            </a:xfrm>
            <a:custGeom>
              <a:avLst/>
              <a:gdLst/>
              <a:ahLst/>
              <a:cxnLst/>
              <a:rect l="l" t="t" r="r" b="b"/>
              <a:pathLst>
                <a:path w="4471034" h="2131695">
                  <a:moveTo>
                    <a:pt x="4470870" y="28460"/>
                  </a:moveTo>
                  <a:lnTo>
                    <a:pt x="4468634" y="17386"/>
                  </a:lnTo>
                  <a:lnTo>
                    <a:pt x="4467022" y="14998"/>
                  </a:lnTo>
                  <a:lnTo>
                    <a:pt x="4462538" y="8331"/>
                  </a:lnTo>
                  <a:lnTo>
                    <a:pt x="4453483" y="2235"/>
                  </a:lnTo>
                  <a:lnTo>
                    <a:pt x="4442396" y="0"/>
                  </a:lnTo>
                  <a:lnTo>
                    <a:pt x="4431335" y="2235"/>
                  </a:lnTo>
                  <a:lnTo>
                    <a:pt x="4422292" y="8331"/>
                  </a:lnTo>
                  <a:lnTo>
                    <a:pt x="4416196" y="17386"/>
                  </a:lnTo>
                  <a:lnTo>
                    <a:pt x="4416006" y="18351"/>
                  </a:lnTo>
                  <a:lnTo>
                    <a:pt x="3362287" y="128397"/>
                  </a:lnTo>
                  <a:lnTo>
                    <a:pt x="3359035" y="123583"/>
                  </a:lnTo>
                  <a:lnTo>
                    <a:pt x="3350006" y="117475"/>
                  </a:lnTo>
                  <a:lnTo>
                    <a:pt x="3338931" y="115239"/>
                  </a:lnTo>
                  <a:lnTo>
                    <a:pt x="3327857" y="117475"/>
                  </a:lnTo>
                  <a:lnTo>
                    <a:pt x="3318802" y="123583"/>
                  </a:lnTo>
                  <a:lnTo>
                    <a:pt x="3312706" y="132626"/>
                  </a:lnTo>
                  <a:lnTo>
                    <a:pt x="3310471" y="143713"/>
                  </a:lnTo>
                  <a:lnTo>
                    <a:pt x="3312706" y="154800"/>
                  </a:lnTo>
                  <a:lnTo>
                    <a:pt x="3313163" y="155486"/>
                  </a:lnTo>
                  <a:lnTo>
                    <a:pt x="2240877" y="1499374"/>
                  </a:lnTo>
                  <a:lnTo>
                    <a:pt x="2235441" y="1498269"/>
                  </a:lnTo>
                  <a:lnTo>
                    <a:pt x="2224354" y="1500505"/>
                  </a:lnTo>
                  <a:lnTo>
                    <a:pt x="2215311" y="1506613"/>
                  </a:lnTo>
                  <a:lnTo>
                    <a:pt x="2215096" y="1506943"/>
                  </a:lnTo>
                  <a:lnTo>
                    <a:pt x="1159433" y="1176172"/>
                  </a:lnTo>
                  <a:lnTo>
                    <a:pt x="1131938" y="1152512"/>
                  </a:lnTo>
                  <a:lnTo>
                    <a:pt x="1120851" y="1154747"/>
                  </a:lnTo>
                  <a:lnTo>
                    <a:pt x="1111808" y="1160843"/>
                  </a:lnTo>
                  <a:lnTo>
                    <a:pt x="1105712" y="1169898"/>
                  </a:lnTo>
                  <a:lnTo>
                    <a:pt x="1103477" y="1180973"/>
                  </a:lnTo>
                  <a:lnTo>
                    <a:pt x="1104696" y="1187069"/>
                  </a:lnTo>
                  <a:lnTo>
                    <a:pt x="39725" y="2076907"/>
                  </a:lnTo>
                  <a:lnTo>
                    <a:pt x="39522" y="2076767"/>
                  </a:lnTo>
                  <a:lnTo>
                    <a:pt x="28448" y="2074532"/>
                  </a:lnTo>
                  <a:lnTo>
                    <a:pt x="17373" y="2076767"/>
                  </a:lnTo>
                  <a:lnTo>
                    <a:pt x="8331" y="2082863"/>
                  </a:lnTo>
                  <a:lnTo>
                    <a:pt x="2235" y="2091918"/>
                  </a:lnTo>
                  <a:lnTo>
                    <a:pt x="0" y="2102993"/>
                  </a:lnTo>
                  <a:lnTo>
                    <a:pt x="2235" y="2114080"/>
                  </a:lnTo>
                  <a:lnTo>
                    <a:pt x="8331" y="2123122"/>
                  </a:lnTo>
                  <a:lnTo>
                    <a:pt x="17373" y="2129231"/>
                  </a:lnTo>
                  <a:lnTo>
                    <a:pt x="28448" y="2131466"/>
                  </a:lnTo>
                  <a:lnTo>
                    <a:pt x="39522" y="2129231"/>
                  </a:lnTo>
                  <a:lnTo>
                    <a:pt x="48577" y="2123122"/>
                  </a:lnTo>
                  <a:lnTo>
                    <a:pt x="52463" y="2117356"/>
                  </a:lnTo>
                  <a:lnTo>
                    <a:pt x="54673" y="2114080"/>
                  </a:lnTo>
                  <a:lnTo>
                    <a:pt x="56908" y="2102993"/>
                  </a:lnTo>
                  <a:lnTo>
                    <a:pt x="55689" y="2096935"/>
                  </a:lnTo>
                  <a:lnTo>
                    <a:pt x="1120673" y="1207096"/>
                  </a:lnTo>
                  <a:lnTo>
                    <a:pt x="1120851" y="1207211"/>
                  </a:lnTo>
                  <a:lnTo>
                    <a:pt x="1131938" y="1209446"/>
                  </a:lnTo>
                  <a:lnTo>
                    <a:pt x="1143025" y="1207211"/>
                  </a:lnTo>
                  <a:lnTo>
                    <a:pt x="1152067" y="1201102"/>
                  </a:lnTo>
                  <a:lnTo>
                    <a:pt x="1152283" y="1200785"/>
                  </a:lnTo>
                  <a:lnTo>
                    <a:pt x="2207933" y="1531543"/>
                  </a:lnTo>
                  <a:lnTo>
                    <a:pt x="2209203" y="1537804"/>
                  </a:lnTo>
                  <a:lnTo>
                    <a:pt x="2215311" y="1546847"/>
                  </a:lnTo>
                  <a:lnTo>
                    <a:pt x="2224354" y="1552943"/>
                  </a:lnTo>
                  <a:lnTo>
                    <a:pt x="2235441" y="1555178"/>
                  </a:lnTo>
                  <a:lnTo>
                    <a:pt x="2246503" y="1552943"/>
                  </a:lnTo>
                  <a:lnTo>
                    <a:pt x="2255545" y="1546847"/>
                  </a:lnTo>
                  <a:lnTo>
                    <a:pt x="2259380" y="1541157"/>
                  </a:lnTo>
                  <a:lnTo>
                    <a:pt x="2261641" y="1537804"/>
                  </a:lnTo>
                  <a:lnTo>
                    <a:pt x="2263876" y="1526743"/>
                  </a:lnTo>
                  <a:lnTo>
                    <a:pt x="2261641" y="1515656"/>
                  </a:lnTo>
                  <a:lnTo>
                    <a:pt x="2261197" y="1514995"/>
                  </a:lnTo>
                  <a:lnTo>
                    <a:pt x="3333483" y="171081"/>
                  </a:lnTo>
                  <a:lnTo>
                    <a:pt x="3365335" y="153835"/>
                  </a:lnTo>
                  <a:lnTo>
                    <a:pt x="4419066" y="43789"/>
                  </a:lnTo>
                  <a:lnTo>
                    <a:pt x="4422292" y="48577"/>
                  </a:lnTo>
                  <a:lnTo>
                    <a:pt x="4431335" y="54673"/>
                  </a:lnTo>
                  <a:lnTo>
                    <a:pt x="4442409" y="56908"/>
                  </a:lnTo>
                  <a:lnTo>
                    <a:pt x="4453483" y="54673"/>
                  </a:lnTo>
                  <a:lnTo>
                    <a:pt x="4462538" y="48577"/>
                  </a:lnTo>
                  <a:lnTo>
                    <a:pt x="4468634" y="39535"/>
                  </a:lnTo>
                  <a:lnTo>
                    <a:pt x="4470870" y="28460"/>
                  </a:lnTo>
                  <a:close/>
                </a:path>
              </a:pathLst>
            </a:custGeom>
            <a:solidFill>
              <a:srgbClr val="FFFFFF"/>
            </a:solidFill>
          </p:spPr>
          <p:txBody>
            <a:bodyPr wrap="square" lIns="0" tIns="0" rIns="0" bIns="0" rtlCol="0"/>
            <a:lstStyle/>
            <a:p>
              <a:endParaRPr/>
            </a:p>
          </p:txBody>
        </p:sp>
        <p:sp>
          <p:nvSpPr>
            <p:cNvPr id="15" name="object 15"/>
            <p:cNvSpPr/>
            <p:nvPr/>
          </p:nvSpPr>
          <p:spPr>
            <a:xfrm>
              <a:off x="17192305" y="612416"/>
              <a:ext cx="561974" cy="295274"/>
            </a:xfrm>
            <a:prstGeom prst="rect">
              <a:avLst/>
            </a:prstGeom>
            <a:blipFill>
              <a:blip r:embed="rId3" cstate="print"/>
              <a:stretch>
                <a:fillRect/>
              </a:stretch>
            </a:blipFill>
          </p:spPr>
          <p:txBody>
            <a:bodyPr wrap="square" lIns="0" tIns="0" rIns="0" bIns="0" rtlCol="0"/>
            <a:lstStyle/>
            <a:p>
              <a:endParaRPr/>
            </a:p>
          </p:txBody>
        </p:sp>
      </p:grpSp>
      <p:sp>
        <p:nvSpPr>
          <p:cNvPr id="16" name="object 16"/>
          <p:cNvSpPr txBox="1"/>
          <p:nvPr/>
        </p:nvSpPr>
        <p:spPr>
          <a:xfrm>
            <a:off x="10541726" y="2718388"/>
            <a:ext cx="261620" cy="273685"/>
          </a:xfrm>
          <a:prstGeom prst="rect">
            <a:avLst/>
          </a:prstGeom>
        </p:spPr>
        <p:txBody>
          <a:bodyPr vert="horz" wrap="square" lIns="0" tIns="15875" rIns="0" bIns="0" rtlCol="0">
            <a:spAutoFit/>
          </a:bodyPr>
          <a:lstStyle/>
          <a:p>
            <a:pPr marL="12700">
              <a:lnSpc>
                <a:spcPct val="100000"/>
              </a:lnSpc>
              <a:spcBef>
                <a:spcPts val="125"/>
              </a:spcBef>
            </a:pPr>
            <a:r>
              <a:rPr sz="1600" b="1" spc="-15" dirty="0">
                <a:solidFill>
                  <a:srgbClr val="FFFFFF"/>
                </a:solidFill>
                <a:latin typeface="Trebuchet MS"/>
                <a:cs typeface="Trebuchet MS"/>
              </a:rPr>
              <a:t>4</a:t>
            </a:r>
            <a:r>
              <a:rPr sz="1600" b="1" spc="-10" dirty="0">
                <a:solidFill>
                  <a:srgbClr val="FFFFFF"/>
                </a:solidFill>
                <a:latin typeface="Trebuchet MS"/>
                <a:cs typeface="Trebuchet MS"/>
              </a:rPr>
              <a:t>0</a:t>
            </a:r>
            <a:endParaRPr sz="1600">
              <a:latin typeface="Trebuchet MS"/>
              <a:cs typeface="Trebuchet MS"/>
            </a:endParaRPr>
          </a:p>
        </p:txBody>
      </p:sp>
      <p:sp>
        <p:nvSpPr>
          <p:cNvPr id="17" name="object 17"/>
          <p:cNvSpPr txBox="1"/>
          <p:nvPr/>
        </p:nvSpPr>
        <p:spPr>
          <a:xfrm>
            <a:off x="10541726" y="3870909"/>
            <a:ext cx="261620" cy="273685"/>
          </a:xfrm>
          <a:prstGeom prst="rect">
            <a:avLst/>
          </a:prstGeom>
        </p:spPr>
        <p:txBody>
          <a:bodyPr vert="horz" wrap="square" lIns="0" tIns="15875" rIns="0" bIns="0" rtlCol="0">
            <a:spAutoFit/>
          </a:bodyPr>
          <a:lstStyle/>
          <a:p>
            <a:pPr marL="12700">
              <a:lnSpc>
                <a:spcPct val="100000"/>
              </a:lnSpc>
              <a:spcBef>
                <a:spcPts val="125"/>
              </a:spcBef>
            </a:pPr>
            <a:r>
              <a:rPr sz="1600" b="1" spc="-15" dirty="0">
                <a:solidFill>
                  <a:srgbClr val="FFFFFF"/>
                </a:solidFill>
                <a:latin typeface="Trebuchet MS"/>
                <a:cs typeface="Trebuchet MS"/>
              </a:rPr>
              <a:t>3</a:t>
            </a:r>
            <a:r>
              <a:rPr sz="1600" b="1" spc="-10" dirty="0">
                <a:solidFill>
                  <a:srgbClr val="FFFFFF"/>
                </a:solidFill>
                <a:latin typeface="Trebuchet MS"/>
                <a:cs typeface="Trebuchet MS"/>
              </a:rPr>
              <a:t>0</a:t>
            </a:r>
            <a:endParaRPr sz="1600">
              <a:latin typeface="Trebuchet MS"/>
              <a:cs typeface="Trebuchet MS"/>
            </a:endParaRPr>
          </a:p>
        </p:txBody>
      </p:sp>
      <p:sp>
        <p:nvSpPr>
          <p:cNvPr id="18" name="object 18"/>
          <p:cNvSpPr txBox="1"/>
          <p:nvPr/>
        </p:nvSpPr>
        <p:spPr>
          <a:xfrm>
            <a:off x="10541726" y="5023419"/>
            <a:ext cx="261620" cy="273685"/>
          </a:xfrm>
          <a:prstGeom prst="rect">
            <a:avLst/>
          </a:prstGeom>
        </p:spPr>
        <p:txBody>
          <a:bodyPr vert="horz" wrap="square" lIns="0" tIns="15875" rIns="0" bIns="0" rtlCol="0">
            <a:spAutoFit/>
          </a:bodyPr>
          <a:lstStyle/>
          <a:p>
            <a:pPr marL="12700">
              <a:lnSpc>
                <a:spcPct val="100000"/>
              </a:lnSpc>
              <a:spcBef>
                <a:spcPts val="125"/>
              </a:spcBef>
            </a:pPr>
            <a:r>
              <a:rPr sz="1600" b="1" spc="-15" dirty="0">
                <a:solidFill>
                  <a:srgbClr val="FFFFFF"/>
                </a:solidFill>
                <a:latin typeface="Trebuchet MS"/>
                <a:cs typeface="Trebuchet MS"/>
              </a:rPr>
              <a:t>2</a:t>
            </a:r>
            <a:r>
              <a:rPr sz="1600" b="1" spc="-10" dirty="0">
                <a:solidFill>
                  <a:srgbClr val="FFFFFF"/>
                </a:solidFill>
                <a:latin typeface="Trebuchet MS"/>
                <a:cs typeface="Trebuchet MS"/>
              </a:rPr>
              <a:t>0</a:t>
            </a:r>
            <a:endParaRPr sz="1600">
              <a:latin typeface="Trebuchet MS"/>
              <a:cs typeface="Trebuchet MS"/>
            </a:endParaRPr>
          </a:p>
        </p:txBody>
      </p:sp>
      <p:sp>
        <p:nvSpPr>
          <p:cNvPr id="19" name="object 19"/>
          <p:cNvSpPr txBox="1"/>
          <p:nvPr/>
        </p:nvSpPr>
        <p:spPr>
          <a:xfrm>
            <a:off x="10541726" y="6175959"/>
            <a:ext cx="261620" cy="273685"/>
          </a:xfrm>
          <a:prstGeom prst="rect">
            <a:avLst/>
          </a:prstGeom>
        </p:spPr>
        <p:txBody>
          <a:bodyPr vert="horz" wrap="square" lIns="0" tIns="15875" rIns="0" bIns="0" rtlCol="0">
            <a:spAutoFit/>
          </a:bodyPr>
          <a:lstStyle/>
          <a:p>
            <a:pPr marL="12700">
              <a:lnSpc>
                <a:spcPct val="100000"/>
              </a:lnSpc>
              <a:spcBef>
                <a:spcPts val="125"/>
              </a:spcBef>
            </a:pPr>
            <a:r>
              <a:rPr sz="1600" b="1" spc="-15" dirty="0">
                <a:solidFill>
                  <a:srgbClr val="FFFFFF"/>
                </a:solidFill>
                <a:latin typeface="Trebuchet MS"/>
                <a:cs typeface="Trebuchet MS"/>
              </a:rPr>
              <a:t>1</a:t>
            </a:r>
            <a:r>
              <a:rPr sz="1600" b="1" spc="-10" dirty="0">
                <a:solidFill>
                  <a:srgbClr val="FFFFFF"/>
                </a:solidFill>
                <a:latin typeface="Trebuchet MS"/>
                <a:cs typeface="Trebuchet MS"/>
              </a:rPr>
              <a:t>0</a:t>
            </a:r>
            <a:endParaRPr sz="1600">
              <a:latin typeface="Trebuchet MS"/>
              <a:cs typeface="Trebuchet MS"/>
            </a:endParaRPr>
          </a:p>
        </p:txBody>
      </p:sp>
      <p:sp>
        <p:nvSpPr>
          <p:cNvPr id="20" name="object 20"/>
          <p:cNvSpPr txBox="1"/>
          <p:nvPr/>
        </p:nvSpPr>
        <p:spPr>
          <a:xfrm>
            <a:off x="10659503" y="7328469"/>
            <a:ext cx="143510" cy="273685"/>
          </a:xfrm>
          <a:prstGeom prst="rect">
            <a:avLst/>
          </a:prstGeom>
        </p:spPr>
        <p:txBody>
          <a:bodyPr vert="horz" wrap="square" lIns="0" tIns="15875" rIns="0" bIns="0" rtlCol="0">
            <a:spAutoFit/>
          </a:bodyPr>
          <a:lstStyle/>
          <a:p>
            <a:pPr marL="12700">
              <a:lnSpc>
                <a:spcPct val="100000"/>
              </a:lnSpc>
              <a:spcBef>
                <a:spcPts val="125"/>
              </a:spcBef>
            </a:pPr>
            <a:r>
              <a:rPr sz="1600" b="1" spc="-10" dirty="0">
                <a:solidFill>
                  <a:srgbClr val="FFFFFF"/>
                </a:solidFill>
                <a:latin typeface="Trebuchet MS"/>
                <a:cs typeface="Trebuchet MS"/>
              </a:rPr>
              <a:t>0</a:t>
            </a:r>
            <a:endParaRPr sz="1600">
              <a:latin typeface="Trebuchet MS"/>
              <a:cs typeface="Trebuchet MS"/>
            </a:endParaRPr>
          </a:p>
        </p:txBody>
      </p:sp>
      <p:grpSp>
        <p:nvGrpSpPr>
          <p:cNvPr id="21" name="object 21"/>
          <p:cNvGrpSpPr/>
          <p:nvPr/>
        </p:nvGrpSpPr>
        <p:grpSpPr>
          <a:xfrm>
            <a:off x="1059746" y="760597"/>
            <a:ext cx="304800" cy="304800"/>
            <a:chOff x="1059746" y="760597"/>
            <a:chExt cx="304800" cy="304800"/>
          </a:xfrm>
        </p:grpSpPr>
        <p:sp>
          <p:nvSpPr>
            <p:cNvPr id="22" name="object 22"/>
            <p:cNvSpPr/>
            <p:nvPr/>
          </p:nvSpPr>
          <p:spPr>
            <a:xfrm>
              <a:off x="1065811" y="839559"/>
              <a:ext cx="292735" cy="147320"/>
            </a:xfrm>
            <a:custGeom>
              <a:avLst/>
              <a:gdLst/>
              <a:ahLst/>
              <a:cxnLst/>
              <a:rect l="l" t="t" r="r" b="b"/>
              <a:pathLst>
                <a:path w="292734" h="147319">
                  <a:moveTo>
                    <a:pt x="0" y="0"/>
                  </a:moveTo>
                  <a:lnTo>
                    <a:pt x="292647" y="0"/>
                  </a:lnTo>
                  <a:lnTo>
                    <a:pt x="292647" y="146851"/>
                  </a:lnTo>
                  <a:lnTo>
                    <a:pt x="0" y="146851"/>
                  </a:lnTo>
                  <a:lnTo>
                    <a:pt x="0" y="0"/>
                  </a:lnTo>
                  <a:close/>
                </a:path>
              </a:pathLst>
            </a:custGeom>
            <a:ln w="12128">
              <a:solidFill>
                <a:srgbClr val="000000"/>
              </a:solidFill>
            </a:ln>
          </p:spPr>
          <p:txBody>
            <a:bodyPr wrap="square" lIns="0" tIns="0" rIns="0" bIns="0" rtlCol="0"/>
            <a:lstStyle/>
            <a:p>
              <a:endParaRPr/>
            </a:p>
          </p:txBody>
        </p:sp>
        <p:sp>
          <p:nvSpPr>
            <p:cNvPr id="23" name="object 23"/>
            <p:cNvSpPr/>
            <p:nvPr/>
          </p:nvSpPr>
          <p:spPr>
            <a:xfrm>
              <a:off x="1138708" y="766662"/>
              <a:ext cx="147320" cy="292735"/>
            </a:xfrm>
            <a:custGeom>
              <a:avLst/>
              <a:gdLst/>
              <a:ahLst/>
              <a:cxnLst/>
              <a:rect l="l" t="t" r="r" b="b"/>
              <a:pathLst>
                <a:path w="147319" h="292734">
                  <a:moveTo>
                    <a:pt x="146851" y="0"/>
                  </a:moveTo>
                  <a:lnTo>
                    <a:pt x="146851" y="292647"/>
                  </a:lnTo>
                  <a:lnTo>
                    <a:pt x="0" y="292647"/>
                  </a:lnTo>
                  <a:lnTo>
                    <a:pt x="0" y="0"/>
                  </a:lnTo>
                  <a:lnTo>
                    <a:pt x="146851" y="0"/>
                  </a:lnTo>
                  <a:close/>
                </a:path>
              </a:pathLst>
            </a:custGeom>
            <a:ln w="12128">
              <a:solidFill>
                <a:srgbClr val="000000"/>
              </a:solidFill>
            </a:ln>
          </p:spPr>
          <p:txBody>
            <a:bodyPr wrap="square" lIns="0" tIns="0" rIns="0" bIns="0" rtlCol="0"/>
            <a:lstStyle/>
            <a:p>
              <a:endParaRPr/>
            </a:p>
          </p:txBody>
        </p:sp>
        <p:sp>
          <p:nvSpPr>
            <p:cNvPr id="24" name="object 24"/>
            <p:cNvSpPr/>
            <p:nvPr/>
          </p:nvSpPr>
          <p:spPr>
            <a:xfrm>
              <a:off x="1101202" y="802053"/>
              <a:ext cx="222250" cy="222250"/>
            </a:xfrm>
            <a:custGeom>
              <a:avLst/>
              <a:gdLst/>
              <a:ahLst/>
              <a:cxnLst/>
              <a:rect l="l" t="t" r="r" b="b"/>
              <a:pathLst>
                <a:path w="222250" h="222250">
                  <a:moveTo>
                    <a:pt x="0" y="0"/>
                  </a:moveTo>
                  <a:lnTo>
                    <a:pt x="221864" y="0"/>
                  </a:lnTo>
                  <a:lnTo>
                    <a:pt x="221864" y="221864"/>
                  </a:lnTo>
                  <a:lnTo>
                    <a:pt x="0" y="221864"/>
                  </a:lnTo>
                  <a:lnTo>
                    <a:pt x="0" y="0"/>
                  </a:lnTo>
                  <a:close/>
                </a:path>
              </a:pathLst>
            </a:custGeom>
            <a:ln w="12128">
              <a:solidFill>
                <a:srgbClr val="000000"/>
              </a:solidFill>
            </a:ln>
          </p:spPr>
          <p:txBody>
            <a:bodyPr wrap="square" lIns="0" tIns="0" rIns="0" bIns="0" rtlCol="0"/>
            <a:lstStyle/>
            <a:p>
              <a:endParaRPr/>
            </a:p>
          </p:txBody>
        </p:sp>
      </p:grpSp>
      <p:sp>
        <p:nvSpPr>
          <p:cNvPr id="25" name="object 25"/>
          <p:cNvSpPr txBox="1"/>
          <p:nvPr/>
        </p:nvSpPr>
        <p:spPr>
          <a:xfrm>
            <a:off x="1523065" y="758710"/>
            <a:ext cx="2232660" cy="284480"/>
          </a:xfrm>
          <a:prstGeom prst="rect">
            <a:avLst/>
          </a:prstGeom>
        </p:spPr>
        <p:txBody>
          <a:bodyPr vert="horz" wrap="square" lIns="0" tIns="12700" rIns="0" bIns="0" rtlCol="0">
            <a:spAutoFit/>
          </a:bodyPr>
          <a:lstStyle/>
          <a:p>
            <a:pPr marL="12700">
              <a:lnSpc>
                <a:spcPct val="100000"/>
              </a:lnSpc>
              <a:spcBef>
                <a:spcPts val="100"/>
              </a:spcBef>
            </a:pPr>
            <a:r>
              <a:rPr sz="1700" b="1" spc="80" dirty="0">
                <a:solidFill>
                  <a:srgbClr val="17072A"/>
                </a:solidFill>
                <a:latin typeface="Arial"/>
                <a:cs typeface="Arial"/>
              </a:rPr>
              <a:t>LARANA</a:t>
            </a:r>
            <a:r>
              <a:rPr sz="1700" b="1" spc="60" dirty="0">
                <a:solidFill>
                  <a:srgbClr val="17072A"/>
                </a:solidFill>
                <a:latin typeface="Arial"/>
                <a:cs typeface="Arial"/>
              </a:rPr>
              <a:t> </a:t>
            </a:r>
            <a:r>
              <a:rPr sz="1700" b="1" spc="55" dirty="0">
                <a:solidFill>
                  <a:srgbClr val="17072A"/>
                </a:solidFill>
                <a:latin typeface="Arial"/>
                <a:cs typeface="Arial"/>
              </a:rPr>
              <a:t>COMPANY</a:t>
            </a:r>
            <a:endParaRPr sz="1700">
              <a:latin typeface="Arial"/>
              <a:cs typeface="Arial"/>
            </a:endParaRPr>
          </a:p>
        </p:txBody>
      </p:sp>
      <p:sp>
        <p:nvSpPr>
          <p:cNvPr id="26" name="object 26"/>
          <p:cNvSpPr/>
          <p:nvPr/>
        </p:nvSpPr>
        <p:spPr>
          <a:xfrm>
            <a:off x="0" y="1271524"/>
            <a:ext cx="4033745" cy="154765"/>
          </a:xfrm>
          <a:prstGeom prst="rect">
            <a:avLst/>
          </a:prstGeom>
          <a:blipFill>
            <a:blip r:embed="rId4" cstate="print"/>
            <a:stretch>
              <a:fillRect/>
            </a:stretch>
          </a:blipFill>
        </p:spPr>
        <p:txBody>
          <a:bodyPr wrap="square" lIns="0" tIns="0" rIns="0" bIns="0" rtlCol="0"/>
          <a:lstStyle/>
          <a:p>
            <a:endParaRPr/>
          </a:p>
        </p:txBody>
      </p:sp>
      <p:sp>
        <p:nvSpPr>
          <p:cNvPr id="30" name="Rectangle: Rounded Corners 29">
            <a:extLst>
              <a:ext uri="{FF2B5EF4-FFF2-40B4-BE49-F238E27FC236}">
                <a16:creationId xmlns:a16="http://schemas.microsoft.com/office/drawing/2014/main" id="{16FD8A74-65DB-0410-B7C8-474695542561}"/>
              </a:ext>
            </a:extLst>
          </p:cNvPr>
          <p:cNvSpPr/>
          <p:nvPr/>
        </p:nvSpPr>
        <p:spPr>
          <a:xfrm>
            <a:off x="390402" y="2992073"/>
            <a:ext cx="7872390" cy="7073312"/>
          </a:xfrm>
          <a:prstGeom prst="roundRect">
            <a:avLst/>
          </a:prstGeom>
          <a:solidFill>
            <a:srgbClr val="7B6B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3BC88AC6-1365-DFD8-177D-9F343D026488}"/>
              </a:ext>
            </a:extLst>
          </p:cNvPr>
          <p:cNvSpPr txBox="1"/>
          <p:nvPr/>
        </p:nvSpPr>
        <p:spPr>
          <a:xfrm>
            <a:off x="1101202" y="3633488"/>
            <a:ext cx="6953087" cy="5632311"/>
          </a:xfrm>
          <a:prstGeom prst="rect">
            <a:avLst/>
          </a:prstGeom>
          <a:noFill/>
        </p:spPr>
        <p:txBody>
          <a:bodyPr wrap="square" rtlCol="0">
            <a:spAutoFit/>
          </a:bodyPr>
          <a:lstStyle/>
          <a:p>
            <a:pPr marL="285750" indent="-285750">
              <a:buFontTx/>
              <a:buChar char="-"/>
            </a:pPr>
            <a:r>
              <a:rPr lang="en-US" sz="3600" dirty="0">
                <a:solidFill>
                  <a:schemeClr val="bg1"/>
                </a:solidFill>
                <a:latin typeface="Times New Roman" panose="02020603050405020304" pitchFamily="18" charset="0"/>
                <a:cs typeface="Times New Roman" panose="02020603050405020304" pitchFamily="18" charset="0"/>
              </a:rPr>
              <a:t>MẠNG DẠNG HÌNH SAO ( STAR TOPOLOLY</a:t>
            </a:r>
          </a:p>
          <a:p>
            <a:endParaRPr lang="en-US" sz="3600" dirty="0">
              <a:solidFill>
                <a:schemeClr val="bg1"/>
              </a:solidFill>
              <a:latin typeface="Times New Roman" panose="02020603050405020304" pitchFamily="18" charset="0"/>
              <a:cs typeface="Times New Roman" panose="02020603050405020304" pitchFamily="18" charset="0"/>
            </a:endParaRPr>
          </a:p>
          <a:p>
            <a:pPr marL="285750" indent="-285750">
              <a:buFontTx/>
              <a:buChar char="-"/>
            </a:pPr>
            <a:r>
              <a:rPr lang="en-US" sz="3600" dirty="0">
                <a:solidFill>
                  <a:schemeClr val="bg1"/>
                </a:solidFill>
                <a:latin typeface="Times New Roman" panose="02020603050405020304" pitchFamily="18" charset="0"/>
                <a:cs typeface="Times New Roman" panose="02020603050405020304" pitchFamily="18" charset="0"/>
              </a:rPr>
              <a:t>MẠNG HÌNH TUYẾN (BUS TOPOLOGY)</a:t>
            </a:r>
          </a:p>
          <a:p>
            <a:pPr marL="285750" indent="-285750">
              <a:buFontTx/>
              <a:buChar char="-"/>
            </a:pPr>
            <a:endParaRPr lang="en-US" sz="3600" dirty="0">
              <a:solidFill>
                <a:schemeClr val="bg1"/>
              </a:solidFill>
              <a:latin typeface="Times New Roman" panose="02020603050405020304" pitchFamily="18" charset="0"/>
              <a:cs typeface="Times New Roman" panose="02020603050405020304" pitchFamily="18" charset="0"/>
            </a:endParaRPr>
          </a:p>
          <a:p>
            <a:pPr marL="285750" indent="-285750">
              <a:buFontTx/>
              <a:buChar char="-"/>
            </a:pPr>
            <a:r>
              <a:rPr lang="en-US" sz="3600" dirty="0">
                <a:solidFill>
                  <a:schemeClr val="bg1"/>
                </a:solidFill>
                <a:latin typeface="Times New Roman" panose="02020603050405020304" pitchFamily="18" charset="0"/>
                <a:cs typeface="Times New Roman" panose="02020603050405020304" pitchFamily="18" charset="0"/>
              </a:rPr>
              <a:t>MẠNG DẠNG VÒNG (RING TOPOLOGY)</a:t>
            </a:r>
          </a:p>
          <a:p>
            <a:pPr marL="285750" indent="-285750">
              <a:buFontTx/>
              <a:buChar char="-"/>
            </a:pPr>
            <a:endParaRPr lang="en-US" sz="3600" dirty="0">
              <a:solidFill>
                <a:schemeClr val="bg1"/>
              </a:solidFill>
              <a:latin typeface="Times New Roman" panose="02020603050405020304" pitchFamily="18" charset="0"/>
              <a:cs typeface="Times New Roman" panose="02020603050405020304" pitchFamily="18" charset="0"/>
            </a:endParaRPr>
          </a:p>
          <a:p>
            <a:pPr marL="285750" indent="-285750">
              <a:buFontTx/>
              <a:buChar char="-"/>
            </a:pPr>
            <a:r>
              <a:rPr lang="en-US" sz="3600" dirty="0">
                <a:solidFill>
                  <a:schemeClr val="bg1"/>
                </a:solidFill>
                <a:latin typeface="Times New Roman" panose="02020603050405020304" pitchFamily="18" charset="0"/>
                <a:cs typeface="Times New Roman" panose="02020603050405020304" pitchFamily="18" charset="0"/>
              </a:rPr>
              <a:t>MẠNG DẠNG KẾT HỢP</a:t>
            </a: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iterate type="wd">
                                    <p:tmPct val="1000"/>
                                  </p:iterate>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iterate type="wd">
                                    <p:tmPct val="0"/>
                                  </p:iterate>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1000" fill="hold"/>
                                        <p:tgtEl>
                                          <p:spTgt spid="31"/>
                                        </p:tgtEl>
                                        <p:attrNameLst>
                                          <p:attrName>ppt_x</p:attrName>
                                        </p:attrNameLst>
                                      </p:cBhvr>
                                      <p:tavLst>
                                        <p:tav tm="0">
                                          <p:val>
                                            <p:strVal val="#ppt_x"/>
                                          </p:val>
                                        </p:tav>
                                        <p:tav tm="100000">
                                          <p:val>
                                            <p:strVal val="#ppt_x"/>
                                          </p:val>
                                        </p:tav>
                                      </p:tavLst>
                                    </p:anim>
                                    <p:anim calcmode="lin" valueType="num">
                                      <p:cBhvr additive="base">
                                        <p:cTn id="13" dur="10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7072A"/>
          </a:solidFill>
        </p:spPr>
        <p:txBody>
          <a:bodyPr wrap="square" lIns="0" tIns="0" rIns="0" bIns="0" rtlCol="0"/>
          <a:lstStyle/>
          <a:p>
            <a:endParaRPr/>
          </a:p>
        </p:txBody>
      </p:sp>
      <p:sp>
        <p:nvSpPr>
          <p:cNvPr id="3" name="Text Placeholder 2"/>
          <p:cNvSpPr>
            <a:spLocks noGrp="1"/>
          </p:cNvSpPr>
          <p:nvPr>
            <p:ph type="body" idx="1"/>
          </p:nvPr>
        </p:nvSpPr>
        <p:spPr/>
        <p:txBody>
          <a:bodyPr/>
          <a:lstStyle/>
          <a:p>
            <a:endParaRPr lang="vi-VN" dirty="0"/>
          </a:p>
        </p:txBody>
      </p:sp>
      <p:pic>
        <p:nvPicPr>
          <p:cNvPr id="5" name="Picture 4"/>
          <p:cNvPicPr>
            <a:picLocks noChangeAspect="1"/>
          </p:cNvPicPr>
          <p:nvPr/>
        </p:nvPicPr>
        <p:blipFill>
          <a:blip r:embed="rId2"/>
          <a:stretch>
            <a:fillRect/>
          </a:stretch>
        </p:blipFill>
        <p:spPr>
          <a:xfrm>
            <a:off x="1600200" y="1113831"/>
            <a:ext cx="14944572" cy="9173170"/>
          </a:xfrm>
          <a:prstGeom prst="rect">
            <a:avLst/>
          </a:prstGeom>
        </p:spPr>
      </p:pic>
      <p:sp>
        <p:nvSpPr>
          <p:cNvPr id="2" name="TextBox 1"/>
          <p:cNvSpPr txBox="1"/>
          <p:nvPr/>
        </p:nvSpPr>
        <p:spPr>
          <a:xfrm>
            <a:off x="6781800" y="74386"/>
            <a:ext cx="6400800" cy="923330"/>
          </a:xfrm>
          <a:prstGeom prst="rect">
            <a:avLst/>
          </a:prstGeom>
          <a:noFill/>
        </p:spPr>
        <p:txBody>
          <a:bodyPr wrap="square" rtlCol="0">
            <a:spAutoFit/>
          </a:bodyPr>
          <a:lstStyle/>
          <a:p>
            <a:r>
              <a:rPr lang="vi-VN" sz="5400" b="1" dirty="0" smtClean="0">
                <a:solidFill>
                  <a:srgbClr val="7030A0"/>
                </a:solidFill>
              </a:rPr>
              <a:t>TỔNG QUAN</a:t>
            </a:r>
            <a:endParaRPr lang="vi-VN" sz="5400" b="1" dirty="0">
              <a:solidFill>
                <a:srgbClr val="7030A0"/>
              </a:solidFill>
            </a:endParaRPr>
          </a:p>
        </p:txBody>
      </p:sp>
      <p:sp>
        <p:nvSpPr>
          <p:cNvPr id="6" name="object 7"/>
          <p:cNvSpPr/>
          <p:nvPr/>
        </p:nvSpPr>
        <p:spPr>
          <a:xfrm>
            <a:off x="17145000" y="504528"/>
            <a:ext cx="561974" cy="29527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7393126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17192305" y="612413"/>
            <a:ext cx="561974" cy="295274"/>
          </a:xfrm>
          <a:prstGeom prst="rect">
            <a:avLst/>
          </a:prstGeom>
          <a:blipFill>
            <a:blip r:embed="rId2" cstate="print"/>
            <a:stretch>
              <a:fillRect/>
            </a:stretch>
          </a:blipFill>
        </p:spPr>
        <p:txBody>
          <a:bodyPr wrap="square" lIns="0" tIns="0" rIns="0" bIns="0" rtlCol="0"/>
          <a:lstStyle/>
          <a:p>
            <a:endParaRPr/>
          </a:p>
        </p:txBody>
      </p:sp>
      <p:grpSp>
        <p:nvGrpSpPr>
          <p:cNvPr id="8" name="object 8"/>
          <p:cNvGrpSpPr/>
          <p:nvPr/>
        </p:nvGrpSpPr>
        <p:grpSpPr>
          <a:xfrm>
            <a:off x="1059746" y="760597"/>
            <a:ext cx="304800" cy="304800"/>
            <a:chOff x="1059746" y="760597"/>
            <a:chExt cx="304800" cy="304800"/>
          </a:xfrm>
        </p:grpSpPr>
        <p:sp>
          <p:nvSpPr>
            <p:cNvPr id="9" name="object 9"/>
            <p:cNvSpPr/>
            <p:nvPr/>
          </p:nvSpPr>
          <p:spPr>
            <a:xfrm>
              <a:off x="1065811" y="839559"/>
              <a:ext cx="292735" cy="147320"/>
            </a:xfrm>
            <a:custGeom>
              <a:avLst/>
              <a:gdLst/>
              <a:ahLst/>
              <a:cxnLst/>
              <a:rect l="l" t="t" r="r" b="b"/>
              <a:pathLst>
                <a:path w="292734" h="147319">
                  <a:moveTo>
                    <a:pt x="0" y="0"/>
                  </a:moveTo>
                  <a:lnTo>
                    <a:pt x="292647" y="0"/>
                  </a:lnTo>
                  <a:lnTo>
                    <a:pt x="292647" y="146851"/>
                  </a:lnTo>
                  <a:lnTo>
                    <a:pt x="0" y="146851"/>
                  </a:lnTo>
                  <a:lnTo>
                    <a:pt x="0" y="0"/>
                  </a:lnTo>
                  <a:close/>
                </a:path>
              </a:pathLst>
            </a:custGeom>
            <a:ln w="12128">
              <a:solidFill>
                <a:srgbClr val="000000"/>
              </a:solidFill>
            </a:ln>
          </p:spPr>
          <p:txBody>
            <a:bodyPr wrap="square" lIns="0" tIns="0" rIns="0" bIns="0" rtlCol="0"/>
            <a:lstStyle/>
            <a:p>
              <a:endParaRPr/>
            </a:p>
          </p:txBody>
        </p:sp>
        <p:sp>
          <p:nvSpPr>
            <p:cNvPr id="10" name="object 10"/>
            <p:cNvSpPr/>
            <p:nvPr/>
          </p:nvSpPr>
          <p:spPr>
            <a:xfrm>
              <a:off x="1138708" y="766662"/>
              <a:ext cx="147320" cy="292735"/>
            </a:xfrm>
            <a:custGeom>
              <a:avLst/>
              <a:gdLst/>
              <a:ahLst/>
              <a:cxnLst/>
              <a:rect l="l" t="t" r="r" b="b"/>
              <a:pathLst>
                <a:path w="147319" h="292734">
                  <a:moveTo>
                    <a:pt x="146851" y="0"/>
                  </a:moveTo>
                  <a:lnTo>
                    <a:pt x="146851" y="292647"/>
                  </a:lnTo>
                  <a:lnTo>
                    <a:pt x="0" y="292647"/>
                  </a:lnTo>
                  <a:lnTo>
                    <a:pt x="0" y="0"/>
                  </a:lnTo>
                  <a:lnTo>
                    <a:pt x="146851" y="0"/>
                  </a:lnTo>
                  <a:close/>
                </a:path>
              </a:pathLst>
            </a:custGeom>
            <a:ln w="12128">
              <a:solidFill>
                <a:srgbClr val="000000"/>
              </a:solidFill>
            </a:ln>
          </p:spPr>
          <p:txBody>
            <a:bodyPr wrap="square" lIns="0" tIns="0" rIns="0" bIns="0" rtlCol="0"/>
            <a:lstStyle/>
            <a:p>
              <a:endParaRPr/>
            </a:p>
          </p:txBody>
        </p:sp>
        <p:sp>
          <p:nvSpPr>
            <p:cNvPr id="11" name="object 11"/>
            <p:cNvSpPr/>
            <p:nvPr/>
          </p:nvSpPr>
          <p:spPr>
            <a:xfrm>
              <a:off x="1101202" y="802053"/>
              <a:ext cx="222250" cy="222250"/>
            </a:xfrm>
            <a:custGeom>
              <a:avLst/>
              <a:gdLst/>
              <a:ahLst/>
              <a:cxnLst/>
              <a:rect l="l" t="t" r="r" b="b"/>
              <a:pathLst>
                <a:path w="222250" h="222250">
                  <a:moveTo>
                    <a:pt x="0" y="0"/>
                  </a:moveTo>
                  <a:lnTo>
                    <a:pt x="221864" y="0"/>
                  </a:lnTo>
                  <a:lnTo>
                    <a:pt x="221864" y="221864"/>
                  </a:lnTo>
                  <a:lnTo>
                    <a:pt x="0" y="221864"/>
                  </a:lnTo>
                  <a:lnTo>
                    <a:pt x="0" y="0"/>
                  </a:lnTo>
                  <a:close/>
                </a:path>
              </a:pathLst>
            </a:custGeom>
            <a:ln w="12128">
              <a:solidFill>
                <a:srgbClr val="000000"/>
              </a:solidFill>
            </a:ln>
          </p:spPr>
          <p:txBody>
            <a:bodyPr wrap="square" lIns="0" tIns="0" rIns="0" bIns="0" rtlCol="0"/>
            <a:lstStyle/>
            <a:p>
              <a:endParaRPr/>
            </a:p>
          </p:txBody>
        </p:sp>
      </p:grpSp>
      <p:sp>
        <p:nvSpPr>
          <p:cNvPr id="12" name="object 12"/>
          <p:cNvSpPr txBox="1"/>
          <p:nvPr/>
        </p:nvSpPr>
        <p:spPr>
          <a:xfrm>
            <a:off x="1523065" y="758707"/>
            <a:ext cx="2232660" cy="284480"/>
          </a:xfrm>
          <a:prstGeom prst="rect">
            <a:avLst/>
          </a:prstGeom>
        </p:spPr>
        <p:txBody>
          <a:bodyPr vert="horz" wrap="square" lIns="0" tIns="12700" rIns="0" bIns="0" rtlCol="0">
            <a:spAutoFit/>
          </a:bodyPr>
          <a:lstStyle/>
          <a:p>
            <a:pPr marL="12700">
              <a:lnSpc>
                <a:spcPct val="100000"/>
              </a:lnSpc>
              <a:spcBef>
                <a:spcPts val="100"/>
              </a:spcBef>
            </a:pPr>
            <a:r>
              <a:rPr sz="1700" b="1" spc="80" dirty="0">
                <a:solidFill>
                  <a:srgbClr val="17072A"/>
                </a:solidFill>
                <a:latin typeface="Arial"/>
                <a:cs typeface="Arial"/>
              </a:rPr>
              <a:t>LARANA</a:t>
            </a:r>
            <a:r>
              <a:rPr sz="1700" b="1" spc="60" dirty="0">
                <a:solidFill>
                  <a:srgbClr val="17072A"/>
                </a:solidFill>
                <a:latin typeface="Arial"/>
                <a:cs typeface="Arial"/>
              </a:rPr>
              <a:t> </a:t>
            </a:r>
            <a:r>
              <a:rPr sz="1700" b="1" spc="55" dirty="0">
                <a:solidFill>
                  <a:srgbClr val="17072A"/>
                </a:solidFill>
                <a:latin typeface="Arial"/>
                <a:cs typeface="Arial"/>
              </a:rPr>
              <a:t>COMPANY</a:t>
            </a:r>
            <a:endParaRPr sz="1700">
              <a:latin typeface="Arial"/>
              <a:cs typeface="Arial"/>
            </a:endParaRPr>
          </a:p>
        </p:txBody>
      </p:sp>
      <p:sp>
        <p:nvSpPr>
          <p:cNvPr id="13" name="object 13"/>
          <p:cNvSpPr/>
          <p:nvPr/>
        </p:nvSpPr>
        <p:spPr>
          <a:xfrm>
            <a:off x="0" y="1271521"/>
            <a:ext cx="4033745" cy="154765"/>
          </a:xfrm>
          <a:prstGeom prst="rect">
            <a:avLst/>
          </a:prstGeom>
          <a:blipFill>
            <a:blip r:embed="rId3" cstate="print"/>
            <a:stretch>
              <a:fillRect/>
            </a:stretch>
          </a:blipFill>
        </p:spPr>
        <p:txBody>
          <a:bodyPr wrap="square" lIns="0" tIns="0" rIns="0" bIns="0" rtlCol="0"/>
          <a:lstStyle/>
          <a:p>
            <a:endParaRPr/>
          </a:p>
        </p:txBody>
      </p:sp>
      <p:sp>
        <p:nvSpPr>
          <p:cNvPr id="30" name="Title 29">
            <a:extLst>
              <a:ext uri="{FF2B5EF4-FFF2-40B4-BE49-F238E27FC236}">
                <a16:creationId xmlns:a16="http://schemas.microsoft.com/office/drawing/2014/main" id="{38236061-DD1E-86F2-F7E0-D2C7489C2A90}"/>
              </a:ext>
            </a:extLst>
          </p:cNvPr>
          <p:cNvSpPr>
            <a:spLocks noGrp="1"/>
          </p:cNvSpPr>
          <p:nvPr>
            <p:ph type="title"/>
          </p:nvPr>
        </p:nvSpPr>
        <p:spPr>
          <a:xfrm>
            <a:off x="2009345" y="612413"/>
            <a:ext cx="14777713" cy="1292662"/>
          </a:xfrm>
        </p:spPr>
        <p:txBody>
          <a:bodyPr/>
          <a:lstStyle/>
          <a:p>
            <a:pPr algn="ctr"/>
            <a:r>
              <a:rPr lang="vi-VN" sz="4000" b="1">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Các phương thức truy nhập đường truyền vật lý .</a:t>
            </a:r>
            <a:r>
              <a:rPr lang="en-US" sz="1800">
                <a:effectLst/>
                <a:latin typeface="Calibri" panose="020F0502020204030204" pitchFamily="34" charset="0"/>
                <a:ea typeface="Calibri" panose="020F0502020204030204" pitchFamily="34" charset="0"/>
                <a:cs typeface="Times New Roman" panose="02020603050405020304" pitchFamily="18" charset="0"/>
              </a:rPr>
              <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sz="4400">
              <a:solidFill>
                <a:srgbClr val="7030A0"/>
              </a:solidFill>
              <a:latin typeface="+mj-lt"/>
            </a:endParaRPr>
          </a:p>
        </p:txBody>
      </p:sp>
      <p:sp>
        <p:nvSpPr>
          <p:cNvPr id="31" name="Rectangle: Rounded Corners 30">
            <a:extLst>
              <a:ext uri="{FF2B5EF4-FFF2-40B4-BE49-F238E27FC236}">
                <a16:creationId xmlns:a16="http://schemas.microsoft.com/office/drawing/2014/main" id="{4CA274B1-020E-458F-40FF-89A7884C5753}"/>
              </a:ext>
            </a:extLst>
          </p:cNvPr>
          <p:cNvSpPr/>
          <p:nvPr/>
        </p:nvSpPr>
        <p:spPr>
          <a:xfrm>
            <a:off x="1173121" y="2324100"/>
            <a:ext cx="7162800" cy="75438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7AB2413D-44B0-B1DD-80B8-EC728FB79731}"/>
              </a:ext>
            </a:extLst>
          </p:cNvPr>
          <p:cNvSpPr txBox="1"/>
          <p:nvPr/>
        </p:nvSpPr>
        <p:spPr>
          <a:xfrm>
            <a:off x="2366727" y="2556143"/>
            <a:ext cx="5257800" cy="1323439"/>
          </a:xfrm>
          <a:prstGeom prst="rect">
            <a:avLst/>
          </a:prstGeom>
          <a:noFill/>
        </p:spPr>
        <p:txBody>
          <a:bodyPr wrap="square" rtlCol="0">
            <a:spAutoFit/>
          </a:bodyPr>
          <a:lstStyle/>
          <a:p>
            <a:r>
              <a:rPr lang="vi-VN" sz="4000" b="1">
                <a:solidFill>
                  <a:schemeClr val="bg2"/>
                </a:solidFill>
                <a:effectLst/>
                <a:latin typeface="+mj-lt"/>
                <a:ea typeface="Times New Roman" panose="02020603050405020304" pitchFamily="18" charset="0"/>
                <a:cs typeface="Times New Roman" panose="02020603050405020304" pitchFamily="18" charset="0"/>
              </a:rPr>
              <a:t>Giao thức CSMA/CD</a:t>
            </a:r>
            <a:endParaRPr lang="en-US" sz="4000" b="1">
              <a:solidFill>
                <a:schemeClr val="bg2"/>
              </a:solidFill>
              <a:effectLst/>
              <a:latin typeface="+mj-lt"/>
              <a:ea typeface="Calibri" panose="020F0502020204030204" pitchFamily="34" charset="0"/>
              <a:cs typeface="Times New Roman" panose="02020603050405020304" pitchFamily="18" charset="0"/>
            </a:endParaRPr>
          </a:p>
          <a:p>
            <a:endParaRPr lang="en-US" sz="4000" b="1">
              <a:solidFill>
                <a:schemeClr val="bg2"/>
              </a:solidFill>
              <a:latin typeface="+mj-lt"/>
              <a:cs typeface="Times New Roman" panose="02020603050405020304" pitchFamily="18" charset="0"/>
            </a:endParaRPr>
          </a:p>
        </p:txBody>
      </p:sp>
      <p:sp>
        <p:nvSpPr>
          <p:cNvPr id="33" name="TextBox 32">
            <a:extLst>
              <a:ext uri="{FF2B5EF4-FFF2-40B4-BE49-F238E27FC236}">
                <a16:creationId xmlns:a16="http://schemas.microsoft.com/office/drawing/2014/main" id="{0210AEA2-216E-31C4-6A68-0641B9CD54C5}"/>
              </a:ext>
            </a:extLst>
          </p:cNvPr>
          <p:cNvSpPr txBox="1"/>
          <p:nvPr/>
        </p:nvSpPr>
        <p:spPr>
          <a:xfrm>
            <a:off x="1549829" y="4381500"/>
            <a:ext cx="6328892" cy="4401205"/>
          </a:xfrm>
          <a:prstGeom prst="rect">
            <a:avLst/>
          </a:prstGeom>
          <a:noFill/>
        </p:spPr>
        <p:txBody>
          <a:bodyPr wrap="square" rtlCol="0">
            <a:spAutoFit/>
          </a:bodyPr>
          <a:lstStyle/>
          <a:p>
            <a:r>
              <a:rPr lang="en-US" sz="4000" b="0" i="0">
                <a:solidFill>
                  <a:schemeClr val="bg2"/>
                </a:solidFill>
                <a:effectLst/>
                <a:latin typeface="Times New Roman" panose="02020603050405020304" pitchFamily="18" charset="0"/>
                <a:cs typeface="Times New Roman" panose="02020603050405020304" pitchFamily="18" charset="0"/>
              </a:rPr>
              <a:t>- </a:t>
            </a:r>
            <a:r>
              <a:rPr lang="vi-VN" sz="400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Giao thức CSMA/CD (Carrier Sense Multiple Access with Collision Detection) là một phương pháp nổi tiếng cùng với mạng Ethernet (IEEE 802.3).</a:t>
            </a:r>
            <a:endParaRPr lang="en-US" sz="400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4000">
              <a:solidFill>
                <a:schemeClr val="bg2"/>
              </a:solidFill>
              <a:latin typeface="Times New Roman" panose="02020603050405020304" pitchFamily="18" charset="0"/>
              <a:cs typeface="Times New Roman" panose="02020603050405020304" pitchFamily="18" charset="0"/>
            </a:endParaRPr>
          </a:p>
        </p:txBody>
      </p:sp>
      <p:sp>
        <p:nvSpPr>
          <p:cNvPr id="34" name="Rectangle: Rounded Corners 33">
            <a:extLst>
              <a:ext uri="{FF2B5EF4-FFF2-40B4-BE49-F238E27FC236}">
                <a16:creationId xmlns:a16="http://schemas.microsoft.com/office/drawing/2014/main" id="{C9513F52-D5E6-8767-EF93-1B96BB183DFF}"/>
              </a:ext>
            </a:extLst>
          </p:cNvPr>
          <p:cNvSpPr/>
          <p:nvPr/>
        </p:nvSpPr>
        <p:spPr>
          <a:xfrm>
            <a:off x="9753600" y="2324100"/>
            <a:ext cx="7162800" cy="75438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590E50DC-0A5C-E43B-BD86-676560AB11F3}"/>
              </a:ext>
            </a:extLst>
          </p:cNvPr>
          <p:cNvSpPr txBox="1"/>
          <p:nvPr/>
        </p:nvSpPr>
        <p:spPr>
          <a:xfrm>
            <a:off x="10884310" y="2581953"/>
            <a:ext cx="5469583" cy="1938992"/>
          </a:xfrm>
          <a:prstGeom prst="rect">
            <a:avLst/>
          </a:prstGeom>
          <a:noFill/>
        </p:spPr>
        <p:txBody>
          <a:bodyPr wrap="square" rtlCol="0">
            <a:spAutoFit/>
          </a:bodyPr>
          <a:lstStyle/>
          <a:p>
            <a:r>
              <a:rPr lang="vi-VN" sz="4000" b="1">
                <a:solidFill>
                  <a:schemeClr val="bg2"/>
                </a:solidFill>
                <a:effectLst/>
                <a:latin typeface="+mj-lt"/>
                <a:ea typeface="Calibri" panose="020F0502020204030204" pitchFamily="34" charset="0"/>
                <a:cs typeface="Times New Roman" panose="02020603050405020304" pitchFamily="18" charset="0"/>
              </a:rPr>
              <a:t>Giao thức truyền thẻ bài (Token passing)</a:t>
            </a:r>
            <a:endParaRPr lang="en-US" sz="4000" b="1">
              <a:solidFill>
                <a:schemeClr val="bg2"/>
              </a:solidFill>
              <a:effectLst/>
              <a:latin typeface="+mj-lt"/>
              <a:ea typeface="Calibri" panose="020F0502020204030204" pitchFamily="34" charset="0"/>
              <a:cs typeface="Times New Roman" panose="02020603050405020304" pitchFamily="18" charset="0"/>
            </a:endParaRPr>
          </a:p>
          <a:p>
            <a:endParaRPr lang="en-US" sz="4000" b="1">
              <a:solidFill>
                <a:schemeClr val="bg2"/>
              </a:solidFill>
              <a:latin typeface="+mj-lt"/>
              <a:cs typeface="Times New Roman" panose="02020603050405020304" pitchFamily="18" charset="0"/>
            </a:endParaRPr>
          </a:p>
        </p:txBody>
      </p:sp>
      <p:sp>
        <p:nvSpPr>
          <p:cNvPr id="37" name="TextBox 36">
            <a:extLst>
              <a:ext uri="{FF2B5EF4-FFF2-40B4-BE49-F238E27FC236}">
                <a16:creationId xmlns:a16="http://schemas.microsoft.com/office/drawing/2014/main" id="{DB6867ED-F410-F9D1-DD84-C5791858F54F}"/>
              </a:ext>
            </a:extLst>
          </p:cNvPr>
          <p:cNvSpPr txBox="1"/>
          <p:nvPr/>
        </p:nvSpPr>
        <p:spPr>
          <a:xfrm>
            <a:off x="10287000" y="4381500"/>
            <a:ext cx="6079183" cy="4401205"/>
          </a:xfrm>
          <a:prstGeom prst="rect">
            <a:avLst/>
          </a:prstGeom>
          <a:noFill/>
        </p:spPr>
        <p:txBody>
          <a:bodyPr wrap="square" rtlCol="0">
            <a:spAutoFit/>
          </a:bodyPr>
          <a:lstStyle/>
          <a:p>
            <a:r>
              <a:rPr lang="en-US" sz="4000" b="0" i="0" dirty="0">
                <a:solidFill>
                  <a:schemeClr val="bg2"/>
                </a:solidFill>
                <a:effectLst/>
                <a:latin typeface="Times New Roman" panose="02020603050405020304" pitchFamily="18" charset="0"/>
                <a:cs typeface="Times New Roman" panose="02020603050405020304" pitchFamily="18" charset="0"/>
              </a:rPr>
              <a:t>-</a:t>
            </a:r>
            <a:r>
              <a:rPr lang="vi-VN" sz="40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Giao thức này được dùng trong các LAN có cấu trúc vòng sử dụng kỹ thuật chuyển thẻ bài (token) để cấp phát quyền truy nhập đường truyền tức là quyền được truyền dữ liệu đi.</a:t>
            </a:r>
            <a:endParaRPr lang="en-US" sz="40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00262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wd">
                                    <p:tmPct val="0"/>
                                  </p:iterate>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fltVal val="0"/>
                                          </p:val>
                                        </p:tav>
                                        <p:tav tm="100000">
                                          <p:val>
                                            <p:strVal val="#ppt_w"/>
                                          </p:val>
                                        </p:tav>
                                      </p:tavLst>
                                    </p:anim>
                                    <p:anim calcmode="lin" valueType="num">
                                      <p:cBhvr>
                                        <p:cTn id="8" dur="1000" fill="hold"/>
                                        <p:tgtEl>
                                          <p:spTgt spid="30"/>
                                        </p:tgtEl>
                                        <p:attrNameLst>
                                          <p:attrName>ppt_h</p:attrName>
                                        </p:attrNameLst>
                                      </p:cBhvr>
                                      <p:tavLst>
                                        <p:tav tm="0">
                                          <p:val>
                                            <p:fltVal val="0"/>
                                          </p:val>
                                        </p:tav>
                                        <p:tav tm="100000">
                                          <p:val>
                                            <p:strVal val="#ppt_h"/>
                                          </p:val>
                                        </p:tav>
                                      </p:tavLst>
                                    </p:anim>
                                    <p:animEffect transition="in" filter="fade">
                                      <p:cBhvr>
                                        <p:cTn id="9" dur="1000"/>
                                        <p:tgtEl>
                                          <p:spTgt spid="3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iterate type="wd">
                                    <p:tmPct val="0"/>
                                  </p:iterate>
                                  <p:childTnLst>
                                    <p:set>
                                      <p:cBhvr>
                                        <p:cTn id="13" dur="1" fill="hold">
                                          <p:stCondLst>
                                            <p:cond delay="0"/>
                                          </p:stCondLst>
                                        </p:cTn>
                                        <p:tgtEl>
                                          <p:spTgt spid="32"/>
                                        </p:tgtEl>
                                        <p:attrNameLst>
                                          <p:attrName>style.visibility</p:attrName>
                                        </p:attrNameLst>
                                      </p:cBhvr>
                                      <p:to>
                                        <p:strVal val="visible"/>
                                      </p:to>
                                    </p:set>
                                    <p:animEffect transition="in" filter="wipe(down)">
                                      <p:cBhvr>
                                        <p:cTn id="14" dur="1000"/>
                                        <p:tgtEl>
                                          <p:spTgt spid="32"/>
                                        </p:tgtEl>
                                      </p:cBhvr>
                                    </p:animEffect>
                                  </p:childTnLst>
                                </p:cTn>
                              </p:par>
                              <p:par>
                                <p:cTn id="15" presetID="22" presetClass="entr" presetSubtype="4" fill="hold" grpId="0" nodeType="withEffect">
                                  <p:stCondLst>
                                    <p:cond delay="0"/>
                                  </p:stCondLst>
                                  <p:iterate type="wd">
                                    <p:tmPct val="0"/>
                                  </p:iterate>
                                  <p:childTnLst>
                                    <p:set>
                                      <p:cBhvr>
                                        <p:cTn id="16" dur="1" fill="hold">
                                          <p:stCondLst>
                                            <p:cond delay="0"/>
                                          </p:stCondLst>
                                        </p:cTn>
                                        <p:tgtEl>
                                          <p:spTgt spid="36"/>
                                        </p:tgtEl>
                                        <p:attrNameLst>
                                          <p:attrName>style.visibility</p:attrName>
                                        </p:attrNameLst>
                                      </p:cBhvr>
                                      <p:to>
                                        <p:strVal val="visible"/>
                                      </p:to>
                                    </p:set>
                                    <p:animEffect transition="in" filter="wipe(down)">
                                      <p:cBhvr>
                                        <p:cTn id="17" dur="1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iterate type="wd">
                                    <p:tmPct val="0"/>
                                  </p:iterate>
                                  <p:childTnLst>
                                    <p:set>
                                      <p:cBhvr>
                                        <p:cTn id="21" dur="1" fill="hold">
                                          <p:stCondLst>
                                            <p:cond delay="0"/>
                                          </p:stCondLst>
                                        </p:cTn>
                                        <p:tgtEl>
                                          <p:spTgt spid="33"/>
                                        </p:tgtEl>
                                        <p:attrNameLst>
                                          <p:attrName>style.visibility</p:attrName>
                                        </p:attrNameLst>
                                      </p:cBhvr>
                                      <p:to>
                                        <p:strVal val="visible"/>
                                      </p:to>
                                    </p:set>
                                    <p:animEffect transition="in" filter="barn(inVertical)">
                                      <p:cBhvr>
                                        <p:cTn id="22" dur="1000"/>
                                        <p:tgtEl>
                                          <p:spTgt spid="33"/>
                                        </p:tgtEl>
                                      </p:cBhvr>
                                    </p:animEffect>
                                  </p:childTnLst>
                                </p:cTn>
                              </p:par>
                              <p:par>
                                <p:cTn id="23" presetID="16" presetClass="entr" presetSubtype="21" fill="hold" grpId="0" nodeType="withEffect">
                                  <p:stCondLst>
                                    <p:cond delay="0"/>
                                  </p:stCondLst>
                                  <p:iterate type="wd">
                                    <p:tmPct val="0"/>
                                  </p:iterate>
                                  <p:childTnLst>
                                    <p:set>
                                      <p:cBhvr>
                                        <p:cTn id="24" dur="1" fill="hold">
                                          <p:stCondLst>
                                            <p:cond delay="0"/>
                                          </p:stCondLst>
                                        </p:cTn>
                                        <p:tgtEl>
                                          <p:spTgt spid="37"/>
                                        </p:tgtEl>
                                        <p:attrNameLst>
                                          <p:attrName>style.visibility</p:attrName>
                                        </p:attrNameLst>
                                      </p:cBhvr>
                                      <p:to>
                                        <p:strVal val="visible"/>
                                      </p:to>
                                    </p:set>
                                    <p:animEffect transition="in" filter="barn(inVertical)">
                                      <p:cBhvr>
                                        <p:cTn id="25"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P spid="36" grpId="0"/>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3291" y="1638416"/>
            <a:ext cx="7415607" cy="689932"/>
          </a:xfrm>
          <a:prstGeom prst="rect">
            <a:avLst/>
          </a:prstGeom>
        </p:spPr>
        <p:txBody>
          <a:bodyPr vert="horz" wrap="square" lIns="0" tIns="12700" rIns="0" bIns="0" rtlCol="0">
            <a:spAutoFit/>
          </a:bodyPr>
          <a:lstStyle/>
          <a:p>
            <a:pPr marL="12700">
              <a:lnSpc>
                <a:spcPct val="100000"/>
              </a:lnSpc>
              <a:spcBef>
                <a:spcPts val="100"/>
              </a:spcBef>
              <a:tabLst>
                <a:tab pos="2894330" algn="l"/>
              </a:tabLst>
            </a:pPr>
            <a:r>
              <a:rPr lang="en-US" sz="4400">
                <a:solidFill>
                  <a:schemeClr val="tx1"/>
                </a:solidFill>
                <a:latin typeface="Roboto"/>
                <a:cs typeface="Roboto"/>
              </a:rPr>
              <a:t>CHUẨN HÓA MẠNG CỤC BỘ</a:t>
            </a:r>
            <a:endParaRPr sz="4400">
              <a:solidFill>
                <a:schemeClr val="tx1"/>
              </a:solidFill>
              <a:latin typeface="Roboto"/>
              <a:cs typeface="Roboto"/>
            </a:endParaRPr>
          </a:p>
        </p:txBody>
      </p:sp>
      <p:sp>
        <p:nvSpPr>
          <p:cNvPr id="6" name="object 6"/>
          <p:cNvSpPr txBox="1"/>
          <p:nvPr/>
        </p:nvSpPr>
        <p:spPr>
          <a:xfrm rot="18900000">
            <a:off x="10701390" y="7951205"/>
            <a:ext cx="1043097" cy="206375"/>
          </a:xfrm>
          <a:prstGeom prst="rect">
            <a:avLst/>
          </a:prstGeom>
        </p:spPr>
        <p:txBody>
          <a:bodyPr vert="horz" wrap="square" lIns="0" tIns="0" rIns="0" bIns="0" rtlCol="0">
            <a:spAutoFit/>
          </a:bodyPr>
          <a:lstStyle/>
          <a:p>
            <a:pPr>
              <a:lnSpc>
                <a:spcPts val="1625"/>
              </a:lnSpc>
            </a:pPr>
            <a:r>
              <a:rPr sz="1600" b="1" spc="70" dirty="0">
                <a:solidFill>
                  <a:srgbClr val="FFFFFF"/>
                </a:solidFill>
                <a:latin typeface="Trebuchet MS"/>
                <a:cs typeface="Trebuchet MS"/>
              </a:rPr>
              <a:t>Element</a:t>
            </a:r>
            <a:r>
              <a:rPr sz="1600" b="1" spc="-150" dirty="0">
                <a:solidFill>
                  <a:srgbClr val="FFFFFF"/>
                </a:solidFill>
                <a:latin typeface="Trebuchet MS"/>
                <a:cs typeface="Trebuchet MS"/>
              </a:rPr>
              <a:t> </a:t>
            </a:r>
            <a:r>
              <a:rPr sz="1600" b="1" spc="-10" dirty="0">
                <a:solidFill>
                  <a:srgbClr val="FFFFFF"/>
                </a:solidFill>
                <a:latin typeface="Trebuchet MS"/>
                <a:cs typeface="Trebuchet MS"/>
              </a:rPr>
              <a:t>1</a:t>
            </a:r>
            <a:endParaRPr sz="1600">
              <a:latin typeface="Trebuchet MS"/>
              <a:cs typeface="Trebuchet MS"/>
            </a:endParaRPr>
          </a:p>
        </p:txBody>
      </p:sp>
      <p:sp>
        <p:nvSpPr>
          <p:cNvPr id="7" name="object 7"/>
          <p:cNvSpPr txBox="1"/>
          <p:nvPr/>
        </p:nvSpPr>
        <p:spPr>
          <a:xfrm rot="18900000">
            <a:off x="11804888" y="7951205"/>
            <a:ext cx="1043097" cy="206375"/>
          </a:xfrm>
          <a:prstGeom prst="rect">
            <a:avLst/>
          </a:prstGeom>
        </p:spPr>
        <p:txBody>
          <a:bodyPr vert="horz" wrap="square" lIns="0" tIns="0" rIns="0" bIns="0" rtlCol="0">
            <a:spAutoFit/>
          </a:bodyPr>
          <a:lstStyle/>
          <a:p>
            <a:pPr>
              <a:lnSpc>
                <a:spcPts val="1625"/>
              </a:lnSpc>
            </a:pPr>
            <a:r>
              <a:rPr sz="1600" b="1" spc="70" dirty="0">
                <a:solidFill>
                  <a:srgbClr val="FFFFFF"/>
                </a:solidFill>
                <a:latin typeface="Trebuchet MS"/>
                <a:cs typeface="Trebuchet MS"/>
              </a:rPr>
              <a:t>Element</a:t>
            </a:r>
            <a:r>
              <a:rPr sz="1600" b="1" spc="-150" dirty="0">
                <a:solidFill>
                  <a:srgbClr val="FFFFFF"/>
                </a:solidFill>
                <a:latin typeface="Trebuchet MS"/>
                <a:cs typeface="Trebuchet MS"/>
              </a:rPr>
              <a:t> </a:t>
            </a:r>
            <a:r>
              <a:rPr sz="1600" b="1" spc="-10" dirty="0">
                <a:solidFill>
                  <a:srgbClr val="FFFFFF"/>
                </a:solidFill>
                <a:latin typeface="Trebuchet MS"/>
                <a:cs typeface="Trebuchet MS"/>
              </a:rPr>
              <a:t>2</a:t>
            </a:r>
            <a:endParaRPr sz="1600">
              <a:latin typeface="Trebuchet MS"/>
              <a:cs typeface="Trebuchet MS"/>
            </a:endParaRPr>
          </a:p>
        </p:txBody>
      </p:sp>
      <p:sp>
        <p:nvSpPr>
          <p:cNvPr id="8" name="object 8"/>
          <p:cNvSpPr txBox="1"/>
          <p:nvPr/>
        </p:nvSpPr>
        <p:spPr>
          <a:xfrm rot="18900000">
            <a:off x="12908355" y="7951205"/>
            <a:ext cx="1043097" cy="206375"/>
          </a:xfrm>
          <a:prstGeom prst="rect">
            <a:avLst/>
          </a:prstGeom>
        </p:spPr>
        <p:txBody>
          <a:bodyPr vert="horz" wrap="square" lIns="0" tIns="0" rIns="0" bIns="0" rtlCol="0">
            <a:spAutoFit/>
          </a:bodyPr>
          <a:lstStyle/>
          <a:p>
            <a:pPr>
              <a:lnSpc>
                <a:spcPts val="1625"/>
              </a:lnSpc>
            </a:pPr>
            <a:r>
              <a:rPr sz="1600" b="1" spc="70" dirty="0">
                <a:solidFill>
                  <a:srgbClr val="FFFFFF"/>
                </a:solidFill>
                <a:latin typeface="Trebuchet MS"/>
                <a:cs typeface="Trebuchet MS"/>
              </a:rPr>
              <a:t>Element</a:t>
            </a:r>
            <a:r>
              <a:rPr sz="1600" b="1" spc="-150" dirty="0">
                <a:solidFill>
                  <a:srgbClr val="FFFFFF"/>
                </a:solidFill>
                <a:latin typeface="Trebuchet MS"/>
                <a:cs typeface="Trebuchet MS"/>
              </a:rPr>
              <a:t> </a:t>
            </a:r>
            <a:r>
              <a:rPr sz="1600" b="1" spc="-10" dirty="0">
                <a:solidFill>
                  <a:srgbClr val="FFFFFF"/>
                </a:solidFill>
                <a:latin typeface="Trebuchet MS"/>
                <a:cs typeface="Trebuchet MS"/>
              </a:rPr>
              <a:t>3</a:t>
            </a:r>
            <a:endParaRPr sz="1600">
              <a:latin typeface="Trebuchet MS"/>
              <a:cs typeface="Trebuchet MS"/>
            </a:endParaRPr>
          </a:p>
        </p:txBody>
      </p:sp>
      <p:sp>
        <p:nvSpPr>
          <p:cNvPr id="9" name="object 9"/>
          <p:cNvSpPr txBox="1"/>
          <p:nvPr/>
        </p:nvSpPr>
        <p:spPr>
          <a:xfrm rot="18900000">
            <a:off x="14011854" y="7951205"/>
            <a:ext cx="1043097" cy="206375"/>
          </a:xfrm>
          <a:prstGeom prst="rect">
            <a:avLst/>
          </a:prstGeom>
        </p:spPr>
        <p:txBody>
          <a:bodyPr vert="horz" wrap="square" lIns="0" tIns="0" rIns="0" bIns="0" rtlCol="0">
            <a:spAutoFit/>
          </a:bodyPr>
          <a:lstStyle/>
          <a:p>
            <a:pPr>
              <a:lnSpc>
                <a:spcPts val="1625"/>
              </a:lnSpc>
            </a:pPr>
            <a:r>
              <a:rPr sz="1600" b="1" spc="70" dirty="0">
                <a:solidFill>
                  <a:srgbClr val="FFFFFF"/>
                </a:solidFill>
                <a:latin typeface="Trebuchet MS"/>
                <a:cs typeface="Trebuchet MS"/>
              </a:rPr>
              <a:t>Element</a:t>
            </a:r>
            <a:r>
              <a:rPr sz="1600" b="1" spc="-150" dirty="0">
                <a:solidFill>
                  <a:srgbClr val="FFFFFF"/>
                </a:solidFill>
                <a:latin typeface="Trebuchet MS"/>
                <a:cs typeface="Trebuchet MS"/>
              </a:rPr>
              <a:t> </a:t>
            </a:r>
            <a:r>
              <a:rPr sz="1600" b="1" spc="-10" dirty="0">
                <a:solidFill>
                  <a:srgbClr val="FFFFFF"/>
                </a:solidFill>
                <a:latin typeface="Trebuchet MS"/>
                <a:cs typeface="Trebuchet MS"/>
              </a:rPr>
              <a:t>4</a:t>
            </a:r>
            <a:endParaRPr sz="1600">
              <a:latin typeface="Trebuchet MS"/>
              <a:cs typeface="Trebuchet MS"/>
            </a:endParaRPr>
          </a:p>
        </p:txBody>
      </p:sp>
      <p:sp>
        <p:nvSpPr>
          <p:cNvPr id="10" name="object 10"/>
          <p:cNvSpPr txBox="1"/>
          <p:nvPr/>
        </p:nvSpPr>
        <p:spPr>
          <a:xfrm rot="18900000">
            <a:off x="15115352" y="7951205"/>
            <a:ext cx="1043097" cy="206375"/>
          </a:xfrm>
          <a:prstGeom prst="rect">
            <a:avLst/>
          </a:prstGeom>
        </p:spPr>
        <p:txBody>
          <a:bodyPr vert="horz" wrap="square" lIns="0" tIns="0" rIns="0" bIns="0" rtlCol="0">
            <a:spAutoFit/>
          </a:bodyPr>
          <a:lstStyle/>
          <a:p>
            <a:pPr>
              <a:lnSpc>
                <a:spcPts val="1625"/>
              </a:lnSpc>
            </a:pPr>
            <a:r>
              <a:rPr sz="1600" b="1" spc="70" dirty="0">
                <a:solidFill>
                  <a:srgbClr val="FFFFFF"/>
                </a:solidFill>
                <a:latin typeface="Trebuchet MS"/>
                <a:cs typeface="Trebuchet MS"/>
              </a:rPr>
              <a:t>Element</a:t>
            </a:r>
            <a:r>
              <a:rPr sz="1600" b="1" spc="-150" dirty="0">
                <a:solidFill>
                  <a:srgbClr val="FFFFFF"/>
                </a:solidFill>
                <a:latin typeface="Trebuchet MS"/>
                <a:cs typeface="Trebuchet MS"/>
              </a:rPr>
              <a:t> </a:t>
            </a:r>
            <a:r>
              <a:rPr sz="1600" b="1" spc="-10" dirty="0">
                <a:solidFill>
                  <a:srgbClr val="FFFFFF"/>
                </a:solidFill>
                <a:latin typeface="Trebuchet MS"/>
                <a:cs typeface="Trebuchet MS"/>
              </a:rPr>
              <a:t>5</a:t>
            </a:r>
            <a:endParaRPr sz="1600">
              <a:latin typeface="Trebuchet MS"/>
              <a:cs typeface="Trebuchet MS"/>
            </a:endParaRPr>
          </a:p>
        </p:txBody>
      </p:sp>
      <p:grpSp>
        <p:nvGrpSpPr>
          <p:cNvPr id="11" name="object 11"/>
          <p:cNvGrpSpPr/>
          <p:nvPr/>
        </p:nvGrpSpPr>
        <p:grpSpPr>
          <a:xfrm>
            <a:off x="10947013" y="612416"/>
            <a:ext cx="6807834" cy="6858634"/>
            <a:chOff x="10947013" y="612416"/>
            <a:chExt cx="6807834" cy="6858634"/>
          </a:xfrm>
        </p:grpSpPr>
        <p:sp>
          <p:nvSpPr>
            <p:cNvPr id="12" name="object 12"/>
            <p:cNvSpPr/>
            <p:nvPr/>
          </p:nvSpPr>
          <p:spPr>
            <a:xfrm>
              <a:off x="10947007" y="2855111"/>
              <a:ext cx="5515610" cy="3463290"/>
            </a:xfrm>
            <a:custGeom>
              <a:avLst/>
              <a:gdLst/>
              <a:ahLst/>
              <a:cxnLst/>
              <a:rect l="l" t="t" r="r" b="b"/>
              <a:pathLst>
                <a:path w="5515609" h="3463290">
                  <a:moveTo>
                    <a:pt x="5515026" y="3457575"/>
                  </a:moveTo>
                  <a:lnTo>
                    <a:pt x="0" y="3457575"/>
                  </a:lnTo>
                  <a:lnTo>
                    <a:pt x="0" y="3463264"/>
                  </a:lnTo>
                  <a:lnTo>
                    <a:pt x="5515026" y="3463264"/>
                  </a:lnTo>
                  <a:lnTo>
                    <a:pt x="5515026" y="3457575"/>
                  </a:lnTo>
                  <a:close/>
                </a:path>
                <a:path w="5515609" h="3463290">
                  <a:moveTo>
                    <a:pt x="5515026" y="2305037"/>
                  </a:moveTo>
                  <a:lnTo>
                    <a:pt x="0" y="2305037"/>
                  </a:lnTo>
                  <a:lnTo>
                    <a:pt x="0" y="2310727"/>
                  </a:lnTo>
                  <a:lnTo>
                    <a:pt x="5515026" y="2310727"/>
                  </a:lnTo>
                  <a:lnTo>
                    <a:pt x="5515026" y="2305037"/>
                  </a:lnTo>
                  <a:close/>
                </a:path>
                <a:path w="5515609" h="3463290">
                  <a:moveTo>
                    <a:pt x="5515026" y="1152525"/>
                  </a:moveTo>
                  <a:lnTo>
                    <a:pt x="0" y="1152525"/>
                  </a:lnTo>
                  <a:lnTo>
                    <a:pt x="0" y="1158214"/>
                  </a:lnTo>
                  <a:lnTo>
                    <a:pt x="5515026" y="1158214"/>
                  </a:lnTo>
                  <a:lnTo>
                    <a:pt x="5515026" y="1152525"/>
                  </a:lnTo>
                  <a:close/>
                </a:path>
                <a:path w="5515609" h="3463290">
                  <a:moveTo>
                    <a:pt x="5515026" y="0"/>
                  </a:moveTo>
                  <a:lnTo>
                    <a:pt x="0" y="0"/>
                  </a:lnTo>
                  <a:lnTo>
                    <a:pt x="0" y="5689"/>
                  </a:lnTo>
                  <a:lnTo>
                    <a:pt x="5515026" y="5689"/>
                  </a:lnTo>
                  <a:lnTo>
                    <a:pt x="5515026" y="0"/>
                  </a:lnTo>
                  <a:close/>
                </a:path>
              </a:pathLst>
            </a:custGeom>
            <a:solidFill>
              <a:srgbClr val="FFFFFF">
                <a:alpha val="24708"/>
              </a:srgbClr>
            </a:solidFill>
          </p:spPr>
          <p:txBody>
            <a:bodyPr wrap="square" lIns="0" tIns="0" rIns="0" bIns="0" rtlCol="0"/>
            <a:lstStyle/>
            <a:p>
              <a:endParaRPr/>
            </a:p>
          </p:txBody>
        </p:sp>
        <p:sp>
          <p:nvSpPr>
            <p:cNvPr id="13" name="object 13"/>
            <p:cNvSpPr/>
            <p:nvPr/>
          </p:nvSpPr>
          <p:spPr>
            <a:xfrm>
              <a:off x="10947013" y="7465191"/>
              <a:ext cx="5515610" cy="5715"/>
            </a:xfrm>
            <a:custGeom>
              <a:avLst/>
              <a:gdLst/>
              <a:ahLst/>
              <a:cxnLst/>
              <a:rect l="l" t="t" r="r" b="b"/>
              <a:pathLst>
                <a:path w="5515609" h="5715">
                  <a:moveTo>
                    <a:pt x="0" y="0"/>
                  </a:moveTo>
                  <a:lnTo>
                    <a:pt x="5515019" y="0"/>
                  </a:lnTo>
                  <a:lnTo>
                    <a:pt x="5515019" y="5681"/>
                  </a:lnTo>
                  <a:lnTo>
                    <a:pt x="0" y="5681"/>
                  </a:lnTo>
                  <a:lnTo>
                    <a:pt x="0" y="0"/>
                  </a:lnTo>
                  <a:close/>
                </a:path>
              </a:pathLst>
            </a:custGeom>
            <a:solidFill>
              <a:srgbClr val="FFFFFF">
                <a:alpha val="59999"/>
              </a:srgbClr>
            </a:solidFill>
          </p:spPr>
          <p:txBody>
            <a:bodyPr wrap="square" lIns="0" tIns="0" rIns="0" bIns="0" rtlCol="0"/>
            <a:lstStyle/>
            <a:p>
              <a:endParaRPr/>
            </a:p>
          </p:txBody>
        </p:sp>
        <p:sp>
          <p:nvSpPr>
            <p:cNvPr id="14" name="object 14"/>
            <p:cNvSpPr/>
            <p:nvPr/>
          </p:nvSpPr>
          <p:spPr>
            <a:xfrm>
              <a:off x="11470285" y="3290505"/>
              <a:ext cx="4471035" cy="2131695"/>
            </a:xfrm>
            <a:custGeom>
              <a:avLst/>
              <a:gdLst/>
              <a:ahLst/>
              <a:cxnLst/>
              <a:rect l="l" t="t" r="r" b="b"/>
              <a:pathLst>
                <a:path w="4471034" h="2131695">
                  <a:moveTo>
                    <a:pt x="4470870" y="28460"/>
                  </a:moveTo>
                  <a:lnTo>
                    <a:pt x="4468634" y="17386"/>
                  </a:lnTo>
                  <a:lnTo>
                    <a:pt x="4467022" y="14998"/>
                  </a:lnTo>
                  <a:lnTo>
                    <a:pt x="4462538" y="8331"/>
                  </a:lnTo>
                  <a:lnTo>
                    <a:pt x="4453483" y="2235"/>
                  </a:lnTo>
                  <a:lnTo>
                    <a:pt x="4442396" y="0"/>
                  </a:lnTo>
                  <a:lnTo>
                    <a:pt x="4431335" y="2235"/>
                  </a:lnTo>
                  <a:lnTo>
                    <a:pt x="4422292" y="8331"/>
                  </a:lnTo>
                  <a:lnTo>
                    <a:pt x="4416196" y="17386"/>
                  </a:lnTo>
                  <a:lnTo>
                    <a:pt x="4416006" y="18351"/>
                  </a:lnTo>
                  <a:lnTo>
                    <a:pt x="3362287" y="128397"/>
                  </a:lnTo>
                  <a:lnTo>
                    <a:pt x="3359035" y="123583"/>
                  </a:lnTo>
                  <a:lnTo>
                    <a:pt x="3350006" y="117475"/>
                  </a:lnTo>
                  <a:lnTo>
                    <a:pt x="3338931" y="115239"/>
                  </a:lnTo>
                  <a:lnTo>
                    <a:pt x="3327857" y="117475"/>
                  </a:lnTo>
                  <a:lnTo>
                    <a:pt x="3318802" y="123583"/>
                  </a:lnTo>
                  <a:lnTo>
                    <a:pt x="3312706" y="132626"/>
                  </a:lnTo>
                  <a:lnTo>
                    <a:pt x="3310471" y="143713"/>
                  </a:lnTo>
                  <a:lnTo>
                    <a:pt x="3312706" y="154800"/>
                  </a:lnTo>
                  <a:lnTo>
                    <a:pt x="3313163" y="155486"/>
                  </a:lnTo>
                  <a:lnTo>
                    <a:pt x="2240877" y="1499374"/>
                  </a:lnTo>
                  <a:lnTo>
                    <a:pt x="2235441" y="1498269"/>
                  </a:lnTo>
                  <a:lnTo>
                    <a:pt x="2224354" y="1500505"/>
                  </a:lnTo>
                  <a:lnTo>
                    <a:pt x="2215311" y="1506613"/>
                  </a:lnTo>
                  <a:lnTo>
                    <a:pt x="2215096" y="1506943"/>
                  </a:lnTo>
                  <a:lnTo>
                    <a:pt x="1159433" y="1176172"/>
                  </a:lnTo>
                  <a:lnTo>
                    <a:pt x="1131938" y="1152512"/>
                  </a:lnTo>
                  <a:lnTo>
                    <a:pt x="1120851" y="1154747"/>
                  </a:lnTo>
                  <a:lnTo>
                    <a:pt x="1111808" y="1160843"/>
                  </a:lnTo>
                  <a:lnTo>
                    <a:pt x="1105712" y="1169898"/>
                  </a:lnTo>
                  <a:lnTo>
                    <a:pt x="1103477" y="1180973"/>
                  </a:lnTo>
                  <a:lnTo>
                    <a:pt x="1104696" y="1187069"/>
                  </a:lnTo>
                  <a:lnTo>
                    <a:pt x="39725" y="2076907"/>
                  </a:lnTo>
                  <a:lnTo>
                    <a:pt x="39522" y="2076767"/>
                  </a:lnTo>
                  <a:lnTo>
                    <a:pt x="28448" y="2074532"/>
                  </a:lnTo>
                  <a:lnTo>
                    <a:pt x="17373" y="2076767"/>
                  </a:lnTo>
                  <a:lnTo>
                    <a:pt x="8331" y="2082863"/>
                  </a:lnTo>
                  <a:lnTo>
                    <a:pt x="2235" y="2091918"/>
                  </a:lnTo>
                  <a:lnTo>
                    <a:pt x="0" y="2102993"/>
                  </a:lnTo>
                  <a:lnTo>
                    <a:pt x="2235" y="2114080"/>
                  </a:lnTo>
                  <a:lnTo>
                    <a:pt x="8331" y="2123122"/>
                  </a:lnTo>
                  <a:lnTo>
                    <a:pt x="17373" y="2129231"/>
                  </a:lnTo>
                  <a:lnTo>
                    <a:pt x="28448" y="2131466"/>
                  </a:lnTo>
                  <a:lnTo>
                    <a:pt x="39522" y="2129231"/>
                  </a:lnTo>
                  <a:lnTo>
                    <a:pt x="48577" y="2123122"/>
                  </a:lnTo>
                  <a:lnTo>
                    <a:pt x="52463" y="2117356"/>
                  </a:lnTo>
                  <a:lnTo>
                    <a:pt x="54673" y="2114080"/>
                  </a:lnTo>
                  <a:lnTo>
                    <a:pt x="56908" y="2102993"/>
                  </a:lnTo>
                  <a:lnTo>
                    <a:pt x="55689" y="2096935"/>
                  </a:lnTo>
                  <a:lnTo>
                    <a:pt x="1120673" y="1207096"/>
                  </a:lnTo>
                  <a:lnTo>
                    <a:pt x="1120851" y="1207211"/>
                  </a:lnTo>
                  <a:lnTo>
                    <a:pt x="1131938" y="1209446"/>
                  </a:lnTo>
                  <a:lnTo>
                    <a:pt x="1143025" y="1207211"/>
                  </a:lnTo>
                  <a:lnTo>
                    <a:pt x="1152067" y="1201102"/>
                  </a:lnTo>
                  <a:lnTo>
                    <a:pt x="1152283" y="1200785"/>
                  </a:lnTo>
                  <a:lnTo>
                    <a:pt x="2207933" y="1531543"/>
                  </a:lnTo>
                  <a:lnTo>
                    <a:pt x="2209203" y="1537804"/>
                  </a:lnTo>
                  <a:lnTo>
                    <a:pt x="2215311" y="1546847"/>
                  </a:lnTo>
                  <a:lnTo>
                    <a:pt x="2224354" y="1552943"/>
                  </a:lnTo>
                  <a:lnTo>
                    <a:pt x="2235441" y="1555178"/>
                  </a:lnTo>
                  <a:lnTo>
                    <a:pt x="2246503" y="1552943"/>
                  </a:lnTo>
                  <a:lnTo>
                    <a:pt x="2255545" y="1546847"/>
                  </a:lnTo>
                  <a:lnTo>
                    <a:pt x="2259380" y="1541157"/>
                  </a:lnTo>
                  <a:lnTo>
                    <a:pt x="2261641" y="1537804"/>
                  </a:lnTo>
                  <a:lnTo>
                    <a:pt x="2263876" y="1526743"/>
                  </a:lnTo>
                  <a:lnTo>
                    <a:pt x="2261641" y="1515656"/>
                  </a:lnTo>
                  <a:lnTo>
                    <a:pt x="2261197" y="1514995"/>
                  </a:lnTo>
                  <a:lnTo>
                    <a:pt x="3333483" y="171081"/>
                  </a:lnTo>
                  <a:lnTo>
                    <a:pt x="3365335" y="153835"/>
                  </a:lnTo>
                  <a:lnTo>
                    <a:pt x="4419066" y="43789"/>
                  </a:lnTo>
                  <a:lnTo>
                    <a:pt x="4422292" y="48577"/>
                  </a:lnTo>
                  <a:lnTo>
                    <a:pt x="4431335" y="54673"/>
                  </a:lnTo>
                  <a:lnTo>
                    <a:pt x="4442409" y="56908"/>
                  </a:lnTo>
                  <a:lnTo>
                    <a:pt x="4453483" y="54673"/>
                  </a:lnTo>
                  <a:lnTo>
                    <a:pt x="4462538" y="48577"/>
                  </a:lnTo>
                  <a:lnTo>
                    <a:pt x="4468634" y="39535"/>
                  </a:lnTo>
                  <a:lnTo>
                    <a:pt x="4470870" y="28460"/>
                  </a:lnTo>
                  <a:close/>
                </a:path>
              </a:pathLst>
            </a:custGeom>
            <a:solidFill>
              <a:srgbClr val="FFFFFF"/>
            </a:solidFill>
          </p:spPr>
          <p:txBody>
            <a:bodyPr wrap="square" lIns="0" tIns="0" rIns="0" bIns="0" rtlCol="0"/>
            <a:lstStyle/>
            <a:p>
              <a:endParaRPr/>
            </a:p>
          </p:txBody>
        </p:sp>
        <p:sp>
          <p:nvSpPr>
            <p:cNvPr id="15" name="object 15"/>
            <p:cNvSpPr/>
            <p:nvPr/>
          </p:nvSpPr>
          <p:spPr>
            <a:xfrm>
              <a:off x="17192305" y="612416"/>
              <a:ext cx="561974" cy="295274"/>
            </a:xfrm>
            <a:prstGeom prst="rect">
              <a:avLst/>
            </a:prstGeom>
            <a:blipFill>
              <a:blip r:embed="rId2" cstate="print"/>
              <a:stretch>
                <a:fillRect/>
              </a:stretch>
            </a:blipFill>
          </p:spPr>
          <p:txBody>
            <a:bodyPr wrap="square" lIns="0" tIns="0" rIns="0" bIns="0" rtlCol="0"/>
            <a:lstStyle/>
            <a:p>
              <a:endParaRPr/>
            </a:p>
          </p:txBody>
        </p:sp>
      </p:grpSp>
      <p:sp>
        <p:nvSpPr>
          <p:cNvPr id="16" name="object 16"/>
          <p:cNvSpPr txBox="1"/>
          <p:nvPr/>
        </p:nvSpPr>
        <p:spPr>
          <a:xfrm>
            <a:off x="10541726" y="2718388"/>
            <a:ext cx="261620" cy="273685"/>
          </a:xfrm>
          <a:prstGeom prst="rect">
            <a:avLst/>
          </a:prstGeom>
        </p:spPr>
        <p:txBody>
          <a:bodyPr vert="horz" wrap="square" lIns="0" tIns="15875" rIns="0" bIns="0" rtlCol="0">
            <a:spAutoFit/>
          </a:bodyPr>
          <a:lstStyle/>
          <a:p>
            <a:pPr marL="12700">
              <a:lnSpc>
                <a:spcPct val="100000"/>
              </a:lnSpc>
              <a:spcBef>
                <a:spcPts val="125"/>
              </a:spcBef>
            </a:pPr>
            <a:r>
              <a:rPr sz="1600" b="1" spc="-15" dirty="0">
                <a:solidFill>
                  <a:srgbClr val="FFFFFF"/>
                </a:solidFill>
                <a:latin typeface="Trebuchet MS"/>
                <a:cs typeface="Trebuchet MS"/>
              </a:rPr>
              <a:t>4</a:t>
            </a:r>
            <a:r>
              <a:rPr sz="1600" b="1" spc="-10" dirty="0">
                <a:solidFill>
                  <a:srgbClr val="FFFFFF"/>
                </a:solidFill>
                <a:latin typeface="Trebuchet MS"/>
                <a:cs typeface="Trebuchet MS"/>
              </a:rPr>
              <a:t>0</a:t>
            </a:r>
            <a:endParaRPr sz="1600">
              <a:latin typeface="Trebuchet MS"/>
              <a:cs typeface="Trebuchet MS"/>
            </a:endParaRPr>
          </a:p>
        </p:txBody>
      </p:sp>
      <p:sp>
        <p:nvSpPr>
          <p:cNvPr id="17" name="object 17"/>
          <p:cNvSpPr txBox="1"/>
          <p:nvPr/>
        </p:nvSpPr>
        <p:spPr>
          <a:xfrm>
            <a:off x="10541726" y="3870909"/>
            <a:ext cx="261620" cy="273685"/>
          </a:xfrm>
          <a:prstGeom prst="rect">
            <a:avLst/>
          </a:prstGeom>
        </p:spPr>
        <p:txBody>
          <a:bodyPr vert="horz" wrap="square" lIns="0" tIns="15875" rIns="0" bIns="0" rtlCol="0">
            <a:spAutoFit/>
          </a:bodyPr>
          <a:lstStyle/>
          <a:p>
            <a:pPr marL="12700">
              <a:lnSpc>
                <a:spcPct val="100000"/>
              </a:lnSpc>
              <a:spcBef>
                <a:spcPts val="125"/>
              </a:spcBef>
            </a:pPr>
            <a:r>
              <a:rPr sz="1600" b="1" spc="-15" dirty="0">
                <a:solidFill>
                  <a:srgbClr val="FFFFFF"/>
                </a:solidFill>
                <a:latin typeface="Trebuchet MS"/>
                <a:cs typeface="Trebuchet MS"/>
              </a:rPr>
              <a:t>3</a:t>
            </a:r>
            <a:r>
              <a:rPr sz="1600" b="1" spc="-10" dirty="0">
                <a:solidFill>
                  <a:srgbClr val="FFFFFF"/>
                </a:solidFill>
                <a:latin typeface="Trebuchet MS"/>
                <a:cs typeface="Trebuchet MS"/>
              </a:rPr>
              <a:t>0</a:t>
            </a:r>
            <a:endParaRPr sz="1600">
              <a:latin typeface="Trebuchet MS"/>
              <a:cs typeface="Trebuchet MS"/>
            </a:endParaRPr>
          </a:p>
        </p:txBody>
      </p:sp>
      <p:sp>
        <p:nvSpPr>
          <p:cNvPr id="18" name="object 18"/>
          <p:cNvSpPr txBox="1"/>
          <p:nvPr/>
        </p:nvSpPr>
        <p:spPr>
          <a:xfrm>
            <a:off x="10541726" y="5023419"/>
            <a:ext cx="261620" cy="273685"/>
          </a:xfrm>
          <a:prstGeom prst="rect">
            <a:avLst/>
          </a:prstGeom>
        </p:spPr>
        <p:txBody>
          <a:bodyPr vert="horz" wrap="square" lIns="0" tIns="15875" rIns="0" bIns="0" rtlCol="0">
            <a:spAutoFit/>
          </a:bodyPr>
          <a:lstStyle/>
          <a:p>
            <a:pPr marL="12700">
              <a:lnSpc>
                <a:spcPct val="100000"/>
              </a:lnSpc>
              <a:spcBef>
                <a:spcPts val="125"/>
              </a:spcBef>
            </a:pPr>
            <a:r>
              <a:rPr sz="1600" b="1" spc="-15" dirty="0">
                <a:solidFill>
                  <a:srgbClr val="FFFFFF"/>
                </a:solidFill>
                <a:latin typeface="Trebuchet MS"/>
                <a:cs typeface="Trebuchet MS"/>
              </a:rPr>
              <a:t>2</a:t>
            </a:r>
            <a:r>
              <a:rPr sz="1600" b="1" spc="-10" dirty="0">
                <a:solidFill>
                  <a:srgbClr val="FFFFFF"/>
                </a:solidFill>
                <a:latin typeface="Trebuchet MS"/>
                <a:cs typeface="Trebuchet MS"/>
              </a:rPr>
              <a:t>0</a:t>
            </a:r>
            <a:endParaRPr sz="1600">
              <a:latin typeface="Trebuchet MS"/>
              <a:cs typeface="Trebuchet MS"/>
            </a:endParaRPr>
          </a:p>
        </p:txBody>
      </p:sp>
      <p:sp>
        <p:nvSpPr>
          <p:cNvPr id="19" name="object 19"/>
          <p:cNvSpPr txBox="1"/>
          <p:nvPr/>
        </p:nvSpPr>
        <p:spPr>
          <a:xfrm>
            <a:off x="10541726" y="6175959"/>
            <a:ext cx="261620" cy="273685"/>
          </a:xfrm>
          <a:prstGeom prst="rect">
            <a:avLst/>
          </a:prstGeom>
        </p:spPr>
        <p:txBody>
          <a:bodyPr vert="horz" wrap="square" lIns="0" tIns="15875" rIns="0" bIns="0" rtlCol="0">
            <a:spAutoFit/>
          </a:bodyPr>
          <a:lstStyle/>
          <a:p>
            <a:pPr marL="12700">
              <a:lnSpc>
                <a:spcPct val="100000"/>
              </a:lnSpc>
              <a:spcBef>
                <a:spcPts val="125"/>
              </a:spcBef>
            </a:pPr>
            <a:r>
              <a:rPr sz="1600" b="1" spc="-15" dirty="0">
                <a:solidFill>
                  <a:srgbClr val="FFFFFF"/>
                </a:solidFill>
                <a:latin typeface="Trebuchet MS"/>
                <a:cs typeface="Trebuchet MS"/>
              </a:rPr>
              <a:t>1</a:t>
            </a:r>
            <a:r>
              <a:rPr sz="1600" b="1" spc="-10" dirty="0">
                <a:solidFill>
                  <a:srgbClr val="FFFFFF"/>
                </a:solidFill>
                <a:latin typeface="Trebuchet MS"/>
                <a:cs typeface="Trebuchet MS"/>
              </a:rPr>
              <a:t>0</a:t>
            </a:r>
            <a:endParaRPr sz="1600">
              <a:latin typeface="Trebuchet MS"/>
              <a:cs typeface="Trebuchet MS"/>
            </a:endParaRPr>
          </a:p>
        </p:txBody>
      </p:sp>
      <p:sp>
        <p:nvSpPr>
          <p:cNvPr id="20" name="object 20"/>
          <p:cNvSpPr txBox="1"/>
          <p:nvPr/>
        </p:nvSpPr>
        <p:spPr>
          <a:xfrm>
            <a:off x="10659503" y="7328469"/>
            <a:ext cx="143510" cy="273685"/>
          </a:xfrm>
          <a:prstGeom prst="rect">
            <a:avLst/>
          </a:prstGeom>
        </p:spPr>
        <p:txBody>
          <a:bodyPr vert="horz" wrap="square" lIns="0" tIns="15875" rIns="0" bIns="0" rtlCol="0">
            <a:spAutoFit/>
          </a:bodyPr>
          <a:lstStyle/>
          <a:p>
            <a:pPr marL="12700">
              <a:lnSpc>
                <a:spcPct val="100000"/>
              </a:lnSpc>
              <a:spcBef>
                <a:spcPts val="125"/>
              </a:spcBef>
            </a:pPr>
            <a:r>
              <a:rPr sz="1600" b="1" spc="-10" dirty="0">
                <a:solidFill>
                  <a:srgbClr val="FFFFFF"/>
                </a:solidFill>
                <a:latin typeface="Trebuchet MS"/>
                <a:cs typeface="Trebuchet MS"/>
              </a:rPr>
              <a:t>0</a:t>
            </a:r>
            <a:endParaRPr sz="1600">
              <a:latin typeface="Trebuchet MS"/>
              <a:cs typeface="Trebuchet MS"/>
            </a:endParaRPr>
          </a:p>
        </p:txBody>
      </p:sp>
      <p:grpSp>
        <p:nvGrpSpPr>
          <p:cNvPr id="21" name="object 21"/>
          <p:cNvGrpSpPr/>
          <p:nvPr/>
        </p:nvGrpSpPr>
        <p:grpSpPr>
          <a:xfrm>
            <a:off x="1059746" y="760597"/>
            <a:ext cx="304800" cy="304800"/>
            <a:chOff x="1059746" y="760597"/>
            <a:chExt cx="304800" cy="304800"/>
          </a:xfrm>
        </p:grpSpPr>
        <p:sp>
          <p:nvSpPr>
            <p:cNvPr id="22" name="object 22"/>
            <p:cNvSpPr/>
            <p:nvPr/>
          </p:nvSpPr>
          <p:spPr>
            <a:xfrm>
              <a:off x="1065811" y="839559"/>
              <a:ext cx="292735" cy="147320"/>
            </a:xfrm>
            <a:custGeom>
              <a:avLst/>
              <a:gdLst/>
              <a:ahLst/>
              <a:cxnLst/>
              <a:rect l="l" t="t" r="r" b="b"/>
              <a:pathLst>
                <a:path w="292734" h="147319">
                  <a:moveTo>
                    <a:pt x="0" y="0"/>
                  </a:moveTo>
                  <a:lnTo>
                    <a:pt x="292647" y="0"/>
                  </a:lnTo>
                  <a:lnTo>
                    <a:pt x="292647" y="146851"/>
                  </a:lnTo>
                  <a:lnTo>
                    <a:pt x="0" y="146851"/>
                  </a:lnTo>
                  <a:lnTo>
                    <a:pt x="0" y="0"/>
                  </a:lnTo>
                  <a:close/>
                </a:path>
              </a:pathLst>
            </a:custGeom>
            <a:ln w="12128">
              <a:solidFill>
                <a:srgbClr val="000000"/>
              </a:solidFill>
            </a:ln>
          </p:spPr>
          <p:txBody>
            <a:bodyPr wrap="square" lIns="0" tIns="0" rIns="0" bIns="0" rtlCol="0"/>
            <a:lstStyle/>
            <a:p>
              <a:endParaRPr/>
            </a:p>
          </p:txBody>
        </p:sp>
        <p:sp>
          <p:nvSpPr>
            <p:cNvPr id="23" name="object 23"/>
            <p:cNvSpPr/>
            <p:nvPr/>
          </p:nvSpPr>
          <p:spPr>
            <a:xfrm>
              <a:off x="1138708" y="766662"/>
              <a:ext cx="147320" cy="292735"/>
            </a:xfrm>
            <a:custGeom>
              <a:avLst/>
              <a:gdLst/>
              <a:ahLst/>
              <a:cxnLst/>
              <a:rect l="l" t="t" r="r" b="b"/>
              <a:pathLst>
                <a:path w="147319" h="292734">
                  <a:moveTo>
                    <a:pt x="146851" y="0"/>
                  </a:moveTo>
                  <a:lnTo>
                    <a:pt x="146851" y="292647"/>
                  </a:lnTo>
                  <a:lnTo>
                    <a:pt x="0" y="292647"/>
                  </a:lnTo>
                  <a:lnTo>
                    <a:pt x="0" y="0"/>
                  </a:lnTo>
                  <a:lnTo>
                    <a:pt x="146851" y="0"/>
                  </a:lnTo>
                  <a:close/>
                </a:path>
              </a:pathLst>
            </a:custGeom>
            <a:ln w="12128">
              <a:solidFill>
                <a:srgbClr val="000000"/>
              </a:solidFill>
            </a:ln>
          </p:spPr>
          <p:txBody>
            <a:bodyPr wrap="square" lIns="0" tIns="0" rIns="0" bIns="0" rtlCol="0"/>
            <a:lstStyle/>
            <a:p>
              <a:endParaRPr/>
            </a:p>
          </p:txBody>
        </p:sp>
        <p:sp>
          <p:nvSpPr>
            <p:cNvPr id="24" name="object 24"/>
            <p:cNvSpPr/>
            <p:nvPr/>
          </p:nvSpPr>
          <p:spPr>
            <a:xfrm>
              <a:off x="1101202" y="802053"/>
              <a:ext cx="222250" cy="222250"/>
            </a:xfrm>
            <a:custGeom>
              <a:avLst/>
              <a:gdLst/>
              <a:ahLst/>
              <a:cxnLst/>
              <a:rect l="l" t="t" r="r" b="b"/>
              <a:pathLst>
                <a:path w="222250" h="222250">
                  <a:moveTo>
                    <a:pt x="0" y="0"/>
                  </a:moveTo>
                  <a:lnTo>
                    <a:pt x="221864" y="0"/>
                  </a:lnTo>
                  <a:lnTo>
                    <a:pt x="221864" y="221864"/>
                  </a:lnTo>
                  <a:lnTo>
                    <a:pt x="0" y="221864"/>
                  </a:lnTo>
                  <a:lnTo>
                    <a:pt x="0" y="0"/>
                  </a:lnTo>
                  <a:close/>
                </a:path>
              </a:pathLst>
            </a:custGeom>
            <a:ln w="12128">
              <a:solidFill>
                <a:srgbClr val="000000"/>
              </a:solidFill>
            </a:ln>
          </p:spPr>
          <p:txBody>
            <a:bodyPr wrap="square" lIns="0" tIns="0" rIns="0" bIns="0" rtlCol="0"/>
            <a:lstStyle/>
            <a:p>
              <a:endParaRPr/>
            </a:p>
          </p:txBody>
        </p:sp>
      </p:grpSp>
      <p:sp>
        <p:nvSpPr>
          <p:cNvPr id="25" name="object 25"/>
          <p:cNvSpPr txBox="1"/>
          <p:nvPr/>
        </p:nvSpPr>
        <p:spPr>
          <a:xfrm>
            <a:off x="1523065" y="758710"/>
            <a:ext cx="2232660" cy="284480"/>
          </a:xfrm>
          <a:prstGeom prst="rect">
            <a:avLst/>
          </a:prstGeom>
        </p:spPr>
        <p:txBody>
          <a:bodyPr vert="horz" wrap="square" lIns="0" tIns="12700" rIns="0" bIns="0" rtlCol="0">
            <a:spAutoFit/>
          </a:bodyPr>
          <a:lstStyle/>
          <a:p>
            <a:pPr marL="12700">
              <a:lnSpc>
                <a:spcPct val="100000"/>
              </a:lnSpc>
              <a:spcBef>
                <a:spcPts val="100"/>
              </a:spcBef>
            </a:pPr>
            <a:r>
              <a:rPr sz="1700" b="1" spc="80" dirty="0">
                <a:solidFill>
                  <a:srgbClr val="17072A"/>
                </a:solidFill>
                <a:latin typeface="Arial"/>
                <a:cs typeface="Arial"/>
              </a:rPr>
              <a:t>LARANA</a:t>
            </a:r>
            <a:r>
              <a:rPr sz="1700" b="1" spc="60" dirty="0">
                <a:solidFill>
                  <a:srgbClr val="17072A"/>
                </a:solidFill>
                <a:latin typeface="Arial"/>
                <a:cs typeface="Arial"/>
              </a:rPr>
              <a:t> </a:t>
            </a:r>
            <a:r>
              <a:rPr sz="1700" b="1" spc="55" dirty="0">
                <a:solidFill>
                  <a:srgbClr val="17072A"/>
                </a:solidFill>
                <a:latin typeface="Arial"/>
                <a:cs typeface="Arial"/>
              </a:rPr>
              <a:t>COMPANY</a:t>
            </a:r>
            <a:endParaRPr sz="1700">
              <a:latin typeface="Arial"/>
              <a:cs typeface="Arial"/>
            </a:endParaRPr>
          </a:p>
        </p:txBody>
      </p:sp>
      <p:sp>
        <p:nvSpPr>
          <p:cNvPr id="26" name="object 26"/>
          <p:cNvSpPr/>
          <p:nvPr/>
        </p:nvSpPr>
        <p:spPr>
          <a:xfrm>
            <a:off x="0" y="1271524"/>
            <a:ext cx="4033745" cy="154765"/>
          </a:xfrm>
          <a:prstGeom prst="rect">
            <a:avLst/>
          </a:prstGeom>
          <a:blipFill>
            <a:blip r:embed="rId3" cstate="print"/>
            <a:stretch>
              <a:fillRect/>
            </a:stretch>
          </a:blipFill>
        </p:spPr>
        <p:txBody>
          <a:bodyPr wrap="square" lIns="0" tIns="0" rIns="0" bIns="0" rtlCol="0"/>
          <a:lstStyle/>
          <a:p>
            <a:endParaRPr/>
          </a:p>
        </p:txBody>
      </p:sp>
      <p:sp>
        <p:nvSpPr>
          <p:cNvPr id="30" name="Rectangle: Rounded Corners 29">
            <a:extLst>
              <a:ext uri="{FF2B5EF4-FFF2-40B4-BE49-F238E27FC236}">
                <a16:creationId xmlns:a16="http://schemas.microsoft.com/office/drawing/2014/main" id="{16FD8A74-65DB-0410-B7C8-474695542561}"/>
              </a:ext>
            </a:extLst>
          </p:cNvPr>
          <p:cNvSpPr/>
          <p:nvPr/>
        </p:nvSpPr>
        <p:spPr>
          <a:xfrm>
            <a:off x="519807" y="2929813"/>
            <a:ext cx="7872390" cy="7073312"/>
          </a:xfrm>
          <a:prstGeom prst="roundRect">
            <a:avLst/>
          </a:prstGeom>
          <a:solidFill>
            <a:srgbClr val="7B6B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3BC88AC6-1365-DFD8-177D-9F343D026488}"/>
              </a:ext>
            </a:extLst>
          </p:cNvPr>
          <p:cNvSpPr txBox="1"/>
          <p:nvPr/>
        </p:nvSpPr>
        <p:spPr>
          <a:xfrm>
            <a:off x="984426" y="3290505"/>
            <a:ext cx="6953087" cy="6247864"/>
          </a:xfrm>
          <a:prstGeom prst="rect">
            <a:avLst/>
          </a:prstGeom>
          <a:noFill/>
        </p:spPr>
        <p:txBody>
          <a:bodyPr wrap="square" rtlCol="0">
            <a:spAutoFit/>
          </a:bodyPr>
          <a:lstStyle/>
          <a:p>
            <a:pPr marL="285750" indent="-285750">
              <a:buFontTx/>
              <a:buChar char="-"/>
            </a:pPr>
            <a:r>
              <a:rPr lang="vi-VN" sz="40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Vấn đề chuẩn hóa mạng và các tổ chức chuẩn hóa mạng.</a:t>
            </a:r>
            <a:endParaRPr lang="en-US" sz="40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4000" dirty="0">
              <a:solidFill>
                <a:schemeClr val="bg2"/>
              </a:solidFill>
              <a:latin typeface="Times New Roman" panose="02020603050405020304" pitchFamily="18" charset="0"/>
              <a:cs typeface="Times New Roman" panose="02020603050405020304" pitchFamily="18" charset="0"/>
            </a:endParaRPr>
          </a:p>
          <a:p>
            <a:pPr marL="285750" indent="-285750">
              <a:buFontTx/>
              <a:buChar char="-"/>
            </a:pPr>
            <a:r>
              <a:rPr lang="vi-VN" sz="40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Các chuẩn kết nối thông dụng nhất IEEE 802.X</a:t>
            </a:r>
            <a:endParaRPr lang="en-US" sz="40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Tx/>
              <a:buChar char="-"/>
            </a:pPr>
            <a:endParaRPr lang="en-US" sz="4000" dirty="0">
              <a:solidFill>
                <a:schemeClr val="bg2"/>
              </a:solidFill>
              <a:latin typeface="Times New Roman" panose="02020603050405020304" pitchFamily="18" charset="0"/>
              <a:cs typeface="Times New Roman" panose="02020603050405020304" pitchFamily="18" charset="0"/>
            </a:endParaRPr>
          </a:p>
          <a:p>
            <a:pPr marL="285750" indent="-285750">
              <a:buFontTx/>
              <a:buChar char="-"/>
            </a:pPr>
            <a:r>
              <a:rPr lang="vi-VN" sz="40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Đặc tính và hoạt động của chuẩn mạng Ethernet , Fast enthernet</a:t>
            </a:r>
            <a:endParaRPr lang="en-US" sz="40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4000" dirty="0">
              <a:solidFill>
                <a:schemeClr val="bg2"/>
              </a:solidFill>
              <a:latin typeface="Times New Roman" panose="02020603050405020304" pitchFamily="18" charset="0"/>
              <a:cs typeface="Times New Roman" panose="02020603050405020304" pitchFamily="18" charset="0"/>
            </a:endParaRPr>
          </a:p>
        </p:txBody>
      </p:sp>
      <p:pic>
        <p:nvPicPr>
          <p:cNvPr id="28" name="Picture 27" descr="A picture containing output device, television, design&#10;&#10;Description automatically generated">
            <a:extLst>
              <a:ext uri="{FF2B5EF4-FFF2-40B4-BE49-F238E27FC236}">
                <a16:creationId xmlns:a16="http://schemas.microsoft.com/office/drawing/2014/main" id="{445768C8-C390-B140-7062-97E163B160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5496" y="1527607"/>
            <a:ext cx="8919213" cy="7772284"/>
          </a:xfrm>
          <a:prstGeom prst="rect">
            <a:avLst/>
          </a:prstGeom>
        </p:spPr>
      </p:pic>
    </p:spTree>
    <p:extLst>
      <p:ext uri="{BB962C8B-B14F-4D97-AF65-F5344CB8AC3E}">
        <p14:creationId xmlns:p14="http://schemas.microsoft.com/office/powerpoint/2010/main" val="23186381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iterate type="wd">
                                    <p:tmPct val="0"/>
                                  </p:iterate>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iterate type="wd">
                                    <p:tmPct val="0"/>
                                  </p:iterate>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905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7072A"/>
          </a:solidFill>
        </p:spPr>
        <p:txBody>
          <a:bodyPr wrap="square" lIns="0" tIns="0" rIns="0" bIns="0" rtlCol="0"/>
          <a:lstStyle/>
          <a:p>
            <a:endParaRPr/>
          </a:p>
        </p:txBody>
      </p:sp>
      <p:sp>
        <p:nvSpPr>
          <p:cNvPr id="4" name="object 4"/>
          <p:cNvSpPr/>
          <p:nvPr/>
        </p:nvSpPr>
        <p:spPr>
          <a:xfrm>
            <a:off x="7537612" y="6722836"/>
            <a:ext cx="123825" cy="12382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7192305" y="612413"/>
            <a:ext cx="561974" cy="295274"/>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0" y="1271521"/>
            <a:ext cx="4033745" cy="154765"/>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12304166" y="6722836"/>
            <a:ext cx="123825" cy="123825"/>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16154291" y="8810521"/>
            <a:ext cx="2133708" cy="1476478"/>
          </a:xfrm>
          <a:prstGeom prst="rect">
            <a:avLst/>
          </a:prstGeom>
          <a:blipFill>
            <a:blip r:embed="rId6" cstate="print"/>
            <a:stretch>
              <a:fillRect/>
            </a:stretch>
          </a:blipFill>
        </p:spPr>
        <p:txBody>
          <a:bodyPr wrap="square" lIns="0" tIns="0" rIns="0" bIns="0" rtlCol="0"/>
          <a:lstStyle/>
          <a:p>
            <a:endParaRPr/>
          </a:p>
        </p:txBody>
      </p:sp>
      <p:sp>
        <p:nvSpPr>
          <p:cNvPr id="27" name="Title 26">
            <a:extLst>
              <a:ext uri="{FF2B5EF4-FFF2-40B4-BE49-F238E27FC236}">
                <a16:creationId xmlns:a16="http://schemas.microsoft.com/office/drawing/2014/main" id="{8B7021ED-B148-7275-5DC2-9184928F6BF8}"/>
              </a:ext>
            </a:extLst>
          </p:cNvPr>
          <p:cNvSpPr>
            <a:spLocks noGrp="1"/>
          </p:cNvSpPr>
          <p:nvPr>
            <p:ph type="title"/>
          </p:nvPr>
        </p:nvSpPr>
        <p:spPr>
          <a:xfrm>
            <a:off x="1066800" y="1657493"/>
            <a:ext cx="14777713" cy="8241936"/>
          </a:xfrm>
        </p:spPr>
        <p:txBody>
          <a:bodyPr/>
          <a:lstStyle/>
          <a:p>
            <a:pPr marL="342900" lvl="0" indent="-342900">
              <a:lnSpc>
                <a:spcPct val="115000"/>
              </a:lnSpc>
            </a:pPr>
            <a:r>
              <a:rPr lang="en-US" sz="360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  - Các vấn đề chuẩn hóa mạng:</a:t>
            </a:r>
            <a:br>
              <a:rPr lang="en-US" sz="360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60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60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Khi thiết kế các giao thức mạng, các nhà thiết kế tự do lựa chọn kiến trúc cho riêng mình. Từ đó dẫn tới tình trạng không tương thích giữa các mạng máy tính với nhau. Vấn đề không tương thích đó làm trở ngại cho sự tương tác giữa những giao thức mạng khác nhau. Nhu cầu trao đổi thông tin càng lớn thúc đẩy việc xây dựng khung chuẩn về kiến trúc mạng để làm căn cứ cho các nhà thiết kế và chế tạo thiết bị  mạng .</a:t>
            </a:r>
            <a:r>
              <a:rPr lang="en-US" sz="360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360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60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360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60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60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Ngoài mô hình OSI dùng cho việc chuẩn hóa các mạng nói chung, việc chuẩn hóa mạng cục bộ cũng đã được thực hiện trong một khoảng thời gian dài. Do đặc trưng riêng, việc chuẩn hóa mạng cục bộ chỉ được thực hiện trên hai tầng thấp nhất, tương ứng với tầng vật lý và liên kết dữ liệu trong mô hình OSI.</a:t>
            </a:r>
            <a:endParaRPr lang="en-US" sz="3600" dirty="0">
              <a:solidFill>
                <a:schemeClr val="bg2"/>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A2787A69-660D-E360-ACC6-774198B05A6E}"/>
              </a:ext>
            </a:extLst>
          </p:cNvPr>
          <p:cNvSpPr txBox="1"/>
          <p:nvPr/>
        </p:nvSpPr>
        <p:spPr>
          <a:xfrm>
            <a:off x="0" y="136983"/>
            <a:ext cx="17754600" cy="1323439"/>
          </a:xfrm>
          <a:prstGeom prst="rect">
            <a:avLst/>
          </a:prstGeom>
          <a:noFill/>
        </p:spPr>
        <p:txBody>
          <a:bodyPr wrap="square" rtlCol="0">
            <a:spAutoFit/>
          </a:bodyPr>
          <a:lstStyle/>
          <a:p>
            <a:pPr algn="ctr"/>
            <a:r>
              <a:rPr lang="en-US" sz="4000" b="1">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VẤN ĐỀ CHUẨN HÓA MẠNG VÀ TỔ CHỨC CHUẨN HÓA MẠNG </a:t>
            </a:r>
            <a:r>
              <a:rPr lang="vi-VN" sz="4000" b="1">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4000" b="1">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4000" b="1">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922892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iterate type="wd">
                                    <p:tmPct val="0"/>
                                  </p:iterate>
                                  <p:childTnLst>
                                    <p:set>
                                      <p:cBhvr>
                                        <p:cTn id="6" dur="1" fill="hold">
                                          <p:stCondLst>
                                            <p:cond delay="0"/>
                                          </p:stCondLst>
                                        </p:cTn>
                                        <p:tgtEl>
                                          <p:spTgt spid="28"/>
                                        </p:tgtEl>
                                        <p:attrNameLst>
                                          <p:attrName>style.visibility</p:attrName>
                                        </p:attrNameLst>
                                      </p:cBhvr>
                                      <p:to>
                                        <p:strVal val="visible"/>
                                      </p:to>
                                    </p:set>
                                    <p:animEffect transition="in" filter="circle(in)">
                                      <p:cBhvr>
                                        <p:cTn id="7" dur="1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iterate type="wd">
                                    <p:tmPct val="0"/>
                                  </p:iterate>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1000" fill="hold"/>
                                        <p:tgtEl>
                                          <p:spTgt spid="27"/>
                                        </p:tgtEl>
                                        <p:attrNameLst>
                                          <p:attrName>ppt_x</p:attrName>
                                        </p:attrNameLst>
                                      </p:cBhvr>
                                      <p:tavLst>
                                        <p:tav tm="0">
                                          <p:val>
                                            <p:strVal val="#ppt_x"/>
                                          </p:val>
                                        </p:tav>
                                        <p:tav tm="100000">
                                          <p:val>
                                            <p:strVal val="#ppt_x"/>
                                          </p:val>
                                        </p:tav>
                                      </p:tavLst>
                                    </p:anim>
                                    <p:anim calcmode="lin" valueType="num">
                                      <p:cBhvr additive="base">
                                        <p:cTn id="13" dur="10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5601" y="1333500"/>
            <a:ext cx="13792200" cy="1015663"/>
          </a:xfrm>
          <a:prstGeom prst="rect">
            <a:avLst/>
          </a:prstGeom>
          <a:noFill/>
        </p:spPr>
        <p:txBody>
          <a:bodyPr wrap="square" rtlCol="0">
            <a:spAutoFit/>
          </a:bodyPr>
          <a:lstStyle/>
          <a:p>
            <a:r>
              <a:rPr lang="vi-VN" sz="6000" b="1">
                <a:solidFill>
                  <a:srgbClr val="7030A0"/>
                </a:solidFill>
              </a:rPr>
              <a:t>CÁC TỔ CHỨC CHUẨN HÓA MẠNG</a:t>
            </a:r>
            <a:endParaRPr lang="vi-VN" sz="6000" b="1" dirty="0">
              <a:solidFill>
                <a:srgbClr val="7030A0"/>
              </a:solidFill>
            </a:endParaRPr>
          </a:p>
        </p:txBody>
      </p:sp>
      <p:grpSp>
        <p:nvGrpSpPr>
          <p:cNvPr id="6" name="object 14"/>
          <p:cNvGrpSpPr/>
          <p:nvPr/>
        </p:nvGrpSpPr>
        <p:grpSpPr>
          <a:xfrm>
            <a:off x="776595" y="3150061"/>
            <a:ext cx="2560188" cy="962025"/>
            <a:chOff x="10039594" y="2292333"/>
            <a:chExt cx="2501537" cy="962025"/>
          </a:xfrm>
        </p:grpSpPr>
        <p:sp>
          <p:nvSpPr>
            <p:cNvPr id="7" name="object 15"/>
            <p:cNvSpPr/>
            <p:nvPr/>
          </p:nvSpPr>
          <p:spPr>
            <a:xfrm>
              <a:off x="11584494" y="2297721"/>
              <a:ext cx="956637" cy="956637"/>
            </a:xfrm>
            <a:prstGeom prst="rect">
              <a:avLst/>
            </a:prstGeom>
            <a:blipFill>
              <a:blip r:embed="rId2" cstate="print"/>
              <a:stretch>
                <a:fillRect/>
              </a:stretch>
            </a:blipFill>
          </p:spPr>
          <p:txBody>
            <a:bodyPr wrap="square" lIns="0" tIns="0" rIns="0" bIns="0" rtlCol="0"/>
            <a:lstStyle/>
            <a:p>
              <a:endParaRPr dirty="0"/>
            </a:p>
          </p:txBody>
        </p:sp>
        <p:sp>
          <p:nvSpPr>
            <p:cNvPr id="8" name="object 16"/>
            <p:cNvSpPr/>
            <p:nvPr/>
          </p:nvSpPr>
          <p:spPr>
            <a:xfrm>
              <a:off x="10039594" y="2292333"/>
              <a:ext cx="962025" cy="962025"/>
            </a:xfrm>
            <a:custGeom>
              <a:avLst/>
              <a:gdLst/>
              <a:ahLst/>
              <a:cxnLst/>
              <a:rect l="l" t="t" r="r" b="b"/>
              <a:pathLst>
                <a:path w="962025" h="962025">
                  <a:moveTo>
                    <a:pt x="481012" y="962024"/>
                  </a:moveTo>
                  <a:lnTo>
                    <a:pt x="431886" y="959537"/>
                  </a:lnTo>
                  <a:lnTo>
                    <a:pt x="384166" y="952239"/>
                  </a:lnTo>
                  <a:lnTo>
                    <a:pt x="338096" y="940371"/>
                  </a:lnTo>
                  <a:lnTo>
                    <a:pt x="293919" y="924178"/>
                  </a:lnTo>
                  <a:lnTo>
                    <a:pt x="251879" y="903903"/>
                  </a:lnTo>
                  <a:lnTo>
                    <a:pt x="212218" y="879788"/>
                  </a:lnTo>
                  <a:lnTo>
                    <a:pt x="175180" y="852078"/>
                  </a:lnTo>
                  <a:lnTo>
                    <a:pt x="141008" y="821016"/>
                  </a:lnTo>
                  <a:lnTo>
                    <a:pt x="109946" y="786844"/>
                  </a:lnTo>
                  <a:lnTo>
                    <a:pt x="82236" y="749806"/>
                  </a:lnTo>
                  <a:lnTo>
                    <a:pt x="58121" y="710145"/>
                  </a:lnTo>
                  <a:lnTo>
                    <a:pt x="37846" y="668105"/>
                  </a:lnTo>
                  <a:lnTo>
                    <a:pt x="21653" y="623928"/>
                  </a:lnTo>
                  <a:lnTo>
                    <a:pt x="9785" y="577858"/>
                  </a:lnTo>
                  <a:lnTo>
                    <a:pt x="2487" y="530138"/>
                  </a:lnTo>
                  <a:lnTo>
                    <a:pt x="0" y="481012"/>
                  </a:lnTo>
                  <a:lnTo>
                    <a:pt x="2487" y="431886"/>
                  </a:lnTo>
                  <a:lnTo>
                    <a:pt x="9785" y="384166"/>
                  </a:lnTo>
                  <a:lnTo>
                    <a:pt x="21653" y="338096"/>
                  </a:lnTo>
                  <a:lnTo>
                    <a:pt x="37846" y="293919"/>
                  </a:lnTo>
                  <a:lnTo>
                    <a:pt x="58121" y="251879"/>
                  </a:lnTo>
                  <a:lnTo>
                    <a:pt x="82236" y="212218"/>
                  </a:lnTo>
                  <a:lnTo>
                    <a:pt x="109946" y="175180"/>
                  </a:lnTo>
                  <a:lnTo>
                    <a:pt x="141008" y="141008"/>
                  </a:lnTo>
                  <a:lnTo>
                    <a:pt x="175180" y="109946"/>
                  </a:lnTo>
                  <a:lnTo>
                    <a:pt x="212218" y="82236"/>
                  </a:lnTo>
                  <a:lnTo>
                    <a:pt x="251879" y="58121"/>
                  </a:lnTo>
                  <a:lnTo>
                    <a:pt x="293919" y="37846"/>
                  </a:lnTo>
                  <a:lnTo>
                    <a:pt x="338096" y="21653"/>
                  </a:lnTo>
                  <a:lnTo>
                    <a:pt x="384166" y="9785"/>
                  </a:lnTo>
                  <a:lnTo>
                    <a:pt x="431886" y="2487"/>
                  </a:lnTo>
                  <a:lnTo>
                    <a:pt x="481012" y="0"/>
                  </a:lnTo>
                  <a:lnTo>
                    <a:pt x="530107" y="2487"/>
                  </a:lnTo>
                  <a:lnTo>
                    <a:pt x="549059" y="5387"/>
                  </a:lnTo>
                  <a:lnTo>
                    <a:pt x="481012" y="5387"/>
                  </a:lnTo>
                  <a:lnTo>
                    <a:pt x="432453" y="7847"/>
                  </a:lnTo>
                  <a:lnTo>
                    <a:pt x="385281" y="15068"/>
                  </a:lnTo>
                  <a:lnTo>
                    <a:pt x="339736" y="26807"/>
                  </a:lnTo>
                  <a:lnTo>
                    <a:pt x="296060" y="42825"/>
                  </a:lnTo>
                  <a:lnTo>
                    <a:pt x="254492" y="62879"/>
                  </a:lnTo>
                  <a:lnTo>
                    <a:pt x="215276" y="86730"/>
                  </a:lnTo>
                  <a:lnTo>
                    <a:pt x="178650" y="114136"/>
                  </a:lnTo>
                  <a:lnTo>
                    <a:pt x="144856" y="144856"/>
                  </a:lnTo>
                  <a:lnTo>
                    <a:pt x="114136" y="178650"/>
                  </a:lnTo>
                  <a:lnTo>
                    <a:pt x="86730" y="215276"/>
                  </a:lnTo>
                  <a:lnTo>
                    <a:pt x="62879" y="254492"/>
                  </a:lnTo>
                  <a:lnTo>
                    <a:pt x="42825" y="296060"/>
                  </a:lnTo>
                  <a:lnTo>
                    <a:pt x="26807" y="339736"/>
                  </a:lnTo>
                  <a:lnTo>
                    <a:pt x="15068" y="385281"/>
                  </a:lnTo>
                  <a:lnTo>
                    <a:pt x="7847" y="432453"/>
                  </a:lnTo>
                  <a:lnTo>
                    <a:pt x="5387" y="481012"/>
                  </a:lnTo>
                  <a:lnTo>
                    <a:pt x="7847" y="529571"/>
                  </a:lnTo>
                  <a:lnTo>
                    <a:pt x="15068" y="576743"/>
                  </a:lnTo>
                  <a:lnTo>
                    <a:pt x="26807" y="622288"/>
                  </a:lnTo>
                  <a:lnTo>
                    <a:pt x="42825" y="665964"/>
                  </a:lnTo>
                  <a:lnTo>
                    <a:pt x="62879" y="707532"/>
                  </a:lnTo>
                  <a:lnTo>
                    <a:pt x="86730" y="746748"/>
                  </a:lnTo>
                  <a:lnTo>
                    <a:pt x="114136" y="783374"/>
                  </a:lnTo>
                  <a:lnTo>
                    <a:pt x="144856" y="817168"/>
                  </a:lnTo>
                  <a:lnTo>
                    <a:pt x="178650" y="847888"/>
                  </a:lnTo>
                  <a:lnTo>
                    <a:pt x="215276" y="875294"/>
                  </a:lnTo>
                  <a:lnTo>
                    <a:pt x="254492" y="899145"/>
                  </a:lnTo>
                  <a:lnTo>
                    <a:pt x="296060" y="919199"/>
                  </a:lnTo>
                  <a:lnTo>
                    <a:pt x="339736" y="935217"/>
                  </a:lnTo>
                  <a:lnTo>
                    <a:pt x="385281" y="946956"/>
                  </a:lnTo>
                  <a:lnTo>
                    <a:pt x="432453" y="954177"/>
                  </a:lnTo>
                  <a:lnTo>
                    <a:pt x="481012" y="956637"/>
                  </a:lnTo>
                  <a:lnTo>
                    <a:pt x="549059" y="956637"/>
                  </a:lnTo>
                  <a:lnTo>
                    <a:pt x="530107" y="959537"/>
                  </a:lnTo>
                  <a:lnTo>
                    <a:pt x="481012" y="962024"/>
                  </a:lnTo>
                  <a:close/>
                </a:path>
                <a:path w="962025" h="962025">
                  <a:moveTo>
                    <a:pt x="549059" y="956637"/>
                  </a:moveTo>
                  <a:lnTo>
                    <a:pt x="481012" y="956637"/>
                  </a:lnTo>
                  <a:lnTo>
                    <a:pt x="529571" y="954177"/>
                  </a:lnTo>
                  <a:lnTo>
                    <a:pt x="576743" y="946956"/>
                  </a:lnTo>
                  <a:lnTo>
                    <a:pt x="622288" y="935217"/>
                  </a:lnTo>
                  <a:lnTo>
                    <a:pt x="665964" y="919199"/>
                  </a:lnTo>
                  <a:lnTo>
                    <a:pt x="707532" y="899145"/>
                  </a:lnTo>
                  <a:lnTo>
                    <a:pt x="746748" y="875294"/>
                  </a:lnTo>
                  <a:lnTo>
                    <a:pt x="783374" y="847888"/>
                  </a:lnTo>
                  <a:lnTo>
                    <a:pt x="817168" y="817168"/>
                  </a:lnTo>
                  <a:lnTo>
                    <a:pt x="847888" y="783374"/>
                  </a:lnTo>
                  <a:lnTo>
                    <a:pt x="875294" y="746748"/>
                  </a:lnTo>
                  <a:lnTo>
                    <a:pt x="899145" y="707532"/>
                  </a:lnTo>
                  <a:lnTo>
                    <a:pt x="919199" y="665964"/>
                  </a:lnTo>
                  <a:lnTo>
                    <a:pt x="935217" y="622288"/>
                  </a:lnTo>
                  <a:lnTo>
                    <a:pt x="946956" y="576743"/>
                  </a:lnTo>
                  <a:lnTo>
                    <a:pt x="954177" y="529571"/>
                  </a:lnTo>
                  <a:lnTo>
                    <a:pt x="956637" y="481012"/>
                  </a:lnTo>
                  <a:lnTo>
                    <a:pt x="954177" y="432453"/>
                  </a:lnTo>
                  <a:lnTo>
                    <a:pt x="946956" y="385281"/>
                  </a:lnTo>
                  <a:lnTo>
                    <a:pt x="935217" y="339736"/>
                  </a:lnTo>
                  <a:lnTo>
                    <a:pt x="919199" y="296060"/>
                  </a:lnTo>
                  <a:lnTo>
                    <a:pt x="899145" y="254492"/>
                  </a:lnTo>
                  <a:lnTo>
                    <a:pt x="875294" y="215276"/>
                  </a:lnTo>
                  <a:lnTo>
                    <a:pt x="847888" y="178650"/>
                  </a:lnTo>
                  <a:lnTo>
                    <a:pt x="817168" y="144856"/>
                  </a:lnTo>
                  <a:lnTo>
                    <a:pt x="783374" y="114136"/>
                  </a:lnTo>
                  <a:lnTo>
                    <a:pt x="746748" y="86730"/>
                  </a:lnTo>
                  <a:lnTo>
                    <a:pt x="707532" y="62879"/>
                  </a:lnTo>
                  <a:lnTo>
                    <a:pt x="665964" y="42825"/>
                  </a:lnTo>
                  <a:lnTo>
                    <a:pt x="622288" y="26807"/>
                  </a:lnTo>
                  <a:lnTo>
                    <a:pt x="576743" y="15068"/>
                  </a:lnTo>
                  <a:lnTo>
                    <a:pt x="529571" y="7847"/>
                  </a:lnTo>
                  <a:lnTo>
                    <a:pt x="481012" y="5387"/>
                  </a:lnTo>
                  <a:lnTo>
                    <a:pt x="549059" y="5387"/>
                  </a:lnTo>
                  <a:lnTo>
                    <a:pt x="623857" y="21653"/>
                  </a:lnTo>
                  <a:lnTo>
                    <a:pt x="668024" y="37846"/>
                  </a:lnTo>
                  <a:lnTo>
                    <a:pt x="710060" y="58121"/>
                  </a:lnTo>
                  <a:lnTo>
                    <a:pt x="749721" y="82236"/>
                  </a:lnTo>
                  <a:lnTo>
                    <a:pt x="786764" y="109946"/>
                  </a:lnTo>
                  <a:lnTo>
                    <a:pt x="820944" y="141008"/>
                  </a:lnTo>
                  <a:lnTo>
                    <a:pt x="852016" y="175180"/>
                  </a:lnTo>
                  <a:lnTo>
                    <a:pt x="879738" y="212218"/>
                  </a:lnTo>
                  <a:lnTo>
                    <a:pt x="903864" y="251879"/>
                  </a:lnTo>
                  <a:lnTo>
                    <a:pt x="924151" y="293919"/>
                  </a:lnTo>
                  <a:lnTo>
                    <a:pt x="940354" y="338096"/>
                  </a:lnTo>
                  <a:lnTo>
                    <a:pt x="952231" y="384166"/>
                  </a:lnTo>
                  <a:lnTo>
                    <a:pt x="959535" y="431886"/>
                  </a:lnTo>
                  <a:lnTo>
                    <a:pt x="962024" y="481012"/>
                  </a:lnTo>
                  <a:lnTo>
                    <a:pt x="959535" y="530138"/>
                  </a:lnTo>
                  <a:lnTo>
                    <a:pt x="952231" y="577858"/>
                  </a:lnTo>
                  <a:lnTo>
                    <a:pt x="940354" y="623928"/>
                  </a:lnTo>
                  <a:lnTo>
                    <a:pt x="924151" y="668105"/>
                  </a:lnTo>
                  <a:lnTo>
                    <a:pt x="903864" y="710145"/>
                  </a:lnTo>
                  <a:lnTo>
                    <a:pt x="879738" y="749806"/>
                  </a:lnTo>
                  <a:lnTo>
                    <a:pt x="852016" y="786844"/>
                  </a:lnTo>
                  <a:lnTo>
                    <a:pt x="820944" y="821016"/>
                  </a:lnTo>
                  <a:lnTo>
                    <a:pt x="786764" y="852078"/>
                  </a:lnTo>
                  <a:lnTo>
                    <a:pt x="749721" y="879788"/>
                  </a:lnTo>
                  <a:lnTo>
                    <a:pt x="710060" y="903903"/>
                  </a:lnTo>
                  <a:lnTo>
                    <a:pt x="668024" y="924178"/>
                  </a:lnTo>
                  <a:lnTo>
                    <a:pt x="623857" y="940371"/>
                  </a:lnTo>
                  <a:lnTo>
                    <a:pt x="577803" y="952239"/>
                  </a:lnTo>
                  <a:lnTo>
                    <a:pt x="549059" y="956637"/>
                  </a:lnTo>
                  <a:close/>
                </a:path>
              </a:pathLst>
            </a:custGeom>
            <a:solidFill>
              <a:srgbClr val="FFFFFF"/>
            </a:solidFill>
          </p:spPr>
          <p:txBody>
            <a:bodyPr wrap="square" lIns="0" tIns="0" rIns="0" bIns="0" rtlCol="0"/>
            <a:lstStyle/>
            <a:p>
              <a:endParaRPr/>
            </a:p>
          </p:txBody>
        </p:sp>
      </p:grpSp>
      <p:sp>
        <p:nvSpPr>
          <p:cNvPr id="9" name="TextBox 8"/>
          <p:cNvSpPr txBox="1"/>
          <p:nvPr/>
        </p:nvSpPr>
        <p:spPr>
          <a:xfrm>
            <a:off x="2542450" y="3354664"/>
            <a:ext cx="609600" cy="523220"/>
          </a:xfrm>
          <a:prstGeom prst="rect">
            <a:avLst/>
          </a:prstGeom>
          <a:noFill/>
        </p:spPr>
        <p:txBody>
          <a:bodyPr wrap="square" rtlCol="0">
            <a:spAutoFit/>
          </a:bodyPr>
          <a:lstStyle/>
          <a:p>
            <a:r>
              <a:rPr lang="vi-VN" sz="2800" b="1" dirty="0">
                <a:solidFill>
                  <a:schemeClr val="bg1"/>
                </a:solidFill>
              </a:rPr>
              <a:t>01</a:t>
            </a:r>
          </a:p>
        </p:txBody>
      </p:sp>
      <p:grpSp>
        <p:nvGrpSpPr>
          <p:cNvPr id="10" name="object 14"/>
          <p:cNvGrpSpPr/>
          <p:nvPr/>
        </p:nvGrpSpPr>
        <p:grpSpPr>
          <a:xfrm>
            <a:off x="2289768" y="8164370"/>
            <a:ext cx="962025" cy="962025"/>
            <a:chOff x="10039594" y="2292333"/>
            <a:chExt cx="962025" cy="962025"/>
          </a:xfrm>
        </p:grpSpPr>
        <p:sp>
          <p:nvSpPr>
            <p:cNvPr id="11" name="object 15"/>
            <p:cNvSpPr/>
            <p:nvPr/>
          </p:nvSpPr>
          <p:spPr>
            <a:xfrm>
              <a:off x="10042287" y="2295027"/>
              <a:ext cx="956637" cy="956637"/>
            </a:xfrm>
            <a:prstGeom prst="rect">
              <a:avLst/>
            </a:prstGeom>
            <a:blipFill>
              <a:blip r:embed="rId2" cstate="print"/>
              <a:stretch>
                <a:fillRect/>
              </a:stretch>
            </a:blipFill>
          </p:spPr>
          <p:txBody>
            <a:bodyPr wrap="square" lIns="0" tIns="0" rIns="0" bIns="0" rtlCol="0"/>
            <a:lstStyle/>
            <a:p>
              <a:endParaRPr/>
            </a:p>
          </p:txBody>
        </p:sp>
        <p:sp>
          <p:nvSpPr>
            <p:cNvPr id="12" name="object 16"/>
            <p:cNvSpPr/>
            <p:nvPr/>
          </p:nvSpPr>
          <p:spPr>
            <a:xfrm>
              <a:off x="10039594" y="2292333"/>
              <a:ext cx="962025" cy="962025"/>
            </a:xfrm>
            <a:custGeom>
              <a:avLst/>
              <a:gdLst/>
              <a:ahLst/>
              <a:cxnLst/>
              <a:rect l="l" t="t" r="r" b="b"/>
              <a:pathLst>
                <a:path w="962025" h="962025">
                  <a:moveTo>
                    <a:pt x="481012" y="962024"/>
                  </a:moveTo>
                  <a:lnTo>
                    <a:pt x="431886" y="959537"/>
                  </a:lnTo>
                  <a:lnTo>
                    <a:pt x="384166" y="952239"/>
                  </a:lnTo>
                  <a:lnTo>
                    <a:pt x="338096" y="940371"/>
                  </a:lnTo>
                  <a:lnTo>
                    <a:pt x="293919" y="924178"/>
                  </a:lnTo>
                  <a:lnTo>
                    <a:pt x="251879" y="903903"/>
                  </a:lnTo>
                  <a:lnTo>
                    <a:pt x="212218" y="879788"/>
                  </a:lnTo>
                  <a:lnTo>
                    <a:pt x="175180" y="852078"/>
                  </a:lnTo>
                  <a:lnTo>
                    <a:pt x="141008" y="821016"/>
                  </a:lnTo>
                  <a:lnTo>
                    <a:pt x="109946" y="786844"/>
                  </a:lnTo>
                  <a:lnTo>
                    <a:pt x="82236" y="749806"/>
                  </a:lnTo>
                  <a:lnTo>
                    <a:pt x="58121" y="710145"/>
                  </a:lnTo>
                  <a:lnTo>
                    <a:pt x="37846" y="668105"/>
                  </a:lnTo>
                  <a:lnTo>
                    <a:pt x="21653" y="623928"/>
                  </a:lnTo>
                  <a:lnTo>
                    <a:pt x="9785" y="577858"/>
                  </a:lnTo>
                  <a:lnTo>
                    <a:pt x="2487" y="530138"/>
                  </a:lnTo>
                  <a:lnTo>
                    <a:pt x="0" y="481012"/>
                  </a:lnTo>
                  <a:lnTo>
                    <a:pt x="2487" y="431886"/>
                  </a:lnTo>
                  <a:lnTo>
                    <a:pt x="9785" y="384166"/>
                  </a:lnTo>
                  <a:lnTo>
                    <a:pt x="21653" y="338096"/>
                  </a:lnTo>
                  <a:lnTo>
                    <a:pt x="37846" y="293919"/>
                  </a:lnTo>
                  <a:lnTo>
                    <a:pt x="58121" y="251879"/>
                  </a:lnTo>
                  <a:lnTo>
                    <a:pt x="82236" y="212218"/>
                  </a:lnTo>
                  <a:lnTo>
                    <a:pt x="109946" y="175180"/>
                  </a:lnTo>
                  <a:lnTo>
                    <a:pt x="141008" y="141008"/>
                  </a:lnTo>
                  <a:lnTo>
                    <a:pt x="175180" y="109946"/>
                  </a:lnTo>
                  <a:lnTo>
                    <a:pt x="212218" y="82236"/>
                  </a:lnTo>
                  <a:lnTo>
                    <a:pt x="251879" y="58121"/>
                  </a:lnTo>
                  <a:lnTo>
                    <a:pt x="293919" y="37846"/>
                  </a:lnTo>
                  <a:lnTo>
                    <a:pt x="338096" y="21653"/>
                  </a:lnTo>
                  <a:lnTo>
                    <a:pt x="384166" y="9785"/>
                  </a:lnTo>
                  <a:lnTo>
                    <a:pt x="431886" y="2487"/>
                  </a:lnTo>
                  <a:lnTo>
                    <a:pt x="481012" y="0"/>
                  </a:lnTo>
                  <a:lnTo>
                    <a:pt x="530107" y="2487"/>
                  </a:lnTo>
                  <a:lnTo>
                    <a:pt x="549059" y="5387"/>
                  </a:lnTo>
                  <a:lnTo>
                    <a:pt x="481012" y="5387"/>
                  </a:lnTo>
                  <a:lnTo>
                    <a:pt x="432453" y="7847"/>
                  </a:lnTo>
                  <a:lnTo>
                    <a:pt x="385281" y="15068"/>
                  </a:lnTo>
                  <a:lnTo>
                    <a:pt x="339736" y="26807"/>
                  </a:lnTo>
                  <a:lnTo>
                    <a:pt x="296060" y="42825"/>
                  </a:lnTo>
                  <a:lnTo>
                    <a:pt x="254492" y="62879"/>
                  </a:lnTo>
                  <a:lnTo>
                    <a:pt x="215276" y="86730"/>
                  </a:lnTo>
                  <a:lnTo>
                    <a:pt x="178650" y="114136"/>
                  </a:lnTo>
                  <a:lnTo>
                    <a:pt x="144856" y="144856"/>
                  </a:lnTo>
                  <a:lnTo>
                    <a:pt x="114136" y="178650"/>
                  </a:lnTo>
                  <a:lnTo>
                    <a:pt x="86730" y="215276"/>
                  </a:lnTo>
                  <a:lnTo>
                    <a:pt x="62879" y="254492"/>
                  </a:lnTo>
                  <a:lnTo>
                    <a:pt x="42825" y="296060"/>
                  </a:lnTo>
                  <a:lnTo>
                    <a:pt x="26807" y="339736"/>
                  </a:lnTo>
                  <a:lnTo>
                    <a:pt x="15068" y="385281"/>
                  </a:lnTo>
                  <a:lnTo>
                    <a:pt x="7847" y="432453"/>
                  </a:lnTo>
                  <a:lnTo>
                    <a:pt x="5387" y="481012"/>
                  </a:lnTo>
                  <a:lnTo>
                    <a:pt x="7847" y="529571"/>
                  </a:lnTo>
                  <a:lnTo>
                    <a:pt x="15068" y="576743"/>
                  </a:lnTo>
                  <a:lnTo>
                    <a:pt x="26807" y="622288"/>
                  </a:lnTo>
                  <a:lnTo>
                    <a:pt x="42825" y="665964"/>
                  </a:lnTo>
                  <a:lnTo>
                    <a:pt x="62879" y="707532"/>
                  </a:lnTo>
                  <a:lnTo>
                    <a:pt x="86730" y="746748"/>
                  </a:lnTo>
                  <a:lnTo>
                    <a:pt x="114136" y="783374"/>
                  </a:lnTo>
                  <a:lnTo>
                    <a:pt x="144856" y="817168"/>
                  </a:lnTo>
                  <a:lnTo>
                    <a:pt x="178650" y="847888"/>
                  </a:lnTo>
                  <a:lnTo>
                    <a:pt x="215276" y="875294"/>
                  </a:lnTo>
                  <a:lnTo>
                    <a:pt x="254492" y="899145"/>
                  </a:lnTo>
                  <a:lnTo>
                    <a:pt x="296060" y="919199"/>
                  </a:lnTo>
                  <a:lnTo>
                    <a:pt x="339736" y="935217"/>
                  </a:lnTo>
                  <a:lnTo>
                    <a:pt x="385281" y="946956"/>
                  </a:lnTo>
                  <a:lnTo>
                    <a:pt x="432453" y="954177"/>
                  </a:lnTo>
                  <a:lnTo>
                    <a:pt x="481012" y="956637"/>
                  </a:lnTo>
                  <a:lnTo>
                    <a:pt x="549059" y="956637"/>
                  </a:lnTo>
                  <a:lnTo>
                    <a:pt x="530107" y="959537"/>
                  </a:lnTo>
                  <a:lnTo>
                    <a:pt x="481012" y="962024"/>
                  </a:lnTo>
                  <a:close/>
                </a:path>
                <a:path w="962025" h="962025">
                  <a:moveTo>
                    <a:pt x="549059" y="956637"/>
                  </a:moveTo>
                  <a:lnTo>
                    <a:pt x="481012" y="956637"/>
                  </a:lnTo>
                  <a:lnTo>
                    <a:pt x="529571" y="954177"/>
                  </a:lnTo>
                  <a:lnTo>
                    <a:pt x="576743" y="946956"/>
                  </a:lnTo>
                  <a:lnTo>
                    <a:pt x="622288" y="935217"/>
                  </a:lnTo>
                  <a:lnTo>
                    <a:pt x="665964" y="919199"/>
                  </a:lnTo>
                  <a:lnTo>
                    <a:pt x="707532" y="899145"/>
                  </a:lnTo>
                  <a:lnTo>
                    <a:pt x="746748" y="875294"/>
                  </a:lnTo>
                  <a:lnTo>
                    <a:pt x="783374" y="847888"/>
                  </a:lnTo>
                  <a:lnTo>
                    <a:pt x="817168" y="817168"/>
                  </a:lnTo>
                  <a:lnTo>
                    <a:pt x="847888" y="783374"/>
                  </a:lnTo>
                  <a:lnTo>
                    <a:pt x="875294" y="746748"/>
                  </a:lnTo>
                  <a:lnTo>
                    <a:pt x="899145" y="707532"/>
                  </a:lnTo>
                  <a:lnTo>
                    <a:pt x="919199" y="665964"/>
                  </a:lnTo>
                  <a:lnTo>
                    <a:pt x="935217" y="622288"/>
                  </a:lnTo>
                  <a:lnTo>
                    <a:pt x="946956" y="576743"/>
                  </a:lnTo>
                  <a:lnTo>
                    <a:pt x="954177" y="529571"/>
                  </a:lnTo>
                  <a:lnTo>
                    <a:pt x="956637" y="481012"/>
                  </a:lnTo>
                  <a:lnTo>
                    <a:pt x="954177" y="432453"/>
                  </a:lnTo>
                  <a:lnTo>
                    <a:pt x="946956" y="385281"/>
                  </a:lnTo>
                  <a:lnTo>
                    <a:pt x="935217" y="339736"/>
                  </a:lnTo>
                  <a:lnTo>
                    <a:pt x="919199" y="296060"/>
                  </a:lnTo>
                  <a:lnTo>
                    <a:pt x="899145" y="254492"/>
                  </a:lnTo>
                  <a:lnTo>
                    <a:pt x="875294" y="215276"/>
                  </a:lnTo>
                  <a:lnTo>
                    <a:pt x="847888" y="178650"/>
                  </a:lnTo>
                  <a:lnTo>
                    <a:pt x="817168" y="144856"/>
                  </a:lnTo>
                  <a:lnTo>
                    <a:pt x="783374" y="114136"/>
                  </a:lnTo>
                  <a:lnTo>
                    <a:pt x="746748" y="86730"/>
                  </a:lnTo>
                  <a:lnTo>
                    <a:pt x="707532" y="62879"/>
                  </a:lnTo>
                  <a:lnTo>
                    <a:pt x="665964" y="42825"/>
                  </a:lnTo>
                  <a:lnTo>
                    <a:pt x="622288" y="26807"/>
                  </a:lnTo>
                  <a:lnTo>
                    <a:pt x="576743" y="15068"/>
                  </a:lnTo>
                  <a:lnTo>
                    <a:pt x="529571" y="7847"/>
                  </a:lnTo>
                  <a:lnTo>
                    <a:pt x="481012" y="5387"/>
                  </a:lnTo>
                  <a:lnTo>
                    <a:pt x="549059" y="5387"/>
                  </a:lnTo>
                  <a:lnTo>
                    <a:pt x="623857" y="21653"/>
                  </a:lnTo>
                  <a:lnTo>
                    <a:pt x="668024" y="37846"/>
                  </a:lnTo>
                  <a:lnTo>
                    <a:pt x="710060" y="58121"/>
                  </a:lnTo>
                  <a:lnTo>
                    <a:pt x="749721" y="82236"/>
                  </a:lnTo>
                  <a:lnTo>
                    <a:pt x="786764" y="109946"/>
                  </a:lnTo>
                  <a:lnTo>
                    <a:pt x="820944" y="141008"/>
                  </a:lnTo>
                  <a:lnTo>
                    <a:pt x="852016" y="175180"/>
                  </a:lnTo>
                  <a:lnTo>
                    <a:pt x="879738" y="212218"/>
                  </a:lnTo>
                  <a:lnTo>
                    <a:pt x="903864" y="251879"/>
                  </a:lnTo>
                  <a:lnTo>
                    <a:pt x="924151" y="293919"/>
                  </a:lnTo>
                  <a:lnTo>
                    <a:pt x="940354" y="338096"/>
                  </a:lnTo>
                  <a:lnTo>
                    <a:pt x="952231" y="384166"/>
                  </a:lnTo>
                  <a:lnTo>
                    <a:pt x="959535" y="431886"/>
                  </a:lnTo>
                  <a:lnTo>
                    <a:pt x="962024" y="481012"/>
                  </a:lnTo>
                  <a:lnTo>
                    <a:pt x="959535" y="530138"/>
                  </a:lnTo>
                  <a:lnTo>
                    <a:pt x="952231" y="577858"/>
                  </a:lnTo>
                  <a:lnTo>
                    <a:pt x="940354" y="623928"/>
                  </a:lnTo>
                  <a:lnTo>
                    <a:pt x="924151" y="668105"/>
                  </a:lnTo>
                  <a:lnTo>
                    <a:pt x="903864" y="710145"/>
                  </a:lnTo>
                  <a:lnTo>
                    <a:pt x="879738" y="749806"/>
                  </a:lnTo>
                  <a:lnTo>
                    <a:pt x="852016" y="786844"/>
                  </a:lnTo>
                  <a:lnTo>
                    <a:pt x="820944" y="821016"/>
                  </a:lnTo>
                  <a:lnTo>
                    <a:pt x="786764" y="852078"/>
                  </a:lnTo>
                  <a:lnTo>
                    <a:pt x="749721" y="879788"/>
                  </a:lnTo>
                  <a:lnTo>
                    <a:pt x="710060" y="903903"/>
                  </a:lnTo>
                  <a:lnTo>
                    <a:pt x="668024" y="924178"/>
                  </a:lnTo>
                  <a:lnTo>
                    <a:pt x="623857" y="940371"/>
                  </a:lnTo>
                  <a:lnTo>
                    <a:pt x="577803" y="952239"/>
                  </a:lnTo>
                  <a:lnTo>
                    <a:pt x="549059" y="956637"/>
                  </a:lnTo>
                  <a:close/>
                </a:path>
              </a:pathLst>
            </a:custGeom>
            <a:solidFill>
              <a:srgbClr val="FFFFFF"/>
            </a:solidFill>
          </p:spPr>
          <p:txBody>
            <a:bodyPr wrap="square" lIns="0" tIns="0" rIns="0" bIns="0" rtlCol="0"/>
            <a:lstStyle/>
            <a:p>
              <a:endParaRPr/>
            </a:p>
          </p:txBody>
        </p:sp>
      </p:grpSp>
      <p:grpSp>
        <p:nvGrpSpPr>
          <p:cNvPr id="13" name="object 14"/>
          <p:cNvGrpSpPr/>
          <p:nvPr/>
        </p:nvGrpSpPr>
        <p:grpSpPr>
          <a:xfrm>
            <a:off x="2289770" y="6918997"/>
            <a:ext cx="962025" cy="962025"/>
            <a:chOff x="10039594" y="2292333"/>
            <a:chExt cx="962025" cy="962025"/>
          </a:xfrm>
        </p:grpSpPr>
        <p:sp>
          <p:nvSpPr>
            <p:cNvPr id="14" name="object 15"/>
            <p:cNvSpPr/>
            <p:nvPr/>
          </p:nvSpPr>
          <p:spPr>
            <a:xfrm>
              <a:off x="10042287" y="2295027"/>
              <a:ext cx="956637" cy="956637"/>
            </a:xfrm>
            <a:prstGeom prst="rect">
              <a:avLst/>
            </a:prstGeom>
            <a:blipFill>
              <a:blip r:embed="rId2" cstate="print"/>
              <a:stretch>
                <a:fillRect/>
              </a:stretch>
            </a:blipFill>
          </p:spPr>
          <p:txBody>
            <a:bodyPr wrap="square" lIns="0" tIns="0" rIns="0" bIns="0" rtlCol="0"/>
            <a:lstStyle/>
            <a:p>
              <a:endParaRPr/>
            </a:p>
          </p:txBody>
        </p:sp>
        <p:sp>
          <p:nvSpPr>
            <p:cNvPr id="15" name="object 16"/>
            <p:cNvSpPr/>
            <p:nvPr/>
          </p:nvSpPr>
          <p:spPr>
            <a:xfrm>
              <a:off x="10039594" y="2292333"/>
              <a:ext cx="962025" cy="962025"/>
            </a:xfrm>
            <a:custGeom>
              <a:avLst/>
              <a:gdLst/>
              <a:ahLst/>
              <a:cxnLst/>
              <a:rect l="l" t="t" r="r" b="b"/>
              <a:pathLst>
                <a:path w="962025" h="962025">
                  <a:moveTo>
                    <a:pt x="481012" y="962024"/>
                  </a:moveTo>
                  <a:lnTo>
                    <a:pt x="431886" y="959537"/>
                  </a:lnTo>
                  <a:lnTo>
                    <a:pt x="384166" y="952239"/>
                  </a:lnTo>
                  <a:lnTo>
                    <a:pt x="338096" y="940371"/>
                  </a:lnTo>
                  <a:lnTo>
                    <a:pt x="293919" y="924178"/>
                  </a:lnTo>
                  <a:lnTo>
                    <a:pt x="251879" y="903903"/>
                  </a:lnTo>
                  <a:lnTo>
                    <a:pt x="212218" y="879788"/>
                  </a:lnTo>
                  <a:lnTo>
                    <a:pt x="175180" y="852078"/>
                  </a:lnTo>
                  <a:lnTo>
                    <a:pt x="141008" y="821016"/>
                  </a:lnTo>
                  <a:lnTo>
                    <a:pt x="109946" y="786844"/>
                  </a:lnTo>
                  <a:lnTo>
                    <a:pt x="82236" y="749806"/>
                  </a:lnTo>
                  <a:lnTo>
                    <a:pt x="58121" y="710145"/>
                  </a:lnTo>
                  <a:lnTo>
                    <a:pt x="37846" y="668105"/>
                  </a:lnTo>
                  <a:lnTo>
                    <a:pt x="21653" y="623928"/>
                  </a:lnTo>
                  <a:lnTo>
                    <a:pt x="9785" y="577858"/>
                  </a:lnTo>
                  <a:lnTo>
                    <a:pt x="2487" y="530138"/>
                  </a:lnTo>
                  <a:lnTo>
                    <a:pt x="0" y="481012"/>
                  </a:lnTo>
                  <a:lnTo>
                    <a:pt x="2487" y="431886"/>
                  </a:lnTo>
                  <a:lnTo>
                    <a:pt x="9785" y="384166"/>
                  </a:lnTo>
                  <a:lnTo>
                    <a:pt x="21653" y="338096"/>
                  </a:lnTo>
                  <a:lnTo>
                    <a:pt x="37846" y="293919"/>
                  </a:lnTo>
                  <a:lnTo>
                    <a:pt x="58121" y="251879"/>
                  </a:lnTo>
                  <a:lnTo>
                    <a:pt x="82236" y="212218"/>
                  </a:lnTo>
                  <a:lnTo>
                    <a:pt x="109946" y="175180"/>
                  </a:lnTo>
                  <a:lnTo>
                    <a:pt x="141008" y="141008"/>
                  </a:lnTo>
                  <a:lnTo>
                    <a:pt x="175180" y="109946"/>
                  </a:lnTo>
                  <a:lnTo>
                    <a:pt x="212218" y="82236"/>
                  </a:lnTo>
                  <a:lnTo>
                    <a:pt x="251879" y="58121"/>
                  </a:lnTo>
                  <a:lnTo>
                    <a:pt x="293919" y="37846"/>
                  </a:lnTo>
                  <a:lnTo>
                    <a:pt x="338096" y="21653"/>
                  </a:lnTo>
                  <a:lnTo>
                    <a:pt x="384166" y="9785"/>
                  </a:lnTo>
                  <a:lnTo>
                    <a:pt x="431886" y="2487"/>
                  </a:lnTo>
                  <a:lnTo>
                    <a:pt x="481012" y="0"/>
                  </a:lnTo>
                  <a:lnTo>
                    <a:pt x="530107" y="2487"/>
                  </a:lnTo>
                  <a:lnTo>
                    <a:pt x="549059" y="5387"/>
                  </a:lnTo>
                  <a:lnTo>
                    <a:pt x="481012" y="5387"/>
                  </a:lnTo>
                  <a:lnTo>
                    <a:pt x="432453" y="7847"/>
                  </a:lnTo>
                  <a:lnTo>
                    <a:pt x="385281" y="15068"/>
                  </a:lnTo>
                  <a:lnTo>
                    <a:pt x="339736" y="26807"/>
                  </a:lnTo>
                  <a:lnTo>
                    <a:pt x="296060" y="42825"/>
                  </a:lnTo>
                  <a:lnTo>
                    <a:pt x="254492" y="62879"/>
                  </a:lnTo>
                  <a:lnTo>
                    <a:pt x="215276" y="86730"/>
                  </a:lnTo>
                  <a:lnTo>
                    <a:pt x="178650" y="114136"/>
                  </a:lnTo>
                  <a:lnTo>
                    <a:pt x="144856" y="144856"/>
                  </a:lnTo>
                  <a:lnTo>
                    <a:pt x="114136" y="178650"/>
                  </a:lnTo>
                  <a:lnTo>
                    <a:pt x="86730" y="215276"/>
                  </a:lnTo>
                  <a:lnTo>
                    <a:pt x="62879" y="254492"/>
                  </a:lnTo>
                  <a:lnTo>
                    <a:pt x="42825" y="296060"/>
                  </a:lnTo>
                  <a:lnTo>
                    <a:pt x="26807" y="339736"/>
                  </a:lnTo>
                  <a:lnTo>
                    <a:pt x="15068" y="385281"/>
                  </a:lnTo>
                  <a:lnTo>
                    <a:pt x="7847" y="432453"/>
                  </a:lnTo>
                  <a:lnTo>
                    <a:pt x="5387" y="481012"/>
                  </a:lnTo>
                  <a:lnTo>
                    <a:pt x="7847" y="529571"/>
                  </a:lnTo>
                  <a:lnTo>
                    <a:pt x="15068" y="576743"/>
                  </a:lnTo>
                  <a:lnTo>
                    <a:pt x="26807" y="622288"/>
                  </a:lnTo>
                  <a:lnTo>
                    <a:pt x="42825" y="665964"/>
                  </a:lnTo>
                  <a:lnTo>
                    <a:pt x="62879" y="707532"/>
                  </a:lnTo>
                  <a:lnTo>
                    <a:pt x="86730" y="746748"/>
                  </a:lnTo>
                  <a:lnTo>
                    <a:pt x="114136" y="783374"/>
                  </a:lnTo>
                  <a:lnTo>
                    <a:pt x="144856" y="817168"/>
                  </a:lnTo>
                  <a:lnTo>
                    <a:pt x="178650" y="847888"/>
                  </a:lnTo>
                  <a:lnTo>
                    <a:pt x="215276" y="875294"/>
                  </a:lnTo>
                  <a:lnTo>
                    <a:pt x="254492" y="899145"/>
                  </a:lnTo>
                  <a:lnTo>
                    <a:pt x="296060" y="919199"/>
                  </a:lnTo>
                  <a:lnTo>
                    <a:pt x="339736" y="935217"/>
                  </a:lnTo>
                  <a:lnTo>
                    <a:pt x="385281" y="946956"/>
                  </a:lnTo>
                  <a:lnTo>
                    <a:pt x="432453" y="954177"/>
                  </a:lnTo>
                  <a:lnTo>
                    <a:pt x="481012" y="956637"/>
                  </a:lnTo>
                  <a:lnTo>
                    <a:pt x="549059" y="956637"/>
                  </a:lnTo>
                  <a:lnTo>
                    <a:pt x="530107" y="959537"/>
                  </a:lnTo>
                  <a:lnTo>
                    <a:pt x="481012" y="962024"/>
                  </a:lnTo>
                  <a:close/>
                </a:path>
                <a:path w="962025" h="962025">
                  <a:moveTo>
                    <a:pt x="549059" y="956637"/>
                  </a:moveTo>
                  <a:lnTo>
                    <a:pt x="481012" y="956637"/>
                  </a:lnTo>
                  <a:lnTo>
                    <a:pt x="529571" y="954177"/>
                  </a:lnTo>
                  <a:lnTo>
                    <a:pt x="576743" y="946956"/>
                  </a:lnTo>
                  <a:lnTo>
                    <a:pt x="622288" y="935217"/>
                  </a:lnTo>
                  <a:lnTo>
                    <a:pt x="665964" y="919199"/>
                  </a:lnTo>
                  <a:lnTo>
                    <a:pt x="707532" y="899145"/>
                  </a:lnTo>
                  <a:lnTo>
                    <a:pt x="746748" y="875294"/>
                  </a:lnTo>
                  <a:lnTo>
                    <a:pt x="783374" y="847888"/>
                  </a:lnTo>
                  <a:lnTo>
                    <a:pt x="817168" y="817168"/>
                  </a:lnTo>
                  <a:lnTo>
                    <a:pt x="847888" y="783374"/>
                  </a:lnTo>
                  <a:lnTo>
                    <a:pt x="875294" y="746748"/>
                  </a:lnTo>
                  <a:lnTo>
                    <a:pt x="899145" y="707532"/>
                  </a:lnTo>
                  <a:lnTo>
                    <a:pt x="919199" y="665964"/>
                  </a:lnTo>
                  <a:lnTo>
                    <a:pt x="935217" y="622288"/>
                  </a:lnTo>
                  <a:lnTo>
                    <a:pt x="946956" y="576743"/>
                  </a:lnTo>
                  <a:lnTo>
                    <a:pt x="954177" y="529571"/>
                  </a:lnTo>
                  <a:lnTo>
                    <a:pt x="956637" y="481012"/>
                  </a:lnTo>
                  <a:lnTo>
                    <a:pt x="954177" y="432453"/>
                  </a:lnTo>
                  <a:lnTo>
                    <a:pt x="946956" y="385281"/>
                  </a:lnTo>
                  <a:lnTo>
                    <a:pt x="935217" y="339736"/>
                  </a:lnTo>
                  <a:lnTo>
                    <a:pt x="919199" y="296060"/>
                  </a:lnTo>
                  <a:lnTo>
                    <a:pt x="899145" y="254492"/>
                  </a:lnTo>
                  <a:lnTo>
                    <a:pt x="875294" y="215276"/>
                  </a:lnTo>
                  <a:lnTo>
                    <a:pt x="847888" y="178650"/>
                  </a:lnTo>
                  <a:lnTo>
                    <a:pt x="817168" y="144856"/>
                  </a:lnTo>
                  <a:lnTo>
                    <a:pt x="783374" y="114136"/>
                  </a:lnTo>
                  <a:lnTo>
                    <a:pt x="746748" y="86730"/>
                  </a:lnTo>
                  <a:lnTo>
                    <a:pt x="707532" y="62879"/>
                  </a:lnTo>
                  <a:lnTo>
                    <a:pt x="665964" y="42825"/>
                  </a:lnTo>
                  <a:lnTo>
                    <a:pt x="622288" y="26807"/>
                  </a:lnTo>
                  <a:lnTo>
                    <a:pt x="576743" y="15068"/>
                  </a:lnTo>
                  <a:lnTo>
                    <a:pt x="529571" y="7847"/>
                  </a:lnTo>
                  <a:lnTo>
                    <a:pt x="481012" y="5387"/>
                  </a:lnTo>
                  <a:lnTo>
                    <a:pt x="549059" y="5387"/>
                  </a:lnTo>
                  <a:lnTo>
                    <a:pt x="623857" y="21653"/>
                  </a:lnTo>
                  <a:lnTo>
                    <a:pt x="668024" y="37846"/>
                  </a:lnTo>
                  <a:lnTo>
                    <a:pt x="710060" y="58121"/>
                  </a:lnTo>
                  <a:lnTo>
                    <a:pt x="749721" y="82236"/>
                  </a:lnTo>
                  <a:lnTo>
                    <a:pt x="786764" y="109946"/>
                  </a:lnTo>
                  <a:lnTo>
                    <a:pt x="820944" y="141008"/>
                  </a:lnTo>
                  <a:lnTo>
                    <a:pt x="852016" y="175180"/>
                  </a:lnTo>
                  <a:lnTo>
                    <a:pt x="879738" y="212218"/>
                  </a:lnTo>
                  <a:lnTo>
                    <a:pt x="903864" y="251879"/>
                  </a:lnTo>
                  <a:lnTo>
                    <a:pt x="924151" y="293919"/>
                  </a:lnTo>
                  <a:lnTo>
                    <a:pt x="940354" y="338096"/>
                  </a:lnTo>
                  <a:lnTo>
                    <a:pt x="952231" y="384166"/>
                  </a:lnTo>
                  <a:lnTo>
                    <a:pt x="959535" y="431886"/>
                  </a:lnTo>
                  <a:lnTo>
                    <a:pt x="962024" y="481012"/>
                  </a:lnTo>
                  <a:lnTo>
                    <a:pt x="959535" y="530138"/>
                  </a:lnTo>
                  <a:lnTo>
                    <a:pt x="952231" y="577858"/>
                  </a:lnTo>
                  <a:lnTo>
                    <a:pt x="940354" y="623928"/>
                  </a:lnTo>
                  <a:lnTo>
                    <a:pt x="924151" y="668105"/>
                  </a:lnTo>
                  <a:lnTo>
                    <a:pt x="903864" y="710145"/>
                  </a:lnTo>
                  <a:lnTo>
                    <a:pt x="879738" y="749806"/>
                  </a:lnTo>
                  <a:lnTo>
                    <a:pt x="852016" y="786844"/>
                  </a:lnTo>
                  <a:lnTo>
                    <a:pt x="820944" y="821016"/>
                  </a:lnTo>
                  <a:lnTo>
                    <a:pt x="786764" y="852078"/>
                  </a:lnTo>
                  <a:lnTo>
                    <a:pt x="749721" y="879788"/>
                  </a:lnTo>
                  <a:lnTo>
                    <a:pt x="710060" y="903903"/>
                  </a:lnTo>
                  <a:lnTo>
                    <a:pt x="668024" y="924178"/>
                  </a:lnTo>
                  <a:lnTo>
                    <a:pt x="623857" y="940371"/>
                  </a:lnTo>
                  <a:lnTo>
                    <a:pt x="577803" y="952239"/>
                  </a:lnTo>
                  <a:lnTo>
                    <a:pt x="549059" y="956637"/>
                  </a:lnTo>
                  <a:close/>
                </a:path>
              </a:pathLst>
            </a:custGeom>
            <a:solidFill>
              <a:srgbClr val="FFFFFF"/>
            </a:solidFill>
          </p:spPr>
          <p:txBody>
            <a:bodyPr wrap="square" lIns="0" tIns="0" rIns="0" bIns="0" rtlCol="0"/>
            <a:lstStyle/>
            <a:p>
              <a:endParaRPr/>
            </a:p>
          </p:txBody>
        </p:sp>
      </p:grpSp>
      <p:grpSp>
        <p:nvGrpSpPr>
          <p:cNvPr id="16" name="object 14"/>
          <p:cNvGrpSpPr/>
          <p:nvPr/>
        </p:nvGrpSpPr>
        <p:grpSpPr>
          <a:xfrm>
            <a:off x="2292404" y="5673624"/>
            <a:ext cx="962025" cy="962025"/>
            <a:chOff x="10039594" y="2292333"/>
            <a:chExt cx="962025" cy="962025"/>
          </a:xfrm>
        </p:grpSpPr>
        <p:sp>
          <p:nvSpPr>
            <p:cNvPr id="17" name="object 15"/>
            <p:cNvSpPr/>
            <p:nvPr/>
          </p:nvSpPr>
          <p:spPr>
            <a:xfrm>
              <a:off x="10042287" y="2295027"/>
              <a:ext cx="956637" cy="956637"/>
            </a:xfrm>
            <a:prstGeom prst="rect">
              <a:avLst/>
            </a:prstGeom>
            <a:blipFill>
              <a:blip r:embed="rId2" cstate="print"/>
              <a:stretch>
                <a:fillRect/>
              </a:stretch>
            </a:blipFill>
          </p:spPr>
          <p:txBody>
            <a:bodyPr wrap="square" lIns="0" tIns="0" rIns="0" bIns="0" rtlCol="0"/>
            <a:lstStyle/>
            <a:p>
              <a:endParaRPr/>
            </a:p>
          </p:txBody>
        </p:sp>
        <p:sp>
          <p:nvSpPr>
            <p:cNvPr id="18" name="object 16"/>
            <p:cNvSpPr/>
            <p:nvPr/>
          </p:nvSpPr>
          <p:spPr>
            <a:xfrm>
              <a:off x="10039594" y="2292333"/>
              <a:ext cx="962025" cy="962025"/>
            </a:xfrm>
            <a:custGeom>
              <a:avLst/>
              <a:gdLst/>
              <a:ahLst/>
              <a:cxnLst/>
              <a:rect l="l" t="t" r="r" b="b"/>
              <a:pathLst>
                <a:path w="962025" h="962025">
                  <a:moveTo>
                    <a:pt x="481012" y="962024"/>
                  </a:moveTo>
                  <a:lnTo>
                    <a:pt x="431886" y="959537"/>
                  </a:lnTo>
                  <a:lnTo>
                    <a:pt x="384166" y="952239"/>
                  </a:lnTo>
                  <a:lnTo>
                    <a:pt x="338096" y="940371"/>
                  </a:lnTo>
                  <a:lnTo>
                    <a:pt x="293919" y="924178"/>
                  </a:lnTo>
                  <a:lnTo>
                    <a:pt x="251879" y="903903"/>
                  </a:lnTo>
                  <a:lnTo>
                    <a:pt x="212218" y="879788"/>
                  </a:lnTo>
                  <a:lnTo>
                    <a:pt x="175180" y="852078"/>
                  </a:lnTo>
                  <a:lnTo>
                    <a:pt x="141008" y="821016"/>
                  </a:lnTo>
                  <a:lnTo>
                    <a:pt x="109946" y="786844"/>
                  </a:lnTo>
                  <a:lnTo>
                    <a:pt x="82236" y="749806"/>
                  </a:lnTo>
                  <a:lnTo>
                    <a:pt x="58121" y="710145"/>
                  </a:lnTo>
                  <a:lnTo>
                    <a:pt x="37846" y="668105"/>
                  </a:lnTo>
                  <a:lnTo>
                    <a:pt x="21653" y="623928"/>
                  </a:lnTo>
                  <a:lnTo>
                    <a:pt x="9785" y="577858"/>
                  </a:lnTo>
                  <a:lnTo>
                    <a:pt x="2487" y="530138"/>
                  </a:lnTo>
                  <a:lnTo>
                    <a:pt x="0" y="481012"/>
                  </a:lnTo>
                  <a:lnTo>
                    <a:pt x="2487" y="431886"/>
                  </a:lnTo>
                  <a:lnTo>
                    <a:pt x="9785" y="384166"/>
                  </a:lnTo>
                  <a:lnTo>
                    <a:pt x="21653" y="338096"/>
                  </a:lnTo>
                  <a:lnTo>
                    <a:pt x="37846" y="293919"/>
                  </a:lnTo>
                  <a:lnTo>
                    <a:pt x="58121" y="251879"/>
                  </a:lnTo>
                  <a:lnTo>
                    <a:pt x="82236" y="212218"/>
                  </a:lnTo>
                  <a:lnTo>
                    <a:pt x="109946" y="175180"/>
                  </a:lnTo>
                  <a:lnTo>
                    <a:pt x="141008" y="141008"/>
                  </a:lnTo>
                  <a:lnTo>
                    <a:pt x="175180" y="109946"/>
                  </a:lnTo>
                  <a:lnTo>
                    <a:pt x="212218" y="82236"/>
                  </a:lnTo>
                  <a:lnTo>
                    <a:pt x="251879" y="58121"/>
                  </a:lnTo>
                  <a:lnTo>
                    <a:pt x="293919" y="37846"/>
                  </a:lnTo>
                  <a:lnTo>
                    <a:pt x="338096" y="21653"/>
                  </a:lnTo>
                  <a:lnTo>
                    <a:pt x="384166" y="9785"/>
                  </a:lnTo>
                  <a:lnTo>
                    <a:pt x="431886" y="2487"/>
                  </a:lnTo>
                  <a:lnTo>
                    <a:pt x="481012" y="0"/>
                  </a:lnTo>
                  <a:lnTo>
                    <a:pt x="530107" y="2487"/>
                  </a:lnTo>
                  <a:lnTo>
                    <a:pt x="549059" y="5387"/>
                  </a:lnTo>
                  <a:lnTo>
                    <a:pt x="481012" y="5387"/>
                  </a:lnTo>
                  <a:lnTo>
                    <a:pt x="432453" y="7847"/>
                  </a:lnTo>
                  <a:lnTo>
                    <a:pt x="385281" y="15068"/>
                  </a:lnTo>
                  <a:lnTo>
                    <a:pt x="339736" y="26807"/>
                  </a:lnTo>
                  <a:lnTo>
                    <a:pt x="296060" y="42825"/>
                  </a:lnTo>
                  <a:lnTo>
                    <a:pt x="254492" y="62879"/>
                  </a:lnTo>
                  <a:lnTo>
                    <a:pt x="215276" y="86730"/>
                  </a:lnTo>
                  <a:lnTo>
                    <a:pt x="178650" y="114136"/>
                  </a:lnTo>
                  <a:lnTo>
                    <a:pt x="144856" y="144856"/>
                  </a:lnTo>
                  <a:lnTo>
                    <a:pt x="114136" y="178650"/>
                  </a:lnTo>
                  <a:lnTo>
                    <a:pt x="86730" y="215276"/>
                  </a:lnTo>
                  <a:lnTo>
                    <a:pt x="62879" y="254492"/>
                  </a:lnTo>
                  <a:lnTo>
                    <a:pt x="42825" y="296060"/>
                  </a:lnTo>
                  <a:lnTo>
                    <a:pt x="26807" y="339736"/>
                  </a:lnTo>
                  <a:lnTo>
                    <a:pt x="15068" y="385281"/>
                  </a:lnTo>
                  <a:lnTo>
                    <a:pt x="7847" y="432453"/>
                  </a:lnTo>
                  <a:lnTo>
                    <a:pt x="5387" y="481012"/>
                  </a:lnTo>
                  <a:lnTo>
                    <a:pt x="7847" y="529571"/>
                  </a:lnTo>
                  <a:lnTo>
                    <a:pt x="15068" y="576743"/>
                  </a:lnTo>
                  <a:lnTo>
                    <a:pt x="26807" y="622288"/>
                  </a:lnTo>
                  <a:lnTo>
                    <a:pt x="42825" y="665964"/>
                  </a:lnTo>
                  <a:lnTo>
                    <a:pt x="62879" y="707532"/>
                  </a:lnTo>
                  <a:lnTo>
                    <a:pt x="86730" y="746748"/>
                  </a:lnTo>
                  <a:lnTo>
                    <a:pt x="114136" y="783374"/>
                  </a:lnTo>
                  <a:lnTo>
                    <a:pt x="144856" y="817168"/>
                  </a:lnTo>
                  <a:lnTo>
                    <a:pt x="178650" y="847888"/>
                  </a:lnTo>
                  <a:lnTo>
                    <a:pt x="215276" y="875294"/>
                  </a:lnTo>
                  <a:lnTo>
                    <a:pt x="254492" y="899145"/>
                  </a:lnTo>
                  <a:lnTo>
                    <a:pt x="296060" y="919199"/>
                  </a:lnTo>
                  <a:lnTo>
                    <a:pt x="339736" y="935217"/>
                  </a:lnTo>
                  <a:lnTo>
                    <a:pt x="385281" y="946956"/>
                  </a:lnTo>
                  <a:lnTo>
                    <a:pt x="432453" y="954177"/>
                  </a:lnTo>
                  <a:lnTo>
                    <a:pt x="481012" y="956637"/>
                  </a:lnTo>
                  <a:lnTo>
                    <a:pt x="549059" y="956637"/>
                  </a:lnTo>
                  <a:lnTo>
                    <a:pt x="530107" y="959537"/>
                  </a:lnTo>
                  <a:lnTo>
                    <a:pt x="481012" y="962024"/>
                  </a:lnTo>
                  <a:close/>
                </a:path>
                <a:path w="962025" h="962025">
                  <a:moveTo>
                    <a:pt x="549059" y="956637"/>
                  </a:moveTo>
                  <a:lnTo>
                    <a:pt x="481012" y="956637"/>
                  </a:lnTo>
                  <a:lnTo>
                    <a:pt x="529571" y="954177"/>
                  </a:lnTo>
                  <a:lnTo>
                    <a:pt x="576743" y="946956"/>
                  </a:lnTo>
                  <a:lnTo>
                    <a:pt x="622288" y="935217"/>
                  </a:lnTo>
                  <a:lnTo>
                    <a:pt x="665964" y="919199"/>
                  </a:lnTo>
                  <a:lnTo>
                    <a:pt x="707532" y="899145"/>
                  </a:lnTo>
                  <a:lnTo>
                    <a:pt x="746748" y="875294"/>
                  </a:lnTo>
                  <a:lnTo>
                    <a:pt x="783374" y="847888"/>
                  </a:lnTo>
                  <a:lnTo>
                    <a:pt x="817168" y="817168"/>
                  </a:lnTo>
                  <a:lnTo>
                    <a:pt x="847888" y="783374"/>
                  </a:lnTo>
                  <a:lnTo>
                    <a:pt x="875294" y="746748"/>
                  </a:lnTo>
                  <a:lnTo>
                    <a:pt x="899145" y="707532"/>
                  </a:lnTo>
                  <a:lnTo>
                    <a:pt x="919199" y="665964"/>
                  </a:lnTo>
                  <a:lnTo>
                    <a:pt x="935217" y="622288"/>
                  </a:lnTo>
                  <a:lnTo>
                    <a:pt x="946956" y="576743"/>
                  </a:lnTo>
                  <a:lnTo>
                    <a:pt x="954177" y="529571"/>
                  </a:lnTo>
                  <a:lnTo>
                    <a:pt x="956637" y="481012"/>
                  </a:lnTo>
                  <a:lnTo>
                    <a:pt x="954177" y="432453"/>
                  </a:lnTo>
                  <a:lnTo>
                    <a:pt x="946956" y="385281"/>
                  </a:lnTo>
                  <a:lnTo>
                    <a:pt x="935217" y="339736"/>
                  </a:lnTo>
                  <a:lnTo>
                    <a:pt x="919199" y="296060"/>
                  </a:lnTo>
                  <a:lnTo>
                    <a:pt x="899145" y="254492"/>
                  </a:lnTo>
                  <a:lnTo>
                    <a:pt x="875294" y="215276"/>
                  </a:lnTo>
                  <a:lnTo>
                    <a:pt x="847888" y="178650"/>
                  </a:lnTo>
                  <a:lnTo>
                    <a:pt x="817168" y="144856"/>
                  </a:lnTo>
                  <a:lnTo>
                    <a:pt x="783374" y="114136"/>
                  </a:lnTo>
                  <a:lnTo>
                    <a:pt x="746748" y="86730"/>
                  </a:lnTo>
                  <a:lnTo>
                    <a:pt x="707532" y="62879"/>
                  </a:lnTo>
                  <a:lnTo>
                    <a:pt x="665964" y="42825"/>
                  </a:lnTo>
                  <a:lnTo>
                    <a:pt x="622288" y="26807"/>
                  </a:lnTo>
                  <a:lnTo>
                    <a:pt x="576743" y="15068"/>
                  </a:lnTo>
                  <a:lnTo>
                    <a:pt x="529571" y="7847"/>
                  </a:lnTo>
                  <a:lnTo>
                    <a:pt x="481012" y="5387"/>
                  </a:lnTo>
                  <a:lnTo>
                    <a:pt x="549059" y="5387"/>
                  </a:lnTo>
                  <a:lnTo>
                    <a:pt x="623857" y="21653"/>
                  </a:lnTo>
                  <a:lnTo>
                    <a:pt x="668024" y="37846"/>
                  </a:lnTo>
                  <a:lnTo>
                    <a:pt x="710060" y="58121"/>
                  </a:lnTo>
                  <a:lnTo>
                    <a:pt x="749721" y="82236"/>
                  </a:lnTo>
                  <a:lnTo>
                    <a:pt x="786764" y="109946"/>
                  </a:lnTo>
                  <a:lnTo>
                    <a:pt x="820944" y="141008"/>
                  </a:lnTo>
                  <a:lnTo>
                    <a:pt x="852016" y="175180"/>
                  </a:lnTo>
                  <a:lnTo>
                    <a:pt x="879738" y="212218"/>
                  </a:lnTo>
                  <a:lnTo>
                    <a:pt x="903864" y="251879"/>
                  </a:lnTo>
                  <a:lnTo>
                    <a:pt x="924151" y="293919"/>
                  </a:lnTo>
                  <a:lnTo>
                    <a:pt x="940354" y="338096"/>
                  </a:lnTo>
                  <a:lnTo>
                    <a:pt x="952231" y="384166"/>
                  </a:lnTo>
                  <a:lnTo>
                    <a:pt x="959535" y="431886"/>
                  </a:lnTo>
                  <a:lnTo>
                    <a:pt x="962024" y="481012"/>
                  </a:lnTo>
                  <a:lnTo>
                    <a:pt x="959535" y="530138"/>
                  </a:lnTo>
                  <a:lnTo>
                    <a:pt x="952231" y="577858"/>
                  </a:lnTo>
                  <a:lnTo>
                    <a:pt x="940354" y="623928"/>
                  </a:lnTo>
                  <a:lnTo>
                    <a:pt x="924151" y="668105"/>
                  </a:lnTo>
                  <a:lnTo>
                    <a:pt x="903864" y="710145"/>
                  </a:lnTo>
                  <a:lnTo>
                    <a:pt x="879738" y="749806"/>
                  </a:lnTo>
                  <a:lnTo>
                    <a:pt x="852016" y="786844"/>
                  </a:lnTo>
                  <a:lnTo>
                    <a:pt x="820944" y="821016"/>
                  </a:lnTo>
                  <a:lnTo>
                    <a:pt x="786764" y="852078"/>
                  </a:lnTo>
                  <a:lnTo>
                    <a:pt x="749721" y="879788"/>
                  </a:lnTo>
                  <a:lnTo>
                    <a:pt x="710060" y="903903"/>
                  </a:lnTo>
                  <a:lnTo>
                    <a:pt x="668024" y="924178"/>
                  </a:lnTo>
                  <a:lnTo>
                    <a:pt x="623857" y="940371"/>
                  </a:lnTo>
                  <a:lnTo>
                    <a:pt x="577803" y="952239"/>
                  </a:lnTo>
                  <a:lnTo>
                    <a:pt x="549059" y="956637"/>
                  </a:lnTo>
                  <a:close/>
                </a:path>
              </a:pathLst>
            </a:custGeom>
            <a:solidFill>
              <a:srgbClr val="FFFFFF"/>
            </a:solidFill>
          </p:spPr>
          <p:txBody>
            <a:bodyPr wrap="square" lIns="0" tIns="0" rIns="0" bIns="0" rtlCol="0"/>
            <a:lstStyle/>
            <a:p>
              <a:endParaRPr/>
            </a:p>
          </p:txBody>
        </p:sp>
      </p:grpSp>
      <p:grpSp>
        <p:nvGrpSpPr>
          <p:cNvPr id="19" name="object 14"/>
          <p:cNvGrpSpPr/>
          <p:nvPr/>
        </p:nvGrpSpPr>
        <p:grpSpPr>
          <a:xfrm>
            <a:off x="2343528" y="4433694"/>
            <a:ext cx="962025" cy="962025"/>
            <a:chOff x="10039594" y="2292333"/>
            <a:chExt cx="962025" cy="962025"/>
          </a:xfrm>
        </p:grpSpPr>
        <p:sp>
          <p:nvSpPr>
            <p:cNvPr id="20" name="object 15"/>
            <p:cNvSpPr/>
            <p:nvPr/>
          </p:nvSpPr>
          <p:spPr>
            <a:xfrm>
              <a:off x="10042287" y="2295027"/>
              <a:ext cx="956637" cy="956637"/>
            </a:xfrm>
            <a:prstGeom prst="rect">
              <a:avLst/>
            </a:prstGeom>
            <a:blipFill>
              <a:blip r:embed="rId2" cstate="print"/>
              <a:stretch>
                <a:fillRect/>
              </a:stretch>
            </a:blipFill>
          </p:spPr>
          <p:txBody>
            <a:bodyPr wrap="square" lIns="0" tIns="0" rIns="0" bIns="0" rtlCol="0"/>
            <a:lstStyle/>
            <a:p>
              <a:endParaRPr/>
            </a:p>
          </p:txBody>
        </p:sp>
        <p:sp>
          <p:nvSpPr>
            <p:cNvPr id="21" name="object 16"/>
            <p:cNvSpPr/>
            <p:nvPr/>
          </p:nvSpPr>
          <p:spPr>
            <a:xfrm>
              <a:off x="10039594" y="2292333"/>
              <a:ext cx="962025" cy="962025"/>
            </a:xfrm>
            <a:custGeom>
              <a:avLst/>
              <a:gdLst/>
              <a:ahLst/>
              <a:cxnLst/>
              <a:rect l="l" t="t" r="r" b="b"/>
              <a:pathLst>
                <a:path w="962025" h="962025">
                  <a:moveTo>
                    <a:pt x="481012" y="962024"/>
                  </a:moveTo>
                  <a:lnTo>
                    <a:pt x="431886" y="959537"/>
                  </a:lnTo>
                  <a:lnTo>
                    <a:pt x="384166" y="952239"/>
                  </a:lnTo>
                  <a:lnTo>
                    <a:pt x="338096" y="940371"/>
                  </a:lnTo>
                  <a:lnTo>
                    <a:pt x="293919" y="924178"/>
                  </a:lnTo>
                  <a:lnTo>
                    <a:pt x="251879" y="903903"/>
                  </a:lnTo>
                  <a:lnTo>
                    <a:pt x="212218" y="879788"/>
                  </a:lnTo>
                  <a:lnTo>
                    <a:pt x="175180" y="852078"/>
                  </a:lnTo>
                  <a:lnTo>
                    <a:pt x="141008" y="821016"/>
                  </a:lnTo>
                  <a:lnTo>
                    <a:pt x="109946" y="786844"/>
                  </a:lnTo>
                  <a:lnTo>
                    <a:pt x="82236" y="749806"/>
                  </a:lnTo>
                  <a:lnTo>
                    <a:pt x="58121" y="710145"/>
                  </a:lnTo>
                  <a:lnTo>
                    <a:pt x="37846" y="668105"/>
                  </a:lnTo>
                  <a:lnTo>
                    <a:pt x="21653" y="623928"/>
                  </a:lnTo>
                  <a:lnTo>
                    <a:pt x="9785" y="577858"/>
                  </a:lnTo>
                  <a:lnTo>
                    <a:pt x="2487" y="530138"/>
                  </a:lnTo>
                  <a:lnTo>
                    <a:pt x="0" y="481012"/>
                  </a:lnTo>
                  <a:lnTo>
                    <a:pt x="2487" y="431886"/>
                  </a:lnTo>
                  <a:lnTo>
                    <a:pt x="9785" y="384166"/>
                  </a:lnTo>
                  <a:lnTo>
                    <a:pt x="21653" y="338096"/>
                  </a:lnTo>
                  <a:lnTo>
                    <a:pt x="37846" y="293919"/>
                  </a:lnTo>
                  <a:lnTo>
                    <a:pt x="58121" y="251879"/>
                  </a:lnTo>
                  <a:lnTo>
                    <a:pt x="82236" y="212218"/>
                  </a:lnTo>
                  <a:lnTo>
                    <a:pt x="109946" y="175180"/>
                  </a:lnTo>
                  <a:lnTo>
                    <a:pt x="141008" y="141008"/>
                  </a:lnTo>
                  <a:lnTo>
                    <a:pt x="175180" y="109946"/>
                  </a:lnTo>
                  <a:lnTo>
                    <a:pt x="212218" y="82236"/>
                  </a:lnTo>
                  <a:lnTo>
                    <a:pt x="251879" y="58121"/>
                  </a:lnTo>
                  <a:lnTo>
                    <a:pt x="293919" y="37846"/>
                  </a:lnTo>
                  <a:lnTo>
                    <a:pt x="338096" y="21653"/>
                  </a:lnTo>
                  <a:lnTo>
                    <a:pt x="384166" y="9785"/>
                  </a:lnTo>
                  <a:lnTo>
                    <a:pt x="431886" y="2487"/>
                  </a:lnTo>
                  <a:lnTo>
                    <a:pt x="481012" y="0"/>
                  </a:lnTo>
                  <a:lnTo>
                    <a:pt x="530107" y="2487"/>
                  </a:lnTo>
                  <a:lnTo>
                    <a:pt x="549059" y="5387"/>
                  </a:lnTo>
                  <a:lnTo>
                    <a:pt x="481012" y="5387"/>
                  </a:lnTo>
                  <a:lnTo>
                    <a:pt x="432453" y="7847"/>
                  </a:lnTo>
                  <a:lnTo>
                    <a:pt x="385281" y="15068"/>
                  </a:lnTo>
                  <a:lnTo>
                    <a:pt x="339736" y="26807"/>
                  </a:lnTo>
                  <a:lnTo>
                    <a:pt x="296060" y="42825"/>
                  </a:lnTo>
                  <a:lnTo>
                    <a:pt x="254492" y="62879"/>
                  </a:lnTo>
                  <a:lnTo>
                    <a:pt x="215276" y="86730"/>
                  </a:lnTo>
                  <a:lnTo>
                    <a:pt x="178650" y="114136"/>
                  </a:lnTo>
                  <a:lnTo>
                    <a:pt x="144856" y="144856"/>
                  </a:lnTo>
                  <a:lnTo>
                    <a:pt x="114136" y="178650"/>
                  </a:lnTo>
                  <a:lnTo>
                    <a:pt x="86730" y="215276"/>
                  </a:lnTo>
                  <a:lnTo>
                    <a:pt x="62879" y="254492"/>
                  </a:lnTo>
                  <a:lnTo>
                    <a:pt x="42825" y="296060"/>
                  </a:lnTo>
                  <a:lnTo>
                    <a:pt x="26807" y="339736"/>
                  </a:lnTo>
                  <a:lnTo>
                    <a:pt x="15068" y="385281"/>
                  </a:lnTo>
                  <a:lnTo>
                    <a:pt x="7847" y="432453"/>
                  </a:lnTo>
                  <a:lnTo>
                    <a:pt x="5387" y="481012"/>
                  </a:lnTo>
                  <a:lnTo>
                    <a:pt x="7847" y="529571"/>
                  </a:lnTo>
                  <a:lnTo>
                    <a:pt x="15068" y="576743"/>
                  </a:lnTo>
                  <a:lnTo>
                    <a:pt x="26807" y="622288"/>
                  </a:lnTo>
                  <a:lnTo>
                    <a:pt x="42825" y="665964"/>
                  </a:lnTo>
                  <a:lnTo>
                    <a:pt x="62879" y="707532"/>
                  </a:lnTo>
                  <a:lnTo>
                    <a:pt x="86730" y="746748"/>
                  </a:lnTo>
                  <a:lnTo>
                    <a:pt x="114136" y="783374"/>
                  </a:lnTo>
                  <a:lnTo>
                    <a:pt x="144856" y="817168"/>
                  </a:lnTo>
                  <a:lnTo>
                    <a:pt x="178650" y="847888"/>
                  </a:lnTo>
                  <a:lnTo>
                    <a:pt x="215276" y="875294"/>
                  </a:lnTo>
                  <a:lnTo>
                    <a:pt x="254492" y="899145"/>
                  </a:lnTo>
                  <a:lnTo>
                    <a:pt x="296060" y="919199"/>
                  </a:lnTo>
                  <a:lnTo>
                    <a:pt x="339736" y="935217"/>
                  </a:lnTo>
                  <a:lnTo>
                    <a:pt x="385281" y="946956"/>
                  </a:lnTo>
                  <a:lnTo>
                    <a:pt x="432453" y="954177"/>
                  </a:lnTo>
                  <a:lnTo>
                    <a:pt x="481012" y="956637"/>
                  </a:lnTo>
                  <a:lnTo>
                    <a:pt x="549059" y="956637"/>
                  </a:lnTo>
                  <a:lnTo>
                    <a:pt x="530107" y="959537"/>
                  </a:lnTo>
                  <a:lnTo>
                    <a:pt x="481012" y="962024"/>
                  </a:lnTo>
                  <a:close/>
                </a:path>
                <a:path w="962025" h="962025">
                  <a:moveTo>
                    <a:pt x="549059" y="956637"/>
                  </a:moveTo>
                  <a:lnTo>
                    <a:pt x="481012" y="956637"/>
                  </a:lnTo>
                  <a:lnTo>
                    <a:pt x="529571" y="954177"/>
                  </a:lnTo>
                  <a:lnTo>
                    <a:pt x="576743" y="946956"/>
                  </a:lnTo>
                  <a:lnTo>
                    <a:pt x="622288" y="935217"/>
                  </a:lnTo>
                  <a:lnTo>
                    <a:pt x="665964" y="919199"/>
                  </a:lnTo>
                  <a:lnTo>
                    <a:pt x="707532" y="899145"/>
                  </a:lnTo>
                  <a:lnTo>
                    <a:pt x="746748" y="875294"/>
                  </a:lnTo>
                  <a:lnTo>
                    <a:pt x="783374" y="847888"/>
                  </a:lnTo>
                  <a:lnTo>
                    <a:pt x="817168" y="817168"/>
                  </a:lnTo>
                  <a:lnTo>
                    <a:pt x="847888" y="783374"/>
                  </a:lnTo>
                  <a:lnTo>
                    <a:pt x="875294" y="746748"/>
                  </a:lnTo>
                  <a:lnTo>
                    <a:pt x="899145" y="707532"/>
                  </a:lnTo>
                  <a:lnTo>
                    <a:pt x="919199" y="665964"/>
                  </a:lnTo>
                  <a:lnTo>
                    <a:pt x="935217" y="622288"/>
                  </a:lnTo>
                  <a:lnTo>
                    <a:pt x="946956" y="576743"/>
                  </a:lnTo>
                  <a:lnTo>
                    <a:pt x="954177" y="529571"/>
                  </a:lnTo>
                  <a:lnTo>
                    <a:pt x="956637" y="481012"/>
                  </a:lnTo>
                  <a:lnTo>
                    <a:pt x="954177" y="432453"/>
                  </a:lnTo>
                  <a:lnTo>
                    <a:pt x="946956" y="385281"/>
                  </a:lnTo>
                  <a:lnTo>
                    <a:pt x="935217" y="339736"/>
                  </a:lnTo>
                  <a:lnTo>
                    <a:pt x="919199" y="296060"/>
                  </a:lnTo>
                  <a:lnTo>
                    <a:pt x="899145" y="254492"/>
                  </a:lnTo>
                  <a:lnTo>
                    <a:pt x="875294" y="215276"/>
                  </a:lnTo>
                  <a:lnTo>
                    <a:pt x="847888" y="178650"/>
                  </a:lnTo>
                  <a:lnTo>
                    <a:pt x="817168" y="144856"/>
                  </a:lnTo>
                  <a:lnTo>
                    <a:pt x="783374" y="114136"/>
                  </a:lnTo>
                  <a:lnTo>
                    <a:pt x="746748" y="86730"/>
                  </a:lnTo>
                  <a:lnTo>
                    <a:pt x="707532" y="62879"/>
                  </a:lnTo>
                  <a:lnTo>
                    <a:pt x="665964" y="42825"/>
                  </a:lnTo>
                  <a:lnTo>
                    <a:pt x="622288" y="26807"/>
                  </a:lnTo>
                  <a:lnTo>
                    <a:pt x="576743" y="15068"/>
                  </a:lnTo>
                  <a:lnTo>
                    <a:pt x="529571" y="7847"/>
                  </a:lnTo>
                  <a:lnTo>
                    <a:pt x="481012" y="5387"/>
                  </a:lnTo>
                  <a:lnTo>
                    <a:pt x="549059" y="5387"/>
                  </a:lnTo>
                  <a:lnTo>
                    <a:pt x="623857" y="21653"/>
                  </a:lnTo>
                  <a:lnTo>
                    <a:pt x="668024" y="37846"/>
                  </a:lnTo>
                  <a:lnTo>
                    <a:pt x="710060" y="58121"/>
                  </a:lnTo>
                  <a:lnTo>
                    <a:pt x="749721" y="82236"/>
                  </a:lnTo>
                  <a:lnTo>
                    <a:pt x="786764" y="109946"/>
                  </a:lnTo>
                  <a:lnTo>
                    <a:pt x="820944" y="141008"/>
                  </a:lnTo>
                  <a:lnTo>
                    <a:pt x="852016" y="175180"/>
                  </a:lnTo>
                  <a:lnTo>
                    <a:pt x="879738" y="212218"/>
                  </a:lnTo>
                  <a:lnTo>
                    <a:pt x="903864" y="251879"/>
                  </a:lnTo>
                  <a:lnTo>
                    <a:pt x="924151" y="293919"/>
                  </a:lnTo>
                  <a:lnTo>
                    <a:pt x="940354" y="338096"/>
                  </a:lnTo>
                  <a:lnTo>
                    <a:pt x="952231" y="384166"/>
                  </a:lnTo>
                  <a:lnTo>
                    <a:pt x="959535" y="431886"/>
                  </a:lnTo>
                  <a:lnTo>
                    <a:pt x="962024" y="481012"/>
                  </a:lnTo>
                  <a:lnTo>
                    <a:pt x="959535" y="530138"/>
                  </a:lnTo>
                  <a:lnTo>
                    <a:pt x="952231" y="577858"/>
                  </a:lnTo>
                  <a:lnTo>
                    <a:pt x="940354" y="623928"/>
                  </a:lnTo>
                  <a:lnTo>
                    <a:pt x="924151" y="668105"/>
                  </a:lnTo>
                  <a:lnTo>
                    <a:pt x="903864" y="710145"/>
                  </a:lnTo>
                  <a:lnTo>
                    <a:pt x="879738" y="749806"/>
                  </a:lnTo>
                  <a:lnTo>
                    <a:pt x="852016" y="786844"/>
                  </a:lnTo>
                  <a:lnTo>
                    <a:pt x="820944" y="821016"/>
                  </a:lnTo>
                  <a:lnTo>
                    <a:pt x="786764" y="852078"/>
                  </a:lnTo>
                  <a:lnTo>
                    <a:pt x="749721" y="879788"/>
                  </a:lnTo>
                  <a:lnTo>
                    <a:pt x="710060" y="903903"/>
                  </a:lnTo>
                  <a:lnTo>
                    <a:pt x="668024" y="924178"/>
                  </a:lnTo>
                  <a:lnTo>
                    <a:pt x="623857" y="940371"/>
                  </a:lnTo>
                  <a:lnTo>
                    <a:pt x="577803" y="952239"/>
                  </a:lnTo>
                  <a:lnTo>
                    <a:pt x="549059" y="956637"/>
                  </a:lnTo>
                  <a:close/>
                </a:path>
              </a:pathLst>
            </a:custGeom>
            <a:solidFill>
              <a:srgbClr val="FFFFFF"/>
            </a:solidFill>
          </p:spPr>
          <p:txBody>
            <a:bodyPr wrap="square" lIns="0" tIns="0" rIns="0" bIns="0" rtlCol="0"/>
            <a:lstStyle/>
            <a:p>
              <a:endParaRPr/>
            </a:p>
          </p:txBody>
        </p:sp>
      </p:grpSp>
      <p:sp>
        <p:nvSpPr>
          <p:cNvPr id="22" name="TextBox 21"/>
          <p:cNvSpPr txBox="1"/>
          <p:nvPr/>
        </p:nvSpPr>
        <p:spPr>
          <a:xfrm>
            <a:off x="2565732" y="4653096"/>
            <a:ext cx="609600" cy="523220"/>
          </a:xfrm>
          <a:prstGeom prst="rect">
            <a:avLst/>
          </a:prstGeom>
          <a:noFill/>
        </p:spPr>
        <p:txBody>
          <a:bodyPr wrap="square" rtlCol="0">
            <a:spAutoFit/>
          </a:bodyPr>
          <a:lstStyle/>
          <a:p>
            <a:r>
              <a:rPr lang="vi-VN" sz="2800" b="1" dirty="0">
                <a:solidFill>
                  <a:schemeClr val="bg1"/>
                </a:solidFill>
              </a:rPr>
              <a:t>02</a:t>
            </a:r>
          </a:p>
        </p:txBody>
      </p:sp>
      <p:sp>
        <p:nvSpPr>
          <p:cNvPr id="23" name="TextBox 22"/>
          <p:cNvSpPr txBox="1"/>
          <p:nvPr/>
        </p:nvSpPr>
        <p:spPr>
          <a:xfrm>
            <a:off x="2519739" y="5891680"/>
            <a:ext cx="609600" cy="523220"/>
          </a:xfrm>
          <a:prstGeom prst="rect">
            <a:avLst/>
          </a:prstGeom>
          <a:noFill/>
        </p:spPr>
        <p:txBody>
          <a:bodyPr wrap="square" rtlCol="0">
            <a:spAutoFit/>
          </a:bodyPr>
          <a:lstStyle/>
          <a:p>
            <a:r>
              <a:rPr lang="vi-VN" sz="2800" b="1" dirty="0">
                <a:solidFill>
                  <a:schemeClr val="bg1"/>
                </a:solidFill>
              </a:rPr>
              <a:t>03</a:t>
            </a:r>
          </a:p>
        </p:txBody>
      </p:sp>
      <p:sp>
        <p:nvSpPr>
          <p:cNvPr id="24" name="TextBox 23"/>
          <p:cNvSpPr txBox="1"/>
          <p:nvPr/>
        </p:nvSpPr>
        <p:spPr>
          <a:xfrm>
            <a:off x="2519739" y="7105790"/>
            <a:ext cx="609600" cy="523220"/>
          </a:xfrm>
          <a:prstGeom prst="rect">
            <a:avLst/>
          </a:prstGeom>
          <a:noFill/>
        </p:spPr>
        <p:txBody>
          <a:bodyPr wrap="square" rtlCol="0">
            <a:spAutoFit/>
          </a:bodyPr>
          <a:lstStyle/>
          <a:p>
            <a:r>
              <a:rPr lang="vi-VN" sz="2800" b="1" dirty="0">
                <a:solidFill>
                  <a:schemeClr val="bg1"/>
                </a:solidFill>
              </a:rPr>
              <a:t>04</a:t>
            </a:r>
          </a:p>
        </p:txBody>
      </p:sp>
      <p:sp>
        <p:nvSpPr>
          <p:cNvPr id="25" name="TextBox 24"/>
          <p:cNvSpPr txBox="1"/>
          <p:nvPr/>
        </p:nvSpPr>
        <p:spPr>
          <a:xfrm>
            <a:off x="2519739" y="8340218"/>
            <a:ext cx="609600" cy="523220"/>
          </a:xfrm>
          <a:prstGeom prst="rect">
            <a:avLst/>
          </a:prstGeom>
          <a:noFill/>
        </p:spPr>
        <p:txBody>
          <a:bodyPr wrap="square" rtlCol="0">
            <a:spAutoFit/>
          </a:bodyPr>
          <a:lstStyle/>
          <a:p>
            <a:r>
              <a:rPr lang="vi-VN" sz="2800" b="1" dirty="0">
                <a:solidFill>
                  <a:schemeClr val="bg1"/>
                </a:solidFill>
              </a:rPr>
              <a:t>05</a:t>
            </a:r>
          </a:p>
        </p:txBody>
      </p:sp>
      <p:sp>
        <p:nvSpPr>
          <p:cNvPr id="26" name="object 4"/>
          <p:cNvSpPr txBox="1"/>
          <p:nvPr/>
        </p:nvSpPr>
        <p:spPr>
          <a:xfrm>
            <a:off x="3788229" y="3308192"/>
            <a:ext cx="6879771" cy="566822"/>
          </a:xfrm>
          <a:prstGeom prst="rect">
            <a:avLst/>
          </a:prstGeom>
        </p:spPr>
        <p:txBody>
          <a:bodyPr vert="horz" wrap="square" lIns="0" tIns="12700" rIns="0" bIns="0" rtlCol="0">
            <a:spAutoFit/>
          </a:bodyPr>
          <a:lstStyle/>
          <a:p>
            <a:pPr marL="12700">
              <a:lnSpc>
                <a:spcPct val="100000"/>
              </a:lnSpc>
              <a:spcBef>
                <a:spcPts val="100"/>
              </a:spcBef>
            </a:pPr>
            <a:r>
              <a:rPr lang="en-US" sz="3600" b="1" dirty="0">
                <a:solidFill>
                  <a:srgbClr val="7030A0"/>
                </a:solidFill>
              </a:rPr>
              <a:t>EIA (Electronic Industry Association) </a:t>
            </a:r>
            <a:endParaRPr sz="3600" b="1" dirty="0">
              <a:solidFill>
                <a:srgbClr val="7030A0"/>
              </a:solidFill>
              <a:latin typeface="Times New Roman" panose="02020603050405020304" pitchFamily="18" charset="0"/>
              <a:cs typeface="Times New Roman" panose="02020603050405020304" pitchFamily="18" charset="0"/>
            </a:endParaRPr>
          </a:p>
        </p:txBody>
      </p:sp>
      <p:sp>
        <p:nvSpPr>
          <p:cNvPr id="28" name="object 4"/>
          <p:cNvSpPr txBox="1"/>
          <p:nvPr/>
        </p:nvSpPr>
        <p:spPr>
          <a:xfrm>
            <a:off x="3788229" y="4559662"/>
            <a:ext cx="7086600" cy="566822"/>
          </a:xfrm>
          <a:prstGeom prst="rect">
            <a:avLst/>
          </a:prstGeom>
        </p:spPr>
        <p:txBody>
          <a:bodyPr vert="horz" wrap="square" lIns="0" tIns="12700" rIns="0" bIns="0" rtlCol="0">
            <a:spAutoFit/>
          </a:bodyPr>
          <a:lstStyle/>
          <a:p>
            <a:r>
              <a:rPr lang="en-US" sz="3600" b="1" dirty="0">
                <a:solidFill>
                  <a:srgbClr val="7030A0"/>
                </a:solidFill>
              </a:rPr>
              <a:t>TIA (Telecom Industry Association) </a:t>
            </a:r>
            <a:endParaRPr lang="vi-VN" sz="3600" b="1" dirty="0">
              <a:solidFill>
                <a:srgbClr val="7030A0"/>
              </a:solidFill>
            </a:endParaRPr>
          </a:p>
        </p:txBody>
      </p:sp>
      <p:sp>
        <p:nvSpPr>
          <p:cNvPr id="29" name="object 4"/>
          <p:cNvSpPr txBox="1"/>
          <p:nvPr/>
        </p:nvSpPr>
        <p:spPr>
          <a:xfrm>
            <a:off x="3699650" y="5869879"/>
            <a:ext cx="8078692" cy="566822"/>
          </a:xfrm>
          <a:prstGeom prst="rect">
            <a:avLst/>
          </a:prstGeom>
        </p:spPr>
        <p:txBody>
          <a:bodyPr vert="horz" wrap="square" lIns="0" tIns="12700" rIns="0" bIns="0" rtlCol="0">
            <a:spAutoFit/>
          </a:bodyPr>
          <a:lstStyle/>
          <a:p>
            <a:pPr marL="12700">
              <a:lnSpc>
                <a:spcPct val="100000"/>
              </a:lnSpc>
              <a:spcBef>
                <a:spcPts val="100"/>
              </a:spcBef>
            </a:pPr>
            <a:r>
              <a:rPr lang="en-US" sz="3600" b="1" dirty="0">
                <a:solidFill>
                  <a:srgbClr val="7030A0"/>
                </a:solidFill>
              </a:rPr>
              <a:t>ISO International Standard Organization)</a:t>
            </a:r>
            <a:endParaRPr sz="3600" b="1" dirty="0">
              <a:solidFill>
                <a:srgbClr val="7030A0"/>
              </a:solidFill>
              <a:latin typeface="Times New Roman" panose="02020603050405020304" pitchFamily="18" charset="0"/>
              <a:cs typeface="Times New Roman" panose="02020603050405020304" pitchFamily="18" charset="0"/>
            </a:endParaRPr>
          </a:p>
        </p:txBody>
      </p:sp>
      <p:sp>
        <p:nvSpPr>
          <p:cNvPr id="30" name="object 4"/>
          <p:cNvSpPr txBox="1"/>
          <p:nvPr/>
        </p:nvSpPr>
        <p:spPr>
          <a:xfrm>
            <a:off x="3696021" y="7083989"/>
            <a:ext cx="8495979" cy="566822"/>
          </a:xfrm>
          <a:prstGeom prst="rect">
            <a:avLst/>
          </a:prstGeom>
        </p:spPr>
        <p:txBody>
          <a:bodyPr vert="horz" wrap="square" lIns="0" tIns="12700" rIns="0" bIns="0" rtlCol="0">
            <a:spAutoFit/>
          </a:bodyPr>
          <a:lstStyle/>
          <a:p>
            <a:r>
              <a:rPr lang="en-US" sz="3600" b="1" dirty="0">
                <a:solidFill>
                  <a:srgbClr val="7030A0"/>
                </a:solidFill>
              </a:rPr>
              <a:t>ANSI (American National Standard Institute) </a:t>
            </a:r>
            <a:endParaRPr lang="vi-VN" sz="3600" b="1" dirty="0">
              <a:solidFill>
                <a:srgbClr val="7030A0"/>
              </a:solidFill>
            </a:endParaRPr>
          </a:p>
        </p:txBody>
      </p:sp>
      <p:sp>
        <p:nvSpPr>
          <p:cNvPr id="31" name="object 4"/>
          <p:cNvSpPr txBox="1"/>
          <p:nvPr/>
        </p:nvSpPr>
        <p:spPr>
          <a:xfrm>
            <a:off x="3696021" y="8303028"/>
            <a:ext cx="9257980" cy="1120820"/>
          </a:xfrm>
          <a:prstGeom prst="rect">
            <a:avLst/>
          </a:prstGeom>
        </p:spPr>
        <p:txBody>
          <a:bodyPr vert="horz" wrap="square" lIns="0" tIns="12700" rIns="0" bIns="0" rtlCol="0">
            <a:spAutoFit/>
          </a:bodyPr>
          <a:lstStyle/>
          <a:p>
            <a:pPr marL="12700">
              <a:lnSpc>
                <a:spcPct val="100000"/>
              </a:lnSpc>
              <a:spcBef>
                <a:spcPts val="100"/>
              </a:spcBef>
            </a:pPr>
            <a:r>
              <a:rPr lang="en-US" sz="3600" b="1" dirty="0">
                <a:solidFill>
                  <a:srgbClr val="7030A0"/>
                </a:solidFill>
              </a:rPr>
              <a:t>IEEE (Institute of Electrical and Electronics Engineers)</a:t>
            </a:r>
            <a:endParaRPr sz="36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61115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iterate type="wd">
                                    <p:tmPct val="0"/>
                                  </p:iterate>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iterate type="wd">
                                    <p:tmPct val="0"/>
                                  </p:iterate>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1000" fill="hold"/>
                                        <p:tgtEl>
                                          <p:spTgt spid="26"/>
                                        </p:tgtEl>
                                        <p:attrNameLst>
                                          <p:attrName>ppt_x</p:attrName>
                                        </p:attrNameLst>
                                      </p:cBhvr>
                                      <p:tavLst>
                                        <p:tav tm="0">
                                          <p:val>
                                            <p:strVal val="#ppt_x"/>
                                          </p:val>
                                        </p:tav>
                                        <p:tav tm="100000">
                                          <p:val>
                                            <p:strVal val="#ppt_x"/>
                                          </p:val>
                                        </p:tav>
                                      </p:tavLst>
                                    </p:anim>
                                    <p:anim calcmode="lin" valueType="num">
                                      <p:cBhvr additive="base">
                                        <p:cTn id="13" dur="10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iterate type="wd">
                                    <p:tmPct val="0"/>
                                  </p:iterate>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1000" fill="hold"/>
                                        <p:tgtEl>
                                          <p:spTgt spid="28"/>
                                        </p:tgtEl>
                                        <p:attrNameLst>
                                          <p:attrName>ppt_x</p:attrName>
                                        </p:attrNameLst>
                                      </p:cBhvr>
                                      <p:tavLst>
                                        <p:tav tm="0">
                                          <p:val>
                                            <p:strVal val="#ppt_x"/>
                                          </p:val>
                                        </p:tav>
                                        <p:tav tm="100000">
                                          <p:val>
                                            <p:strVal val="#ppt_x"/>
                                          </p:val>
                                        </p:tav>
                                      </p:tavLst>
                                    </p:anim>
                                    <p:anim calcmode="lin" valueType="num">
                                      <p:cBhvr additive="base">
                                        <p:cTn id="19" dur="10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iterate type="wd">
                                    <p:tmPct val="0"/>
                                  </p:iterate>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1000" fill="hold"/>
                                        <p:tgtEl>
                                          <p:spTgt spid="29"/>
                                        </p:tgtEl>
                                        <p:attrNameLst>
                                          <p:attrName>ppt_x</p:attrName>
                                        </p:attrNameLst>
                                      </p:cBhvr>
                                      <p:tavLst>
                                        <p:tav tm="0">
                                          <p:val>
                                            <p:strVal val="#ppt_x"/>
                                          </p:val>
                                        </p:tav>
                                        <p:tav tm="100000">
                                          <p:val>
                                            <p:strVal val="#ppt_x"/>
                                          </p:val>
                                        </p:tav>
                                      </p:tavLst>
                                    </p:anim>
                                    <p:anim calcmode="lin" valueType="num">
                                      <p:cBhvr additive="base">
                                        <p:cTn id="25" dur="10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iterate type="wd">
                                    <p:tmPct val="0"/>
                                  </p:iterate>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1000" fill="hold"/>
                                        <p:tgtEl>
                                          <p:spTgt spid="30"/>
                                        </p:tgtEl>
                                        <p:attrNameLst>
                                          <p:attrName>ppt_x</p:attrName>
                                        </p:attrNameLst>
                                      </p:cBhvr>
                                      <p:tavLst>
                                        <p:tav tm="0">
                                          <p:val>
                                            <p:strVal val="#ppt_x"/>
                                          </p:val>
                                        </p:tav>
                                        <p:tav tm="100000">
                                          <p:val>
                                            <p:strVal val="#ppt_x"/>
                                          </p:val>
                                        </p:tav>
                                      </p:tavLst>
                                    </p:anim>
                                    <p:anim calcmode="lin" valueType="num">
                                      <p:cBhvr additive="base">
                                        <p:cTn id="31" dur="10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iterate type="wd">
                                    <p:tmPct val="0"/>
                                  </p:iterate>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1000" fill="hold"/>
                                        <p:tgtEl>
                                          <p:spTgt spid="31"/>
                                        </p:tgtEl>
                                        <p:attrNameLst>
                                          <p:attrName>ppt_x</p:attrName>
                                        </p:attrNameLst>
                                      </p:cBhvr>
                                      <p:tavLst>
                                        <p:tav tm="0">
                                          <p:val>
                                            <p:strVal val="#ppt_x"/>
                                          </p:val>
                                        </p:tav>
                                        <p:tav tm="100000">
                                          <p:val>
                                            <p:strVal val="#ppt_x"/>
                                          </p:val>
                                        </p:tav>
                                      </p:tavLst>
                                    </p:anim>
                                    <p:anim calcmode="lin" valueType="num">
                                      <p:cBhvr additive="base">
                                        <p:cTn id="37" dur="10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6" grpId="0"/>
      <p:bldP spid="28" grpId="0"/>
      <p:bldP spid="29" grpId="0"/>
      <p:bldP spid="30"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865635" y="1734608"/>
            <a:ext cx="11506200" cy="1367041"/>
          </a:xfrm>
          <a:prstGeom prst="rect">
            <a:avLst/>
          </a:prstGeom>
        </p:spPr>
        <p:txBody>
          <a:bodyPr vert="horz" wrap="square" lIns="0" tIns="12700" rIns="0" bIns="0" rtlCol="0">
            <a:spAutoFit/>
          </a:bodyPr>
          <a:lstStyle/>
          <a:p>
            <a:pPr marL="12700">
              <a:spcBef>
                <a:spcPts val="100"/>
              </a:spcBef>
            </a:pPr>
            <a:r>
              <a:rPr lang="vi-VN" sz="4400">
                <a:solidFill>
                  <a:srgbClr val="7030A0"/>
                </a:solidFill>
                <a:effectLst/>
                <a:latin typeface="+mj-lt"/>
                <a:ea typeface="Calibri" panose="020F0502020204030204" pitchFamily="34" charset="0"/>
                <a:cs typeface="Times New Roman" panose="02020603050405020304" pitchFamily="18" charset="0"/>
              </a:rPr>
              <a:t>Các chuẩn kết nối thông dụng nhất IEEE 802.X</a:t>
            </a:r>
            <a:r>
              <a:rPr lang="en-US" sz="4400">
                <a:solidFill>
                  <a:srgbClr val="7030A0"/>
                </a:solidFill>
                <a:effectLst/>
                <a:latin typeface="+mj-lt"/>
                <a:ea typeface="Calibri" panose="020F0502020204030204" pitchFamily="34" charset="0"/>
                <a:cs typeface="Times New Roman" panose="02020603050405020304" pitchFamily="18" charset="0"/>
              </a:rPr>
              <a:t/>
            </a:r>
            <a:br>
              <a:rPr lang="en-US" sz="4400">
                <a:solidFill>
                  <a:srgbClr val="7030A0"/>
                </a:solidFill>
                <a:effectLst/>
                <a:latin typeface="+mj-lt"/>
                <a:ea typeface="Calibri" panose="020F0502020204030204" pitchFamily="34" charset="0"/>
                <a:cs typeface="Times New Roman" panose="02020603050405020304" pitchFamily="18" charset="0"/>
              </a:rPr>
            </a:br>
            <a:endParaRPr sz="4400">
              <a:solidFill>
                <a:srgbClr val="7030A0"/>
              </a:solidFill>
              <a:latin typeface="+mj-lt"/>
              <a:cs typeface="Roboto"/>
            </a:endParaRPr>
          </a:p>
        </p:txBody>
      </p:sp>
      <p:sp>
        <p:nvSpPr>
          <p:cNvPr id="7" name="object 7"/>
          <p:cNvSpPr/>
          <p:nvPr/>
        </p:nvSpPr>
        <p:spPr>
          <a:xfrm>
            <a:off x="17192305" y="612413"/>
            <a:ext cx="561974" cy="295274"/>
          </a:xfrm>
          <a:prstGeom prst="rect">
            <a:avLst/>
          </a:prstGeom>
          <a:blipFill>
            <a:blip r:embed="rId2" cstate="print"/>
            <a:stretch>
              <a:fillRect/>
            </a:stretch>
          </a:blipFill>
        </p:spPr>
        <p:txBody>
          <a:bodyPr wrap="square" lIns="0" tIns="0" rIns="0" bIns="0" rtlCol="0"/>
          <a:lstStyle/>
          <a:p>
            <a:endParaRPr/>
          </a:p>
        </p:txBody>
      </p:sp>
      <p:grpSp>
        <p:nvGrpSpPr>
          <p:cNvPr id="8" name="object 8"/>
          <p:cNvGrpSpPr/>
          <p:nvPr/>
        </p:nvGrpSpPr>
        <p:grpSpPr>
          <a:xfrm>
            <a:off x="1059746" y="760597"/>
            <a:ext cx="304800" cy="304800"/>
            <a:chOff x="1059746" y="760597"/>
            <a:chExt cx="304800" cy="304800"/>
          </a:xfrm>
        </p:grpSpPr>
        <p:sp>
          <p:nvSpPr>
            <p:cNvPr id="9" name="object 9"/>
            <p:cNvSpPr/>
            <p:nvPr/>
          </p:nvSpPr>
          <p:spPr>
            <a:xfrm>
              <a:off x="1065811" y="839559"/>
              <a:ext cx="292735" cy="147320"/>
            </a:xfrm>
            <a:custGeom>
              <a:avLst/>
              <a:gdLst/>
              <a:ahLst/>
              <a:cxnLst/>
              <a:rect l="l" t="t" r="r" b="b"/>
              <a:pathLst>
                <a:path w="292734" h="147319">
                  <a:moveTo>
                    <a:pt x="0" y="0"/>
                  </a:moveTo>
                  <a:lnTo>
                    <a:pt x="292647" y="0"/>
                  </a:lnTo>
                  <a:lnTo>
                    <a:pt x="292647" y="146851"/>
                  </a:lnTo>
                  <a:lnTo>
                    <a:pt x="0" y="146851"/>
                  </a:lnTo>
                  <a:lnTo>
                    <a:pt x="0" y="0"/>
                  </a:lnTo>
                  <a:close/>
                </a:path>
              </a:pathLst>
            </a:custGeom>
            <a:ln w="12128">
              <a:solidFill>
                <a:srgbClr val="000000"/>
              </a:solidFill>
            </a:ln>
          </p:spPr>
          <p:txBody>
            <a:bodyPr wrap="square" lIns="0" tIns="0" rIns="0" bIns="0" rtlCol="0"/>
            <a:lstStyle/>
            <a:p>
              <a:endParaRPr/>
            </a:p>
          </p:txBody>
        </p:sp>
        <p:sp>
          <p:nvSpPr>
            <p:cNvPr id="10" name="object 10"/>
            <p:cNvSpPr/>
            <p:nvPr/>
          </p:nvSpPr>
          <p:spPr>
            <a:xfrm>
              <a:off x="1138708" y="766662"/>
              <a:ext cx="147320" cy="292735"/>
            </a:xfrm>
            <a:custGeom>
              <a:avLst/>
              <a:gdLst/>
              <a:ahLst/>
              <a:cxnLst/>
              <a:rect l="l" t="t" r="r" b="b"/>
              <a:pathLst>
                <a:path w="147319" h="292734">
                  <a:moveTo>
                    <a:pt x="146851" y="0"/>
                  </a:moveTo>
                  <a:lnTo>
                    <a:pt x="146851" y="292647"/>
                  </a:lnTo>
                  <a:lnTo>
                    <a:pt x="0" y="292647"/>
                  </a:lnTo>
                  <a:lnTo>
                    <a:pt x="0" y="0"/>
                  </a:lnTo>
                  <a:lnTo>
                    <a:pt x="146851" y="0"/>
                  </a:lnTo>
                  <a:close/>
                </a:path>
              </a:pathLst>
            </a:custGeom>
            <a:ln w="12128">
              <a:solidFill>
                <a:srgbClr val="000000"/>
              </a:solidFill>
            </a:ln>
          </p:spPr>
          <p:txBody>
            <a:bodyPr wrap="square" lIns="0" tIns="0" rIns="0" bIns="0" rtlCol="0"/>
            <a:lstStyle/>
            <a:p>
              <a:endParaRPr/>
            </a:p>
          </p:txBody>
        </p:sp>
        <p:sp>
          <p:nvSpPr>
            <p:cNvPr id="11" name="object 11"/>
            <p:cNvSpPr/>
            <p:nvPr/>
          </p:nvSpPr>
          <p:spPr>
            <a:xfrm>
              <a:off x="1101202" y="802053"/>
              <a:ext cx="222250" cy="222250"/>
            </a:xfrm>
            <a:custGeom>
              <a:avLst/>
              <a:gdLst/>
              <a:ahLst/>
              <a:cxnLst/>
              <a:rect l="l" t="t" r="r" b="b"/>
              <a:pathLst>
                <a:path w="222250" h="222250">
                  <a:moveTo>
                    <a:pt x="0" y="0"/>
                  </a:moveTo>
                  <a:lnTo>
                    <a:pt x="221864" y="0"/>
                  </a:lnTo>
                  <a:lnTo>
                    <a:pt x="221864" y="221864"/>
                  </a:lnTo>
                  <a:lnTo>
                    <a:pt x="0" y="221864"/>
                  </a:lnTo>
                  <a:lnTo>
                    <a:pt x="0" y="0"/>
                  </a:lnTo>
                  <a:close/>
                </a:path>
              </a:pathLst>
            </a:custGeom>
            <a:ln w="12128">
              <a:solidFill>
                <a:srgbClr val="000000"/>
              </a:solidFill>
            </a:ln>
          </p:spPr>
          <p:txBody>
            <a:bodyPr wrap="square" lIns="0" tIns="0" rIns="0" bIns="0" rtlCol="0"/>
            <a:lstStyle/>
            <a:p>
              <a:endParaRPr/>
            </a:p>
          </p:txBody>
        </p:sp>
      </p:grpSp>
      <p:sp>
        <p:nvSpPr>
          <p:cNvPr id="12" name="object 12"/>
          <p:cNvSpPr txBox="1"/>
          <p:nvPr/>
        </p:nvSpPr>
        <p:spPr>
          <a:xfrm>
            <a:off x="1523065" y="758707"/>
            <a:ext cx="2232660" cy="284480"/>
          </a:xfrm>
          <a:prstGeom prst="rect">
            <a:avLst/>
          </a:prstGeom>
        </p:spPr>
        <p:txBody>
          <a:bodyPr vert="horz" wrap="square" lIns="0" tIns="12700" rIns="0" bIns="0" rtlCol="0">
            <a:spAutoFit/>
          </a:bodyPr>
          <a:lstStyle/>
          <a:p>
            <a:pPr marL="12700">
              <a:lnSpc>
                <a:spcPct val="100000"/>
              </a:lnSpc>
              <a:spcBef>
                <a:spcPts val="100"/>
              </a:spcBef>
            </a:pPr>
            <a:r>
              <a:rPr sz="1700" b="1" spc="80" dirty="0">
                <a:solidFill>
                  <a:srgbClr val="17072A"/>
                </a:solidFill>
                <a:latin typeface="Arial"/>
                <a:cs typeface="Arial"/>
              </a:rPr>
              <a:t>LARANA</a:t>
            </a:r>
            <a:r>
              <a:rPr sz="1700" b="1" spc="60" dirty="0">
                <a:solidFill>
                  <a:srgbClr val="17072A"/>
                </a:solidFill>
                <a:latin typeface="Arial"/>
                <a:cs typeface="Arial"/>
              </a:rPr>
              <a:t> </a:t>
            </a:r>
            <a:r>
              <a:rPr sz="1700" b="1" spc="55" dirty="0">
                <a:solidFill>
                  <a:srgbClr val="17072A"/>
                </a:solidFill>
                <a:latin typeface="Arial"/>
                <a:cs typeface="Arial"/>
              </a:rPr>
              <a:t>COMPANY</a:t>
            </a:r>
            <a:endParaRPr sz="1700">
              <a:latin typeface="Arial"/>
              <a:cs typeface="Arial"/>
            </a:endParaRPr>
          </a:p>
        </p:txBody>
      </p:sp>
      <p:sp>
        <p:nvSpPr>
          <p:cNvPr id="13" name="object 13"/>
          <p:cNvSpPr/>
          <p:nvPr/>
        </p:nvSpPr>
        <p:spPr>
          <a:xfrm>
            <a:off x="0" y="1271521"/>
            <a:ext cx="4033745" cy="154765"/>
          </a:xfrm>
          <a:prstGeom prst="rect">
            <a:avLst/>
          </a:prstGeom>
          <a:blipFill>
            <a:blip r:embed="rId3" cstate="print"/>
            <a:stretch>
              <a:fillRect/>
            </a:stretch>
          </a:blipFill>
        </p:spPr>
        <p:txBody>
          <a:bodyPr wrap="square" lIns="0" tIns="0" rIns="0" bIns="0" rtlCol="0"/>
          <a:lstStyle/>
          <a:p>
            <a:endParaRPr/>
          </a:p>
        </p:txBody>
      </p:sp>
      <p:sp>
        <p:nvSpPr>
          <p:cNvPr id="17" name="object 17"/>
          <p:cNvSpPr txBox="1"/>
          <p:nvPr/>
        </p:nvSpPr>
        <p:spPr>
          <a:xfrm>
            <a:off x="951597" y="3506188"/>
            <a:ext cx="407670" cy="424815"/>
          </a:xfrm>
          <a:prstGeom prst="rect">
            <a:avLst/>
          </a:prstGeom>
        </p:spPr>
        <p:txBody>
          <a:bodyPr vert="horz" wrap="square" lIns="0" tIns="15240" rIns="0" bIns="0" rtlCol="0">
            <a:spAutoFit/>
          </a:bodyPr>
          <a:lstStyle/>
          <a:p>
            <a:pPr marL="12700">
              <a:lnSpc>
                <a:spcPct val="100000"/>
              </a:lnSpc>
              <a:spcBef>
                <a:spcPts val="120"/>
              </a:spcBef>
            </a:pPr>
            <a:r>
              <a:rPr sz="2600" b="1" spc="5" dirty="0">
                <a:solidFill>
                  <a:srgbClr val="FFFFFF"/>
                </a:solidFill>
                <a:latin typeface="Roboto"/>
                <a:cs typeface="Roboto"/>
              </a:rPr>
              <a:t>0</a:t>
            </a:r>
            <a:r>
              <a:rPr sz="2600" b="1" spc="10" dirty="0">
                <a:solidFill>
                  <a:srgbClr val="FFFFFF"/>
                </a:solidFill>
                <a:latin typeface="Roboto"/>
                <a:cs typeface="Roboto"/>
              </a:rPr>
              <a:t>1</a:t>
            </a:r>
            <a:endParaRPr sz="2600">
              <a:latin typeface="Roboto"/>
              <a:cs typeface="Roboto"/>
            </a:endParaRPr>
          </a:p>
        </p:txBody>
      </p:sp>
      <p:sp>
        <p:nvSpPr>
          <p:cNvPr id="22" name="object 22"/>
          <p:cNvSpPr txBox="1"/>
          <p:nvPr/>
        </p:nvSpPr>
        <p:spPr>
          <a:xfrm>
            <a:off x="983750" y="4698320"/>
            <a:ext cx="407670" cy="424815"/>
          </a:xfrm>
          <a:prstGeom prst="rect">
            <a:avLst/>
          </a:prstGeom>
        </p:spPr>
        <p:txBody>
          <a:bodyPr vert="horz" wrap="square" lIns="0" tIns="15240" rIns="0" bIns="0" rtlCol="0">
            <a:spAutoFit/>
          </a:bodyPr>
          <a:lstStyle/>
          <a:p>
            <a:pPr marL="12700">
              <a:lnSpc>
                <a:spcPct val="100000"/>
              </a:lnSpc>
              <a:spcBef>
                <a:spcPts val="120"/>
              </a:spcBef>
            </a:pPr>
            <a:r>
              <a:rPr sz="2600" b="1" spc="5" dirty="0">
                <a:solidFill>
                  <a:srgbClr val="FFFFFF"/>
                </a:solidFill>
                <a:latin typeface="Roboto"/>
                <a:cs typeface="Roboto"/>
              </a:rPr>
              <a:t>0</a:t>
            </a:r>
            <a:r>
              <a:rPr sz="2600" b="1" spc="10" dirty="0">
                <a:solidFill>
                  <a:srgbClr val="FFFFFF"/>
                </a:solidFill>
                <a:latin typeface="Roboto"/>
                <a:cs typeface="Roboto"/>
              </a:rPr>
              <a:t>2</a:t>
            </a:r>
            <a:endParaRPr sz="2600">
              <a:latin typeface="Roboto"/>
              <a:cs typeface="Roboto"/>
            </a:endParaRPr>
          </a:p>
        </p:txBody>
      </p:sp>
      <p:sp>
        <p:nvSpPr>
          <p:cNvPr id="28" name="object 28"/>
          <p:cNvSpPr txBox="1"/>
          <p:nvPr/>
        </p:nvSpPr>
        <p:spPr>
          <a:xfrm>
            <a:off x="1018163" y="5850904"/>
            <a:ext cx="407670" cy="424815"/>
          </a:xfrm>
          <a:prstGeom prst="rect">
            <a:avLst/>
          </a:prstGeom>
        </p:spPr>
        <p:txBody>
          <a:bodyPr vert="horz" wrap="square" lIns="0" tIns="15240" rIns="0" bIns="0" rtlCol="0">
            <a:spAutoFit/>
          </a:bodyPr>
          <a:lstStyle/>
          <a:p>
            <a:pPr marL="12700">
              <a:lnSpc>
                <a:spcPct val="100000"/>
              </a:lnSpc>
              <a:spcBef>
                <a:spcPts val="120"/>
              </a:spcBef>
            </a:pPr>
            <a:r>
              <a:rPr sz="2600" b="1" spc="5" dirty="0">
                <a:solidFill>
                  <a:srgbClr val="FFFFFF"/>
                </a:solidFill>
                <a:latin typeface="Roboto"/>
                <a:cs typeface="Roboto"/>
              </a:rPr>
              <a:t>0</a:t>
            </a:r>
            <a:r>
              <a:rPr sz="2600" b="1" spc="10" dirty="0">
                <a:solidFill>
                  <a:srgbClr val="FFFFFF"/>
                </a:solidFill>
                <a:latin typeface="Roboto"/>
                <a:cs typeface="Roboto"/>
              </a:rPr>
              <a:t>3</a:t>
            </a:r>
            <a:endParaRPr sz="2600">
              <a:latin typeface="Roboto"/>
              <a:cs typeface="Roboto"/>
            </a:endParaRPr>
          </a:p>
        </p:txBody>
      </p:sp>
      <p:graphicFrame>
        <p:nvGraphicFramePr>
          <p:cNvPr id="5" name="Table 5">
            <a:extLst>
              <a:ext uri="{FF2B5EF4-FFF2-40B4-BE49-F238E27FC236}">
                <a16:creationId xmlns:a16="http://schemas.microsoft.com/office/drawing/2014/main" id="{759DAAFA-4608-D83F-C8A2-39CF3A509277}"/>
              </a:ext>
            </a:extLst>
          </p:cNvPr>
          <p:cNvGraphicFramePr>
            <a:graphicFrameLocks noGrp="1"/>
          </p:cNvGraphicFramePr>
          <p:nvPr>
            <p:extLst>
              <p:ext uri="{D42A27DB-BD31-4B8C-83A1-F6EECF244321}">
                <p14:modId xmlns:p14="http://schemas.microsoft.com/office/powerpoint/2010/main" val="3478089274"/>
              </p:ext>
            </p:extLst>
          </p:nvPr>
        </p:nvGraphicFramePr>
        <p:xfrm>
          <a:off x="1752600" y="3164113"/>
          <a:ext cx="13335000" cy="6492240"/>
        </p:xfrm>
        <a:graphic>
          <a:graphicData uri="http://schemas.openxmlformats.org/drawingml/2006/table">
            <a:tbl>
              <a:tblPr firstRow="1" bandRow="1">
                <a:tableStyleId>{5C22544A-7EE6-4342-B048-85BDC9FD1C3A}</a:tableStyleId>
              </a:tblPr>
              <a:tblGrid>
                <a:gridCol w="13106400">
                  <a:extLst>
                    <a:ext uri="{9D8B030D-6E8A-4147-A177-3AD203B41FA5}">
                      <a16:colId xmlns:a16="http://schemas.microsoft.com/office/drawing/2014/main" val="4107517179"/>
                    </a:ext>
                  </a:extLst>
                </a:gridCol>
                <a:gridCol w="228600">
                  <a:extLst>
                    <a:ext uri="{9D8B030D-6E8A-4147-A177-3AD203B41FA5}">
                      <a16:colId xmlns:a16="http://schemas.microsoft.com/office/drawing/2014/main" val="3854375629"/>
                    </a:ext>
                  </a:extLst>
                </a:gridCol>
              </a:tblGrid>
              <a:tr h="5255987">
                <a:tc>
                  <a:txBody>
                    <a:bodyPr/>
                    <a:lstStyle/>
                    <a:p>
                      <a:pPr marL="571500" marR="0" indent="-571500" defTabSz="914400" eaLnBrk="1" fontAlgn="auto" latinLnBrk="0" hangingPunct="1">
                        <a:lnSpc>
                          <a:spcPct val="100000"/>
                        </a:lnSpc>
                        <a:spcBef>
                          <a:spcPts val="0"/>
                        </a:spcBef>
                        <a:spcAft>
                          <a:spcPts val="0"/>
                        </a:spcAft>
                        <a:buClrTx/>
                        <a:buSzTx/>
                        <a:buFontTx/>
                        <a:buChar char="-"/>
                        <a:tabLst/>
                        <a:defRPr/>
                      </a:pPr>
                      <a:r>
                        <a:rPr lang="en-US" sz="2800" b="1" dirty="0">
                          <a:solidFill>
                            <a:schemeClr val="lt1"/>
                          </a:solidFill>
                          <a:effectLst/>
                          <a:latin typeface="Times New Roman" panose="02020603050405020304" pitchFamily="18" charset="0"/>
                          <a:ea typeface="+mn-ea"/>
                          <a:cs typeface="Times New Roman" panose="02020603050405020304" pitchFamily="18" charset="0"/>
                        </a:rPr>
                        <a:t>IEEE 802.1 : (High Level Interface) : </a:t>
                      </a:r>
                      <a:r>
                        <a:rPr lang="vi-VN" sz="2800" b="1" dirty="0">
                          <a:solidFill>
                            <a:schemeClr val="lt1"/>
                          </a:solidFill>
                          <a:effectLst/>
                          <a:latin typeface="Times New Roman" panose="02020603050405020304" pitchFamily="18" charset="0"/>
                          <a:ea typeface="+mn-ea"/>
                          <a:cs typeface="Times New Roman" panose="02020603050405020304" pitchFamily="18" charset="0"/>
                        </a:rPr>
                        <a:t>là chuẩn đặc tả kiến trúc mạng, kết nối giữa các mạng và việc quản trị mạng đối  với mạng cục bộ.</a:t>
                      </a:r>
                    </a:p>
                    <a:p>
                      <a:pPr marL="0" marR="0" indent="0" defTabSz="914400" eaLnBrk="1" fontAlgn="auto" latinLnBrk="0" hangingPunct="1">
                        <a:lnSpc>
                          <a:spcPct val="100000"/>
                        </a:lnSpc>
                        <a:spcBef>
                          <a:spcPts val="0"/>
                        </a:spcBef>
                        <a:spcAft>
                          <a:spcPts val="0"/>
                        </a:spcAft>
                        <a:buClrTx/>
                        <a:buSzTx/>
                        <a:buFontTx/>
                        <a:buNone/>
                        <a:tabLst/>
                        <a:defRPr/>
                      </a:pPr>
                      <a:endParaRPr lang="en-US" sz="2800" b="1" dirty="0">
                        <a:solidFill>
                          <a:schemeClr val="lt1"/>
                        </a:solidFill>
                        <a:effectLst/>
                        <a:latin typeface="Times New Roman" panose="02020603050405020304" pitchFamily="18" charset="0"/>
                        <a:ea typeface="+mn-ea"/>
                        <a:cs typeface="Times New Roman" panose="02020603050405020304" pitchFamily="18"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2800" b="1" dirty="0">
                          <a:solidFill>
                            <a:schemeClr val="lt1"/>
                          </a:solidFill>
                          <a:effectLst/>
                          <a:latin typeface="Times New Roman" panose="02020603050405020304" pitchFamily="18" charset="0"/>
                          <a:ea typeface="+mn-ea"/>
                          <a:cs typeface="Times New Roman" panose="02020603050405020304" pitchFamily="18" charset="0"/>
                        </a:rPr>
                        <a:t> - IEEE 802.2 : Logical Link Control (LLC) : </a:t>
                      </a:r>
                      <a:r>
                        <a:rPr lang="vi-VN" sz="2800" b="1" dirty="0">
                          <a:solidFill>
                            <a:schemeClr val="lt1"/>
                          </a:solidFill>
                          <a:effectLst/>
                          <a:latin typeface="Times New Roman" panose="02020603050405020304" pitchFamily="18" charset="0"/>
                          <a:ea typeface="+mn-ea"/>
                          <a:cs typeface="Times New Roman" panose="02020603050405020304" pitchFamily="18" charset="0"/>
                        </a:rPr>
                        <a:t>là chuẩn đặc tả tầng dịch vụ giao thức của mạng cục bộ.</a:t>
                      </a:r>
                    </a:p>
                    <a:p>
                      <a:pPr marL="0" marR="0" indent="0" defTabSz="914400" eaLnBrk="1" fontAlgn="auto" latinLnBrk="0" hangingPunct="1">
                        <a:lnSpc>
                          <a:spcPct val="100000"/>
                        </a:lnSpc>
                        <a:spcBef>
                          <a:spcPts val="0"/>
                        </a:spcBef>
                        <a:spcAft>
                          <a:spcPts val="0"/>
                        </a:spcAft>
                        <a:buClrTx/>
                        <a:buSzTx/>
                        <a:buFontTx/>
                        <a:buNone/>
                        <a:tabLst/>
                        <a:defRPr/>
                      </a:pPr>
                      <a:endParaRPr lang="en-US" sz="2800" b="1" dirty="0">
                        <a:solidFill>
                          <a:schemeClr val="lt1"/>
                        </a:solidFill>
                        <a:effectLst/>
                        <a:latin typeface="Times New Roman" panose="02020603050405020304" pitchFamily="18" charset="0"/>
                        <a:ea typeface="+mn-ea"/>
                        <a:cs typeface="Times New Roman" panose="02020603050405020304" pitchFamily="18" charset="0"/>
                      </a:endParaRPr>
                    </a:p>
                    <a:p>
                      <a:pPr marL="457200" indent="-457200">
                        <a:buFontTx/>
                        <a:buChar char="-"/>
                      </a:pPr>
                      <a:r>
                        <a:rPr lang="en-US" sz="2800" b="1" dirty="0">
                          <a:solidFill>
                            <a:schemeClr val="lt1"/>
                          </a:solidFill>
                          <a:effectLst/>
                          <a:latin typeface="Times New Roman" panose="02020603050405020304" pitchFamily="18" charset="0"/>
                          <a:ea typeface="+mn-ea"/>
                          <a:cs typeface="Times New Roman" panose="02020603050405020304" pitchFamily="18" charset="0"/>
                        </a:rPr>
                        <a:t>IEEE 802.3: (CSMA/CD) : </a:t>
                      </a:r>
                      <a:r>
                        <a:rPr lang="vi-VN" sz="2800" b="1" dirty="0">
                          <a:solidFill>
                            <a:schemeClr val="lt1"/>
                          </a:solidFill>
                          <a:effectLst/>
                          <a:latin typeface="Times New Roman" panose="02020603050405020304" pitchFamily="18" charset="0"/>
                          <a:ea typeface="+mn-ea"/>
                          <a:cs typeface="Times New Roman" panose="02020603050405020304" pitchFamily="18" charset="0"/>
                        </a:rPr>
                        <a:t>là chuẩn đặc tả một mạng cục bộ dựa trên mạng Ethernet nổi tiếng của Digital, Intel và Xerox hợp tác xây dựng từ năm 1980. Các chuẩn qui định vật lý như 10BASE5, 10BASE2, 10BASE-F.</a:t>
                      </a:r>
                    </a:p>
                    <a:p>
                      <a:pPr marL="457200" indent="-457200">
                        <a:buFontTx/>
                        <a:buChar char="-"/>
                      </a:pPr>
                      <a:endParaRPr lang="en-US" sz="2800" b="1" dirty="0">
                        <a:solidFill>
                          <a:schemeClr val="lt1"/>
                        </a:solidFill>
                        <a:effectLst/>
                        <a:latin typeface="Times New Roman" panose="02020603050405020304" pitchFamily="18" charset="0"/>
                        <a:ea typeface="+mn-ea"/>
                        <a:cs typeface="Times New Roman" panose="02020603050405020304" pitchFamily="18" charset="0"/>
                      </a:endParaRPr>
                    </a:p>
                    <a:p>
                      <a:pPr marL="457200" indent="-457200">
                        <a:buFontTx/>
                        <a:buChar char="-"/>
                      </a:pPr>
                      <a:r>
                        <a:rPr lang="en-US" sz="2800" b="1" dirty="0">
                          <a:solidFill>
                            <a:schemeClr val="lt1"/>
                          </a:solidFill>
                          <a:effectLst/>
                          <a:latin typeface="Times New Roman" panose="02020603050405020304" pitchFamily="18" charset="0"/>
                          <a:ea typeface="+mn-ea"/>
                          <a:cs typeface="Times New Roman" panose="02020603050405020304" pitchFamily="18" charset="0"/>
                        </a:rPr>
                        <a:t>IEEE 802.5: (Token ring) : </a:t>
                      </a:r>
                      <a:r>
                        <a:rPr lang="vi-VN" sz="2800" b="1" dirty="0">
                          <a:solidFill>
                            <a:schemeClr val="lt1"/>
                          </a:solidFill>
                          <a:effectLst/>
                          <a:latin typeface="Times New Roman" panose="02020603050405020304" pitchFamily="18" charset="0"/>
                          <a:ea typeface="+mn-ea"/>
                          <a:cs typeface="Times New Roman" panose="02020603050405020304" pitchFamily="18" charset="0"/>
                        </a:rPr>
                        <a:t>là chuẩn đặc tả mạng cục bộ với topo mạng dạng vòng (ring) dùng thẻ bài để điều việc truy nhập đường truyền.</a:t>
                      </a:r>
                    </a:p>
                    <a:p>
                      <a:pPr marL="457200" indent="-457200">
                        <a:buFontTx/>
                        <a:buChar char="-"/>
                      </a:pPr>
                      <a:endParaRPr lang="en-US" sz="2800" b="1" dirty="0">
                        <a:solidFill>
                          <a:schemeClr val="lt1"/>
                        </a:solidFill>
                        <a:effectLst/>
                        <a:latin typeface="Times New Roman" panose="02020603050405020304" pitchFamily="18" charset="0"/>
                        <a:ea typeface="+mn-ea"/>
                        <a:cs typeface="Times New Roman" panose="02020603050405020304" pitchFamily="18" charset="0"/>
                      </a:endParaRPr>
                    </a:p>
                    <a:p>
                      <a:r>
                        <a:rPr lang="en-US" sz="2800" b="1" dirty="0">
                          <a:solidFill>
                            <a:schemeClr val="lt1"/>
                          </a:solidFill>
                          <a:effectLst/>
                          <a:latin typeface="Times New Roman" panose="02020603050405020304" pitchFamily="18" charset="0"/>
                          <a:ea typeface="+mn-ea"/>
                          <a:cs typeface="Times New Roman" panose="02020603050405020304" pitchFamily="18" charset="0"/>
                        </a:rPr>
                        <a:t> - IEEE 802.11: (Wireless LAN ) : </a:t>
                      </a:r>
                      <a:r>
                        <a:rPr lang="vi-VN" sz="2800" b="1" dirty="0">
                          <a:solidFill>
                            <a:schemeClr val="lt1"/>
                          </a:solidFill>
                          <a:effectLst/>
                          <a:latin typeface="Times New Roman" panose="02020603050405020304" pitchFamily="18" charset="0"/>
                          <a:ea typeface="+mn-ea"/>
                          <a:cs typeface="Times New Roman" panose="02020603050405020304" pitchFamily="18" charset="0"/>
                        </a:rPr>
                        <a:t>là chuẩn đặc tả mạng cục bộ không dây (Wireless LAN) hiện đang được tiếp tục phát triển.</a:t>
                      </a:r>
                      <a:endParaRPr lang="en-US" sz="2800" b="1" dirty="0">
                        <a:solidFill>
                          <a:schemeClr val="lt1"/>
                        </a:solidFill>
                        <a:effectLst/>
                        <a:latin typeface="Times New Roman" panose="02020603050405020304" pitchFamily="18" charset="0"/>
                        <a:ea typeface="+mn-ea"/>
                        <a:cs typeface="Times New Roman" panose="02020603050405020304" pitchFamily="18" charset="0"/>
                      </a:endParaRPr>
                    </a:p>
                  </a:txBody>
                  <a:tcPr>
                    <a:solidFill>
                      <a:srgbClr val="7030A0"/>
                    </a:solidFill>
                  </a:tcPr>
                </a:tc>
                <a:tc>
                  <a:txBody>
                    <a:bodyPr/>
                    <a:lstStyle/>
                    <a:p>
                      <a:r>
                        <a:rPr lang="en-US" sz="3600" b="1" dirty="0">
                          <a:solidFill>
                            <a:schemeClr val="lt1"/>
                          </a:solidFill>
                          <a:effectLst/>
                          <a:latin typeface="Times New Roman" panose="02020603050405020304" pitchFamily="18" charset="0"/>
                          <a:ea typeface="+mn-ea"/>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txBody>
                  <a:tcPr>
                    <a:solidFill>
                      <a:srgbClr val="7030A0"/>
                    </a:solidFill>
                  </a:tcPr>
                </a:tc>
                <a:extLst>
                  <a:ext uri="{0D108BD9-81ED-4DB2-BD59-A6C34878D82A}">
                    <a16:rowId xmlns:a16="http://schemas.microsoft.com/office/drawing/2014/main" val="10385524"/>
                  </a:ext>
                </a:extLst>
              </a:tr>
            </a:tbl>
          </a:graphicData>
        </a:graphic>
      </p:graphicFrame>
    </p:spTree>
    <p:extLst>
      <p:ext uri="{BB962C8B-B14F-4D97-AF65-F5344CB8AC3E}">
        <p14:creationId xmlns:p14="http://schemas.microsoft.com/office/powerpoint/2010/main" val="367886362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iterate type="wd">
                                    <p:tmPct val="0"/>
                                  </p:iterate>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7072A"/>
          </a:solidFill>
        </p:spPr>
        <p:txBody>
          <a:bodyPr wrap="square" lIns="0" tIns="0" rIns="0" bIns="0" rtlCol="0"/>
          <a:lstStyle/>
          <a:p>
            <a:endParaRPr/>
          </a:p>
        </p:txBody>
      </p:sp>
      <p:sp>
        <p:nvSpPr>
          <p:cNvPr id="3" name="object 3"/>
          <p:cNvSpPr/>
          <p:nvPr/>
        </p:nvSpPr>
        <p:spPr>
          <a:xfrm>
            <a:off x="0" y="0"/>
            <a:ext cx="12265487" cy="10286999"/>
          </a:xfrm>
          <a:prstGeom prst="rect">
            <a:avLst/>
          </a:prstGeom>
          <a:blipFill>
            <a:blip r:embed="rId2" cstate="print"/>
            <a:stretch>
              <a:fillRect/>
            </a:stretch>
          </a:blipFill>
        </p:spPr>
        <p:txBody>
          <a:bodyPr wrap="square" lIns="0" tIns="0" rIns="0" bIns="0" rtlCol="0"/>
          <a:lstStyle/>
          <a:p>
            <a:endParaRPr/>
          </a:p>
        </p:txBody>
      </p:sp>
      <p:sp>
        <p:nvSpPr>
          <p:cNvPr id="23" name="Title 22">
            <a:extLst>
              <a:ext uri="{FF2B5EF4-FFF2-40B4-BE49-F238E27FC236}">
                <a16:creationId xmlns:a16="http://schemas.microsoft.com/office/drawing/2014/main" id="{F22DCDCF-85D2-BE2B-433D-C61BD3CB2525}"/>
              </a:ext>
            </a:extLst>
          </p:cNvPr>
          <p:cNvSpPr>
            <a:spLocks noGrp="1"/>
          </p:cNvSpPr>
          <p:nvPr>
            <p:ph type="title"/>
          </p:nvPr>
        </p:nvSpPr>
        <p:spPr>
          <a:xfrm>
            <a:off x="762000" y="342900"/>
            <a:ext cx="14777713" cy="1231106"/>
          </a:xfrm>
        </p:spPr>
        <p:txBody>
          <a:bodyPr/>
          <a:lstStyle/>
          <a:p>
            <a:r>
              <a:rPr lang="en-US" sz="4000" dirty="0"/>
              <a:t>ĐẶC TÍNH VÀ HOẠT ĐỘNG CỦA CHUẨN MẠNG ETHERNET, FAST ENTHERNET.</a:t>
            </a:r>
          </a:p>
        </p:txBody>
      </p:sp>
      <p:graphicFrame>
        <p:nvGraphicFramePr>
          <p:cNvPr id="26" name="Table 26">
            <a:extLst>
              <a:ext uri="{FF2B5EF4-FFF2-40B4-BE49-F238E27FC236}">
                <a16:creationId xmlns:a16="http://schemas.microsoft.com/office/drawing/2014/main" id="{097A6707-CDC5-5ED1-7AB1-9D5C5C38C349}"/>
              </a:ext>
            </a:extLst>
          </p:cNvPr>
          <p:cNvGraphicFramePr>
            <a:graphicFrameLocks noGrp="1"/>
          </p:cNvGraphicFramePr>
          <p:nvPr>
            <p:extLst>
              <p:ext uri="{D42A27DB-BD31-4B8C-83A1-F6EECF244321}">
                <p14:modId xmlns:p14="http://schemas.microsoft.com/office/powerpoint/2010/main" val="151531410"/>
              </p:ext>
            </p:extLst>
          </p:nvPr>
        </p:nvGraphicFramePr>
        <p:xfrm>
          <a:off x="381000" y="1714500"/>
          <a:ext cx="17678400" cy="876300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3250671983"/>
                    </a:ext>
                  </a:extLst>
                </a:gridCol>
                <a:gridCol w="7086600">
                  <a:extLst>
                    <a:ext uri="{9D8B030D-6E8A-4147-A177-3AD203B41FA5}">
                      <a16:colId xmlns:a16="http://schemas.microsoft.com/office/drawing/2014/main" val="3707889929"/>
                    </a:ext>
                  </a:extLst>
                </a:gridCol>
                <a:gridCol w="7315200">
                  <a:extLst>
                    <a:ext uri="{9D8B030D-6E8A-4147-A177-3AD203B41FA5}">
                      <a16:colId xmlns:a16="http://schemas.microsoft.com/office/drawing/2014/main" val="66825419"/>
                    </a:ext>
                  </a:extLst>
                </a:gridCol>
              </a:tblGrid>
              <a:tr h="1132114">
                <a:tc>
                  <a:txBody>
                    <a:bodyPr/>
                    <a:lstStyle/>
                    <a:p>
                      <a:endParaRPr lang="en-US" dirty="0"/>
                    </a:p>
                  </a:txBody>
                  <a:tcPr/>
                </a:tc>
                <a:tc>
                  <a:txBody>
                    <a:bodyPr/>
                    <a:lstStyle/>
                    <a:p>
                      <a:pPr algn="ctr"/>
                      <a:r>
                        <a:rPr lang="en-US" sz="4400" dirty="0">
                          <a:latin typeface="Times New Roman" panose="02020603050405020304" pitchFamily="18" charset="0"/>
                          <a:cs typeface="Times New Roman" panose="02020603050405020304" pitchFamily="18" charset="0"/>
                        </a:rPr>
                        <a:t>ETHERNET</a:t>
                      </a:r>
                    </a:p>
                  </a:txBody>
                  <a:tcPr/>
                </a:tc>
                <a:tc>
                  <a:txBody>
                    <a:bodyPr/>
                    <a:lstStyle/>
                    <a:p>
                      <a:pPr algn="ctr"/>
                      <a:r>
                        <a:rPr lang="en-US" sz="4400" dirty="0">
                          <a:latin typeface="Times New Roman" panose="02020603050405020304" pitchFamily="18" charset="0"/>
                          <a:cs typeface="Times New Roman" panose="02020603050405020304" pitchFamily="18" charset="0"/>
                        </a:rPr>
                        <a:t>FAST ENTHERNET</a:t>
                      </a:r>
                    </a:p>
                  </a:txBody>
                  <a:tcPr/>
                </a:tc>
                <a:extLst>
                  <a:ext uri="{0D108BD9-81ED-4DB2-BD59-A6C34878D82A}">
                    <a16:rowId xmlns:a16="http://schemas.microsoft.com/office/drawing/2014/main" val="3309062115"/>
                  </a:ext>
                </a:extLst>
              </a:tr>
              <a:tr h="3396343">
                <a:tc>
                  <a:txBody>
                    <a:bodyPr/>
                    <a:lstStyle/>
                    <a:p>
                      <a:pPr algn="ctr"/>
                      <a:r>
                        <a:rPr lang="en-US" sz="3600" b="1" dirty="0">
                          <a:solidFill>
                            <a:srgbClr val="7030A0"/>
                          </a:solidFill>
                          <a:latin typeface="Times New Roman" panose="02020603050405020304" pitchFamily="18" charset="0"/>
                          <a:cs typeface="Times New Roman" panose="02020603050405020304" pitchFamily="18" charset="0"/>
                        </a:rPr>
                        <a:t>ĐẶC TÍNH </a:t>
                      </a:r>
                    </a:p>
                  </a:txBody>
                  <a:tcPr/>
                </a:tc>
                <a:tc>
                  <a:txBody>
                    <a:bodyPr/>
                    <a:lstStyle/>
                    <a:p>
                      <a:endParaRPr lang="en-US" sz="2400" b="1">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sz="2400" b="1">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4596187"/>
                  </a:ext>
                </a:extLst>
              </a:tr>
              <a:tr h="4234543">
                <a:tc>
                  <a:txBody>
                    <a:bodyPr/>
                    <a:lstStyle/>
                    <a:p>
                      <a:pPr algn="ctr"/>
                      <a:r>
                        <a:rPr lang="en-US" sz="3600" b="1">
                          <a:solidFill>
                            <a:srgbClr val="7030A0"/>
                          </a:solidFill>
                          <a:latin typeface="Times New Roman" panose="02020603050405020304" pitchFamily="18" charset="0"/>
                          <a:cs typeface="Times New Roman" panose="02020603050405020304" pitchFamily="18" charset="0"/>
                        </a:rPr>
                        <a:t>HOẠT ĐỘNG</a:t>
                      </a:r>
                    </a:p>
                  </a:txBody>
                  <a:tcPr/>
                </a:tc>
                <a:tc>
                  <a:txBody>
                    <a:bodyPr/>
                    <a:lstStyle/>
                    <a:p>
                      <a:endParaRPr lang="en-US" sz="2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sz="24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4195874"/>
                  </a:ext>
                </a:extLst>
              </a:tr>
            </a:tbl>
          </a:graphicData>
        </a:graphic>
      </p:graphicFrame>
      <p:sp>
        <p:nvSpPr>
          <p:cNvPr id="5" name="TextBox 4">
            <a:extLst>
              <a:ext uri="{FF2B5EF4-FFF2-40B4-BE49-F238E27FC236}">
                <a16:creationId xmlns:a16="http://schemas.microsoft.com/office/drawing/2014/main" id="{77F46A7F-9D00-172C-0987-139015C339F5}"/>
              </a:ext>
            </a:extLst>
          </p:cNvPr>
          <p:cNvSpPr txBox="1"/>
          <p:nvPr/>
        </p:nvSpPr>
        <p:spPr>
          <a:xfrm>
            <a:off x="3771900" y="2944297"/>
            <a:ext cx="6781800" cy="156966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dirty="0">
                <a:solidFill>
                  <a:schemeClr val="tx1"/>
                </a:solidFill>
                <a:effectLst/>
                <a:latin typeface="Times New Roman" panose="02020603050405020304" pitchFamily="18" charset="0"/>
                <a:cs typeface="Times New Roman" panose="02020603050405020304" pitchFamily="18" charset="0"/>
              </a:rPr>
              <a:t>là một loạt các công nghệ mạng và hệ thống được sử dụng trong các mạng cục bộ (LAN), nơi các máy tính được kết nối trong một không gian vật lý chính.</a:t>
            </a:r>
          </a:p>
        </p:txBody>
      </p:sp>
      <p:sp>
        <p:nvSpPr>
          <p:cNvPr id="6" name="TextBox 5">
            <a:extLst>
              <a:ext uri="{FF2B5EF4-FFF2-40B4-BE49-F238E27FC236}">
                <a16:creationId xmlns:a16="http://schemas.microsoft.com/office/drawing/2014/main" id="{45D847E6-8A1C-0C0F-F2AD-A8D18DBD4255}"/>
              </a:ext>
            </a:extLst>
          </p:cNvPr>
          <p:cNvSpPr txBox="1"/>
          <p:nvPr/>
        </p:nvSpPr>
        <p:spPr>
          <a:xfrm>
            <a:off x="10820400" y="2906197"/>
            <a:ext cx="7086600" cy="3046988"/>
          </a:xfrm>
          <a:prstGeom prst="rect">
            <a:avLst/>
          </a:prstGeom>
          <a:noFill/>
        </p:spPr>
        <p:txBody>
          <a:bodyPr wrap="square" rtlCol="0">
            <a:spAutoFit/>
          </a:bodyPr>
          <a:lstStyle/>
          <a:p>
            <a:r>
              <a:rPr lang="en-US" sz="2400" b="1" dirty="0">
                <a:solidFill>
                  <a:schemeClr val="tx1"/>
                </a:solidFill>
                <a:effectLst/>
                <a:latin typeface="Times New Roman" panose="02020603050405020304" pitchFamily="18" charset="0"/>
                <a:cs typeface="Times New Roman" panose="02020603050405020304" pitchFamily="18" charset="0"/>
              </a:rPr>
              <a:t>Một tiêu chuẩn Ethernet để truyền dữ liệu 100 Mbps. Được xác định bởi đặc điểm kỹ thuật IEEE 802.3u, Fast Ethernet được sử dụng cho các đường trục của bộ phận, kết nối với máy chủ tốc độ cao và kết nối với máy trạm chạy phần mềm sử dụng nhiều băng thông như ứng dụng CAD hoặc đa phương tiện.</a:t>
            </a:r>
          </a:p>
          <a:p>
            <a:endParaRPr lang="en-US"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2F92104-0781-391B-3349-B8D7F906CBF3}"/>
              </a:ext>
            </a:extLst>
          </p:cNvPr>
          <p:cNvSpPr txBox="1"/>
          <p:nvPr/>
        </p:nvSpPr>
        <p:spPr>
          <a:xfrm>
            <a:off x="3771900" y="6226076"/>
            <a:ext cx="6781800" cy="2677656"/>
          </a:xfrm>
          <a:prstGeom prst="rect">
            <a:avLst/>
          </a:prstGeom>
          <a:noFill/>
        </p:spPr>
        <p:txBody>
          <a:bodyPr wrap="square" rtlCol="0">
            <a:spAutoFit/>
          </a:bodyPr>
          <a:lstStyle/>
          <a:p>
            <a:r>
              <a:rPr lang="en-US" sz="2400" b="1">
                <a:solidFill>
                  <a:schemeClr val="tx1"/>
                </a:solidFill>
                <a:effectLst/>
                <a:latin typeface="Times New Roman" panose="02020603050405020304" pitchFamily="18" charset="0"/>
                <a:cs typeface="Times New Roman" panose="02020603050405020304" pitchFamily="18" charset="0"/>
              </a:rPr>
              <a:t>Cách hoạt động của Ethernet là qua việc truyền dữ liệu theo mô hình CSMA/CD (Carrier Sense Multiple Access with Collision Detection). Điều này cho phép nhiều thiết bị mạng trên mạng đồng thời gửi và nhận dữ liệu, tránh</a:t>
            </a:r>
          </a:p>
          <a:p>
            <a:r>
              <a:rPr lang="en-US" sz="2400" b="1">
                <a:solidFill>
                  <a:schemeClr val="tx1"/>
                </a:solidFill>
                <a:effectLst/>
                <a:latin typeface="Times New Roman" panose="02020603050405020304" pitchFamily="18" charset="0"/>
                <a:cs typeface="Times New Roman" panose="02020603050405020304" pitchFamily="18" charset="0"/>
              </a:rPr>
              <a:t> xung đột và xảy ra va chạm.</a:t>
            </a:r>
          </a:p>
          <a:p>
            <a:endParaRPr lang="en-US" sz="2400" b="1">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C42E3C2-29A4-DFD7-48E3-534D7502BC09}"/>
              </a:ext>
            </a:extLst>
          </p:cNvPr>
          <p:cNvSpPr txBox="1"/>
          <p:nvPr/>
        </p:nvSpPr>
        <p:spPr>
          <a:xfrm>
            <a:off x="10820400" y="6310342"/>
            <a:ext cx="7086600" cy="4524315"/>
          </a:xfrm>
          <a:prstGeom prst="rect">
            <a:avLst/>
          </a:prstGeom>
          <a:noFill/>
        </p:spPr>
        <p:txBody>
          <a:bodyPr wrap="square" rtlCol="0">
            <a:spAutoFit/>
          </a:bodyPr>
          <a:lstStyle/>
          <a:p>
            <a:r>
              <a:rPr lang="en-US" sz="2400" b="1">
                <a:solidFill>
                  <a:schemeClr val="tx1"/>
                </a:solidFill>
                <a:effectLst/>
                <a:latin typeface="Times New Roman" panose="02020603050405020304" pitchFamily="18" charset="0"/>
                <a:cs typeface="Times New Roman" panose="02020603050405020304" pitchFamily="18" charset="0"/>
              </a:rPr>
              <a:t>Fast Ethernet sử dụng cơ chế kiểm soát truy cập đa phương tiện </a:t>
            </a:r>
            <a:r>
              <a:rPr lang="en-US" sz="2400" b="1" u="sng">
                <a:solidFill>
                  <a:schemeClr val="accent2"/>
                </a:solidFill>
                <a:effectLst/>
                <a:latin typeface="Times New Roman" panose="02020603050405020304" pitchFamily="18" charset="0"/>
                <a:cs typeface="Times New Roman" panose="02020603050405020304" pitchFamily="18" charset="0"/>
                <a:hlinkClick r:id="rId3">
                  <a:extLst>
                    <a:ext uri="{A12FA001-AC4F-418D-AE19-62706E023703}">
                      <ahyp:hlinkClr xmlns="" xmlns:ahyp="http://schemas.microsoft.com/office/drawing/2018/hyperlinkcolor" val="tx"/>
                    </a:ext>
                  </a:extLst>
                </a:hlinkClick>
              </a:rPr>
              <a:t>Carrier Sense Multiple Access with Collision Detection</a:t>
            </a:r>
            <a:r>
              <a:rPr lang="en-US" sz="2400" b="1">
                <a:solidFill>
                  <a:schemeClr val="tx1"/>
                </a:solidFill>
                <a:effectLst/>
                <a:latin typeface="Times New Roman" panose="02020603050405020304" pitchFamily="18" charset="0"/>
                <a:cs typeface="Times New Roman" panose="02020603050405020304" pitchFamily="18" charset="0"/>
              </a:rPr>
              <a:t> (CSMA/CD) giống như các mạng Ethernet 10 Mbps truyền thống . </a:t>
            </a:r>
            <a:r>
              <a:rPr lang="en-US" sz="2400" b="1">
                <a:solidFill>
                  <a:schemeClr val="dk1"/>
                </a:solidFill>
                <a:effectLst/>
                <a:latin typeface="Times New Roman" panose="02020603050405020304" pitchFamily="18" charset="0"/>
                <a:cs typeface="Times New Roman" panose="02020603050405020304" pitchFamily="18" charset="0"/>
              </a:rPr>
              <a:t>Việc triển khai Fast Ethernet được gọi chung là công nghệ 100BaseT. Chúng thường được kết nối theo cấu trúc liên kết hình sao bằng cách sử dụng các bộ chuyển mạch và trung tâm Fast Ethernet đặc biệt. Fast Ethernet có thể được triển khai theo ba sơ đồ truyền dẫn hoặc tùy chọn cáp khác nhau: </a:t>
            </a:r>
            <a:r>
              <a:rPr lang="en-US" sz="2400" b="1" u="sng">
                <a:solidFill>
                  <a:schemeClr val="dk1"/>
                </a:solidFill>
                <a:effectLst/>
                <a:latin typeface="Times New Roman" panose="02020603050405020304" pitchFamily="18" charset="0"/>
                <a:cs typeface="Times New Roman" panose="02020603050405020304" pitchFamily="18" charset="0"/>
              </a:rPr>
              <a:t>100BASE-TX</a:t>
            </a:r>
            <a:r>
              <a:rPr lang="en-US" sz="2400" b="1" u="sng" baseline="0">
                <a:solidFill>
                  <a:schemeClr val="dk1"/>
                </a:solidFill>
                <a:effectLst/>
                <a:latin typeface="Times New Roman" panose="02020603050405020304" pitchFamily="18" charset="0"/>
                <a:cs typeface="Times New Roman" panose="02020603050405020304" pitchFamily="18" charset="0"/>
              </a:rPr>
              <a:t> , 100BASE-FX, 100BASE-F4.</a:t>
            </a:r>
            <a:endParaRPr lang="en-US" sz="2400" b="1">
              <a:solidFill>
                <a:schemeClr val="tx1"/>
              </a:solidFill>
              <a:latin typeface="Times New Roman" panose="02020603050405020304" pitchFamily="18" charset="0"/>
              <a:cs typeface="Times New Roman" panose="02020603050405020304" pitchFamily="18" charset="0"/>
            </a:endParaRPr>
          </a:p>
          <a:p>
            <a:endParaRPr lang="en-US" sz="2400"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iterate type="wd">
                                    <p:tmPct val="0"/>
                                  </p:iterate>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iterate type="wd">
                                    <p:tmPct val="0"/>
                                  </p:iterate>
                                  <p:childTnLst>
                                    <p:set>
                                      <p:cBhvr>
                                        <p:cTn id="11" dur="1" fill="hold">
                                          <p:stCondLst>
                                            <p:cond delay="0"/>
                                          </p:stCondLst>
                                        </p:cTn>
                                        <p:tgtEl>
                                          <p:spTgt spid="5"/>
                                        </p:tgtEl>
                                        <p:attrNameLst>
                                          <p:attrName>style.visibility</p:attrName>
                                        </p:attrNameLst>
                                      </p:cBhvr>
                                      <p:to>
                                        <p:strVal val="visible"/>
                                      </p:to>
                                    </p:set>
                                    <p:animEffect transition="in" filter="circle(i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iterate type="wd">
                                    <p:tmPct val="0"/>
                                  </p:iterate>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iterate type="wd">
                                    <p:tmPct val="0"/>
                                  </p:iterate>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iterate type="wd">
                                    <p:tmPct val="0"/>
                                  </p:iterate>
                                  <p:childTnLst>
                                    <p:set>
                                      <p:cBhvr>
                                        <p:cTn id="26" dur="1" fill="hold">
                                          <p:stCondLst>
                                            <p:cond delay="0"/>
                                          </p:stCondLst>
                                        </p:cTn>
                                        <p:tgtEl>
                                          <p:spTgt spid="8">
                                            <p:txEl>
                                              <p:pRg st="0" end="0"/>
                                            </p:txEl>
                                          </p:spTgt>
                                        </p:tgtEl>
                                        <p:attrNameLst>
                                          <p:attrName>style.visibility</p:attrName>
                                        </p:attrNameLst>
                                      </p:cBhvr>
                                      <p:to>
                                        <p:strVal val="visible"/>
                                      </p:to>
                                    </p:set>
                                    <p:animEffect transition="in" filter="barn(inVertical)">
                                      <p:cBhvr>
                                        <p:cTn id="27" dur="10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heel(1)">
                                      <p:cBhvr>
                                        <p:cTn id="32"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5"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30130" y="1638300"/>
            <a:ext cx="15620999" cy="4238276"/>
          </a:xfrm>
          <a:prstGeom prst="rect">
            <a:avLst/>
          </a:prstGeom>
        </p:spPr>
        <p:txBody>
          <a:bodyPr vert="horz" wrap="square" lIns="0" tIns="428625" rIns="0" bIns="0" rtlCol="0">
            <a:spAutoFit/>
          </a:bodyPr>
          <a:lstStyle/>
          <a:p>
            <a:pPr marL="1529080" marR="5080" indent="-1517015">
              <a:lnSpc>
                <a:spcPts val="14780"/>
              </a:lnSpc>
              <a:spcBef>
                <a:spcPts val="3375"/>
              </a:spcBef>
            </a:pPr>
            <a:r>
              <a:rPr sz="15100" b="1" spc="1585">
                <a:solidFill>
                  <a:srgbClr val="17072A"/>
                </a:solidFill>
                <a:latin typeface="Roboto"/>
                <a:cs typeface="Roboto"/>
              </a:rPr>
              <a:t>T</a:t>
            </a:r>
            <a:r>
              <a:rPr sz="15100" b="1" spc="1575">
                <a:solidFill>
                  <a:srgbClr val="17072A"/>
                </a:solidFill>
                <a:latin typeface="Roboto"/>
                <a:cs typeface="Roboto"/>
              </a:rPr>
              <a:t>HAN</a:t>
            </a:r>
            <a:r>
              <a:rPr sz="15100" b="1" spc="-5">
                <a:solidFill>
                  <a:srgbClr val="17072A"/>
                </a:solidFill>
                <a:latin typeface="Roboto"/>
                <a:cs typeface="Roboto"/>
              </a:rPr>
              <a:t>K</a:t>
            </a:r>
            <a:r>
              <a:rPr lang="en-US" sz="15100" b="1" spc="-5">
                <a:solidFill>
                  <a:srgbClr val="17072A"/>
                </a:solidFill>
                <a:latin typeface="Roboto"/>
                <a:cs typeface="Roboto"/>
              </a:rPr>
              <a:t>S FOR WATCHING</a:t>
            </a:r>
            <a:endParaRPr sz="15100">
              <a:latin typeface="Roboto"/>
              <a:cs typeface="Roboto"/>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iterate type="wd">
                                    <p:tmPct val="0"/>
                                  </p:iterate>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192305" y="612416"/>
            <a:ext cx="561974" cy="295274"/>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059746" y="760597"/>
            <a:ext cx="304800" cy="304800"/>
            <a:chOff x="1059746" y="760597"/>
            <a:chExt cx="304800" cy="304800"/>
          </a:xfrm>
        </p:grpSpPr>
        <p:sp>
          <p:nvSpPr>
            <p:cNvPr id="4" name="object 4"/>
            <p:cNvSpPr/>
            <p:nvPr/>
          </p:nvSpPr>
          <p:spPr>
            <a:xfrm>
              <a:off x="1065811" y="839559"/>
              <a:ext cx="292735" cy="147320"/>
            </a:xfrm>
            <a:custGeom>
              <a:avLst/>
              <a:gdLst/>
              <a:ahLst/>
              <a:cxnLst/>
              <a:rect l="l" t="t" r="r" b="b"/>
              <a:pathLst>
                <a:path w="292734" h="147319">
                  <a:moveTo>
                    <a:pt x="0" y="0"/>
                  </a:moveTo>
                  <a:lnTo>
                    <a:pt x="292647" y="0"/>
                  </a:lnTo>
                  <a:lnTo>
                    <a:pt x="292647" y="146851"/>
                  </a:lnTo>
                  <a:lnTo>
                    <a:pt x="0" y="146851"/>
                  </a:lnTo>
                  <a:lnTo>
                    <a:pt x="0" y="0"/>
                  </a:lnTo>
                  <a:close/>
                </a:path>
              </a:pathLst>
            </a:custGeom>
            <a:ln w="12128">
              <a:solidFill>
                <a:srgbClr val="000000"/>
              </a:solidFill>
            </a:ln>
          </p:spPr>
          <p:txBody>
            <a:bodyPr wrap="square" lIns="0" tIns="0" rIns="0" bIns="0" rtlCol="0"/>
            <a:lstStyle/>
            <a:p>
              <a:endParaRPr/>
            </a:p>
          </p:txBody>
        </p:sp>
        <p:sp>
          <p:nvSpPr>
            <p:cNvPr id="5" name="object 5"/>
            <p:cNvSpPr/>
            <p:nvPr/>
          </p:nvSpPr>
          <p:spPr>
            <a:xfrm>
              <a:off x="1138708" y="766662"/>
              <a:ext cx="147320" cy="292735"/>
            </a:xfrm>
            <a:custGeom>
              <a:avLst/>
              <a:gdLst/>
              <a:ahLst/>
              <a:cxnLst/>
              <a:rect l="l" t="t" r="r" b="b"/>
              <a:pathLst>
                <a:path w="147319" h="292734">
                  <a:moveTo>
                    <a:pt x="146851" y="0"/>
                  </a:moveTo>
                  <a:lnTo>
                    <a:pt x="146851" y="292647"/>
                  </a:lnTo>
                  <a:lnTo>
                    <a:pt x="0" y="292647"/>
                  </a:lnTo>
                  <a:lnTo>
                    <a:pt x="0" y="0"/>
                  </a:lnTo>
                  <a:lnTo>
                    <a:pt x="146851" y="0"/>
                  </a:lnTo>
                  <a:close/>
                </a:path>
              </a:pathLst>
            </a:custGeom>
            <a:ln w="12128">
              <a:solidFill>
                <a:srgbClr val="000000"/>
              </a:solidFill>
            </a:ln>
          </p:spPr>
          <p:txBody>
            <a:bodyPr wrap="square" lIns="0" tIns="0" rIns="0" bIns="0" rtlCol="0"/>
            <a:lstStyle/>
            <a:p>
              <a:endParaRPr/>
            </a:p>
          </p:txBody>
        </p:sp>
        <p:sp>
          <p:nvSpPr>
            <p:cNvPr id="6" name="object 6"/>
            <p:cNvSpPr/>
            <p:nvPr/>
          </p:nvSpPr>
          <p:spPr>
            <a:xfrm>
              <a:off x="1101202" y="802053"/>
              <a:ext cx="222250" cy="222250"/>
            </a:xfrm>
            <a:custGeom>
              <a:avLst/>
              <a:gdLst/>
              <a:ahLst/>
              <a:cxnLst/>
              <a:rect l="l" t="t" r="r" b="b"/>
              <a:pathLst>
                <a:path w="222250" h="222250">
                  <a:moveTo>
                    <a:pt x="0" y="0"/>
                  </a:moveTo>
                  <a:lnTo>
                    <a:pt x="221864" y="0"/>
                  </a:lnTo>
                  <a:lnTo>
                    <a:pt x="221864" y="221864"/>
                  </a:lnTo>
                  <a:lnTo>
                    <a:pt x="0" y="221864"/>
                  </a:lnTo>
                  <a:lnTo>
                    <a:pt x="0" y="0"/>
                  </a:lnTo>
                  <a:close/>
                </a:path>
              </a:pathLst>
            </a:custGeom>
            <a:ln w="12128">
              <a:solidFill>
                <a:srgbClr val="000000"/>
              </a:solidFill>
            </a:ln>
          </p:spPr>
          <p:txBody>
            <a:bodyPr wrap="square" lIns="0" tIns="0" rIns="0" bIns="0" rtlCol="0"/>
            <a:lstStyle/>
            <a:p>
              <a:endParaRPr/>
            </a:p>
          </p:txBody>
        </p:sp>
      </p:grpSp>
      <p:sp>
        <p:nvSpPr>
          <p:cNvPr id="7" name="object 7"/>
          <p:cNvSpPr/>
          <p:nvPr/>
        </p:nvSpPr>
        <p:spPr>
          <a:xfrm>
            <a:off x="0" y="1271521"/>
            <a:ext cx="4033745" cy="154765"/>
          </a:xfrm>
          <a:prstGeom prst="rect">
            <a:avLst/>
          </a:prstGeom>
          <a:blipFill>
            <a:blip r:embed="rId3" cstate="print"/>
            <a:stretch>
              <a:fillRect/>
            </a:stretch>
          </a:blipFill>
        </p:spPr>
        <p:txBody>
          <a:bodyPr wrap="square" lIns="0" tIns="0" rIns="0" bIns="0" rtlCol="0"/>
          <a:lstStyle/>
          <a:p>
            <a:endParaRPr/>
          </a:p>
        </p:txBody>
      </p:sp>
      <p:sp>
        <p:nvSpPr>
          <p:cNvPr id="13" name="object 13"/>
          <p:cNvSpPr txBox="1">
            <a:spLocks noGrp="1"/>
          </p:cNvSpPr>
          <p:nvPr>
            <p:ph type="title"/>
          </p:nvPr>
        </p:nvSpPr>
        <p:spPr>
          <a:xfrm>
            <a:off x="18288000" y="1348903"/>
            <a:ext cx="7004734" cy="843821"/>
          </a:xfrm>
          <a:prstGeom prst="rect">
            <a:avLst/>
          </a:prstGeom>
        </p:spPr>
        <p:txBody>
          <a:bodyPr vert="horz" wrap="square" lIns="0" tIns="12700" rIns="0" bIns="0" rtlCol="0">
            <a:spAutoFit/>
          </a:bodyPr>
          <a:lstStyle/>
          <a:p>
            <a:pPr marL="12700">
              <a:lnSpc>
                <a:spcPct val="100000"/>
              </a:lnSpc>
              <a:spcBef>
                <a:spcPts val="100"/>
              </a:spcBef>
              <a:tabLst>
                <a:tab pos="2482850" algn="l"/>
              </a:tabLst>
            </a:pPr>
            <a:r>
              <a:rPr lang="en-US" sz="5400" spc="-5">
                <a:solidFill>
                  <a:srgbClr val="17072A"/>
                </a:solidFill>
                <a:latin typeface="Roboto"/>
                <a:cs typeface="Roboto"/>
              </a:rPr>
              <a:t>Mạng máy tính là gì ?</a:t>
            </a:r>
            <a:endParaRPr sz="5400">
              <a:latin typeface="Roboto"/>
              <a:cs typeface="Roboto"/>
            </a:endParaRPr>
          </a:p>
        </p:txBody>
      </p:sp>
      <p:sp>
        <p:nvSpPr>
          <p:cNvPr id="14" name="object 14"/>
          <p:cNvSpPr txBox="1"/>
          <p:nvPr/>
        </p:nvSpPr>
        <p:spPr>
          <a:xfrm>
            <a:off x="10461580" y="10629900"/>
            <a:ext cx="6299292" cy="5552802"/>
          </a:xfrm>
          <a:prstGeom prst="rect">
            <a:avLst/>
          </a:prstGeom>
        </p:spPr>
        <p:txBody>
          <a:bodyPr vert="horz" wrap="square" lIns="0" tIns="12700" rIns="0" bIns="0" rtlCol="0">
            <a:spAutoFit/>
          </a:bodyPr>
          <a:lstStyle/>
          <a:p>
            <a:pPr marL="12700">
              <a:lnSpc>
                <a:spcPct val="100000"/>
              </a:lnSpc>
              <a:spcBef>
                <a:spcPts val="100"/>
              </a:spcBef>
              <a:tabLst>
                <a:tab pos="1010919" algn="l"/>
                <a:tab pos="1943100" algn="l"/>
                <a:tab pos="2795270" algn="l"/>
                <a:tab pos="3252470" algn="l"/>
                <a:tab pos="4177665" algn="l"/>
              </a:tabLst>
            </a:pPr>
            <a:r>
              <a:rPr lang="vi-VN" sz="4000" b="0" i="0">
                <a:solidFill>
                  <a:srgbClr val="222222"/>
                </a:solidFill>
                <a:effectLst/>
                <a:latin typeface="+mj-lt"/>
              </a:rPr>
              <a:t>Mạng máy tính là một hệ thống gồm nhiều máy tính và các thiết bị được kết nối với nhau bởi đường truyền vật lý theo một kiến trúc (Network Architecture) nào đó nhằm thu thập, trao đổi dữ liệu và chia sẽ tài nguyên cho nhiều người sử dụng.</a:t>
            </a:r>
            <a:endParaRPr sz="4000">
              <a:latin typeface="+mj-lt"/>
              <a:cs typeface="Arial"/>
            </a:endParaRPr>
          </a:p>
        </p:txBody>
      </p:sp>
      <p:sp>
        <p:nvSpPr>
          <p:cNvPr id="19" name="object 19"/>
          <p:cNvSpPr txBox="1"/>
          <p:nvPr/>
        </p:nvSpPr>
        <p:spPr>
          <a:xfrm>
            <a:off x="1523065" y="758710"/>
            <a:ext cx="2232660" cy="284480"/>
          </a:xfrm>
          <a:prstGeom prst="rect">
            <a:avLst/>
          </a:prstGeom>
        </p:spPr>
        <p:txBody>
          <a:bodyPr vert="horz" wrap="square" lIns="0" tIns="12700" rIns="0" bIns="0" rtlCol="0">
            <a:spAutoFit/>
          </a:bodyPr>
          <a:lstStyle/>
          <a:p>
            <a:pPr marL="12700">
              <a:lnSpc>
                <a:spcPct val="100000"/>
              </a:lnSpc>
              <a:spcBef>
                <a:spcPts val="100"/>
              </a:spcBef>
            </a:pPr>
            <a:r>
              <a:rPr sz="1700" b="1" spc="80" dirty="0">
                <a:solidFill>
                  <a:srgbClr val="28094A"/>
                </a:solidFill>
                <a:latin typeface="Arial"/>
                <a:cs typeface="Arial"/>
              </a:rPr>
              <a:t>LARANA</a:t>
            </a:r>
            <a:r>
              <a:rPr sz="1700" b="1" spc="60" dirty="0">
                <a:solidFill>
                  <a:srgbClr val="28094A"/>
                </a:solidFill>
                <a:latin typeface="Arial"/>
                <a:cs typeface="Arial"/>
              </a:rPr>
              <a:t> </a:t>
            </a:r>
            <a:r>
              <a:rPr sz="1700" b="1" spc="55" dirty="0">
                <a:solidFill>
                  <a:srgbClr val="28094A"/>
                </a:solidFill>
                <a:latin typeface="Arial"/>
                <a:cs typeface="Arial"/>
              </a:rPr>
              <a:t>COMPANY</a:t>
            </a:r>
            <a:endParaRPr sz="1700">
              <a:latin typeface="Arial"/>
              <a:cs typeface="Arial"/>
            </a:endParaRPr>
          </a:p>
        </p:txBody>
      </p:sp>
      <p:sp>
        <p:nvSpPr>
          <p:cNvPr id="20" name="object 20"/>
          <p:cNvSpPr/>
          <p:nvPr/>
        </p:nvSpPr>
        <p:spPr>
          <a:xfrm>
            <a:off x="10668000" y="2706741"/>
            <a:ext cx="5886452" cy="137480"/>
          </a:xfrm>
          <a:prstGeom prst="rect">
            <a:avLst/>
          </a:prstGeom>
          <a:blipFill>
            <a:blip r:embed="rId4" cstate="print"/>
            <a:stretch>
              <a:fillRect/>
            </a:stretch>
          </a:blipFill>
        </p:spPr>
        <p:txBody>
          <a:bodyPr wrap="square" lIns="0" tIns="0" rIns="0" bIns="0" rtlCol="0"/>
          <a:lstStyle/>
          <a:p>
            <a:endParaRPr/>
          </a:p>
        </p:txBody>
      </p:sp>
      <p:pic>
        <p:nvPicPr>
          <p:cNvPr id="22" name="Picture 21" descr="A picture containing circle, drawing, sketch, graphics&#10;&#10;Description automatically generated">
            <a:extLst>
              <a:ext uri="{FF2B5EF4-FFF2-40B4-BE49-F238E27FC236}">
                <a16:creationId xmlns:a16="http://schemas.microsoft.com/office/drawing/2014/main" id="{1FB4A36A-74DD-155D-67B2-85C0C5B0C4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9157" y="1554572"/>
            <a:ext cx="7386730" cy="7430181"/>
          </a:xfrm>
          <a:prstGeom prst="rect">
            <a:avLst/>
          </a:prstGeom>
        </p:spPr>
      </p:pic>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1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grpId="0" nodeType="clickEffect">
                                  <p:stCondLst>
                                    <p:cond delay="0"/>
                                  </p:stCondLst>
                                  <p:iterate type="wd">
                                    <p:tmPct val="0"/>
                                  </p:iterate>
                                  <p:childTnLst>
                                    <p:animMotion origin="layout" path="M -3.05556E-6 2.09877E-6 L -0.42899 2.09877E-6 " pathEditMode="relative" rAng="0" ptsTypes="AA">
                                      <p:cBhvr>
                                        <p:cTn id="11" dur="3000" fill="hold"/>
                                        <p:tgtEl>
                                          <p:spTgt spid="13"/>
                                        </p:tgtEl>
                                        <p:attrNameLst>
                                          <p:attrName>ppt_x</p:attrName>
                                          <p:attrName>ppt_y</p:attrName>
                                        </p:attrNameLst>
                                      </p:cBhvr>
                                      <p:rCtr x="-21450" y="0"/>
                                    </p:animMotion>
                                  </p:childTnLst>
                                </p:cTn>
                              </p:par>
                            </p:childTnLst>
                          </p:cTn>
                        </p:par>
                      </p:childTnLst>
                    </p:cTn>
                  </p:par>
                  <p:par>
                    <p:cTn id="12" fill="hold">
                      <p:stCondLst>
                        <p:cond delay="indefinite"/>
                      </p:stCondLst>
                      <p:childTnLst>
                        <p:par>
                          <p:cTn id="13" fill="hold">
                            <p:stCondLst>
                              <p:cond delay="0"/>
                            </p:stCondLst>
                            <p:childTnLst>
                              <p:par>
                                <p:cTn id="14" presetID="64" presetClass="path" presetSubtype="0" accel="50000" decel="50000" fill="hold" grpId="0" nodeType="clickEffect">
                                  <p:stCondLst>
                                    <p:cond delay="0"/>
                                  </p:stCondLst>
                                  <p:iterate type="wd">
                                    <p:tmPct val="0"/>
                                  </p:iterate>
                                  <p:childTnLst>
                                    <p:animMotion origin="layout" path="M -8.33333E-7 -7.40741E-7 L 0.00573 -0.68472 " pathEditMode="relative" rAng="0" ptsTypes="AA">
                                      <p:cBhvr>
                                        <p:cTn id="15" dur="3000" fill="hold"/>
                                        <p:tgtEl>
                                          <p:spTgt spid="14"/>
                                        </p:tgtEl>
                                        <p:attrNameLst>
                                          <p:attrName>ppt_x</p:attrName>
                                          <p:attrName>ppt_y</p:attrName>
                                        </p:attrNameLst>
                                      </p:cBhvr>
                                      <p:rCtr x="286" y="-342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7072A"/>
          </a:solidFill>
        </p:spPr>
        <p:txBody>
          <a:bodyPr wrap="square" lIns="0" tIns="0" rIns="0" bIns="0" rtlCol="0"/>
          <a:lstStyle/>
          <a:p>
            <a:endParaRPr/>
          </a:p>
        </p:txBody>
      </p:sp>
      <p:grpSp>
        <p:nvGrpSpPr>
          <p:cNvPr id="3" name="object 3"/>
          <p:cNvGrpSpPr/>
          <p:nvPr/>
        </p:nvGrpSpPr>
        <p:grpSpPr>
          <a:xfrm>
            <a:off x="0" y="0"/>
            <a:ext cx="6846570" cy="10287000"/>
            <a:chOff x="0" y="0"/>
            <a:chExt cx="6846570" cy="10287000"/>
          </a:xfrm>
        </p:grpSpPr>
        <p:sp>
          <p:nvSpPr>
            <p:cNvPr id="4" name="object 4"/>
            <p:cNvSpPr/>
            <p:nvPr/>
          </p:nvSpPr>
          <p:spPr>
            <a:xfrm>
              <a:off x="0" y="0"/>
              <a:ext cx="6846417" cy="102869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464052" y="3599870"/>
              <a:ext cx="1212372" cy="121237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460638" y="3596456"/>
              <a:ext cx="1219200" cy="1219200"/>
            </a:xfrm>
            <a:custGeom>
              <a:avLst/>
              <a:gdLst/>
              <a:ahLst/>
              <a:cxnLst/>
              <a:rect l="l" t="t" r="r" b="b"/>
              <a:pathLst>
                <a:path w="1219200" h="1219200">
                  <a:moveTo>
                    <a:pt x="609600" y="1219200"/>
                  </a:moveTo>
                  <a:lnTo>
                    <a:pt x="562014" y="1217363"/>
                  </a:lnTo>
                  <a:lnTo>
                    <a:pt x="515420" y="1211943"/>
                  </a:lnTo>
                  <a:lnTo>
                    <a:pt x="469955" y="1203078"/>
                  </a:lnTo>
                  <a:lnTo>
                    <a:pt x="425755" y="1190902"/>
                  </a:lnTo>
                  <a:lnTo>
                    <a:pt x="382957" y="1175553"/>
                  </a:lnTo>
                  <a:lnTo>
                    <a:pt x="341695" y="1157166"/>
                  </a:lnTo>
                  <a:lnTo>
                    <a:pt x="302108" y="1135879"/>
                  </a:lnTo>
                  <a:lnTo>
                    <a:pt x="264331" y="1111826"/>
                  </a:lnTo>
                  <a:lnTo>
                    <a:pt x="228501" y="1085146"/>
                  </a:lnTo>
                  <a:lnTo>
                    <a:pt x="194754" y="1055973"/>
                  </a:lnTo>
                  <a:lnTo>
                    <a:pt x="163226" y="1024445"/>
                  </a:lnTo>
                  <a:lnTo>
                    <a:pt x="134053" y="990698"/>
                  </a:lnTo>
                  <a:lnTo>
                    <a:pt x="107373" y="954868"/>
                  </a:lnTo>
                  <a:lnTo>
                    <a:pt x="83321" y="917091"/>
                  </a:lnTo>
                  <a:lnTo>
                    <a:pt x="62033" y="877504"/>
                  </a:lnTo>
                  <a:lnTo>
                    <a:pt x="43646" y="836243"/>
                  </a:lnTo>
                  <a:lnTo>
                    <a:pt x="28297" y="793444"/>
                  </a:lnTo>
                  <a:lnTo>
                    <a:pt x="16121" y="749244"/>
                  </a:lnTo>
                  <a:lnTo>
                    <a:pt x="7256" y="703779"/>
                  </a:lnTo>
                  <a:lnTo>
                    <a:pt x="1836" y="657185"/>
                  </a:lnTo>
                  <a:lnTo>
                    <a:pt x="0" y="609600"/>
                  </a:lnTo>
                  <a:lnTo>
                    <a:pt x="1836" y="562014"/>
                  </a:lnTo>
                  <a:lnTo>
                    <a:pt x="7256" y="515420"/>
                  </a:lnTo>
                  <a:lnTo>
                    <a:pt x="16121" y="469955"/>
                  </a:lnTo>
                  <a:lnTo>
                    <a:pt x="28297" y="425755"/>
                  </a:lnTo>
                  <a:lnTo>
                    <a:pt x="43646" y="382957"/>
                  </a:lnTo>
                  <a:lnTo>
                    <a:pt x="62033" y="341695"/>
                  </a:lnTo>
                  <a:lnTo>
                    <a:pt x="83321" y="302108"/>
                  </a:lnTo>
                  <a:lnTo>
                    <a:pt x="107373" y="264331"/>
                  </a:lnTo>
                  <a:lnTo>
                    <a:pt x="134053" y="228501"/>
                  </a:lnTo>
                  <a:lnTo>
                    <a:pt x="163226" y="194754"/>
                  </a:lnTo>
                  <a:lnTo>
                    <a:pt x="194754" y="163226"/>
                  </a:lnTo>
                  <a:lnTo>
                    <a:pt x="228501" y="134053"/>
                  </a:lnTo>
                  <a:lnTo>
                    <a:pt x="264331" y="107373"/>
                  </a:lnTo>
                  <a:lnTo>
                    <a:pt x="302108" y="83321"/>
                  </a:lnTo>
                  <a:lnTo>
                    <a:pt x="341695" y="62033"/>
                  </a:lnTo>
                  <a:lnTo>
                    <a:pt x="382957" y="43646"/>
                  </a:lnTo>
                  <a:lnTo>
                    <a:pt x="425755" y="28297"/>
                  </a:lnTo>
                  <a:lnTo>
                    <a:pt x="469955" y="16121"/>
                  </a:lnTo>
                  <a:lnTo>
                    <a:pt x="515420" y="7256"/>
                  </a:lnTo>
                  <a:lnTo>
                    <a:pt x="562014" y="1836"/>
                  </a:lnTo>
                  <a:lnTo>
                    <a:pt x="609600" y="0"/>
                  </a:lnTo>
                  <a:lnTo>
                    <a:pt x="657154" y="1836"/>
                  </a:lnTo>
                  <a:lnTo>
                    <a:pt x="700039" y="6827"/>
                  </a:lnTo>
                  <a:lnTo>
                    <a:pt x="609600" y="6827"/>
                  </a:lnTo>
                  <a:lnTo>
                    <a:pt x="562564" y="8644"/>
                  </a:lnTo>
                  <a:lnTo>
                    <a:pt x="516507" y="14005"/>
                  </a:lnTo>
                  <a:lnTo>
                    <a:pt x="471562" y="22775"/>
                  </a:lnTo>
                  <a:lnTo>
                    <a:pt x="427865" y="34820"/>
                  </a:lnTo>
                  <a:lnTo>
                    <a:pt x="385551" y="50003"/>
                  </a:lnTo>
                  <a:lnTo>
                    <a:pt x="344755" y="68189"/>
                  </a:lnTo>
                  <a:lnTo>
                    <a:pt x="305612" y="89245"/>
                  </a:lnTo>
                  <a:lnTo>
                    <a:pt x="268258" y="113034"/>
                  </a:lnTo>
                  <a:lnTo>
                    <a:pt x="232826" y="139422"/>
                  </a:lnTo>
                  <a:lnTo>
                    <a:pt x="199453" y="168273"/>
                  </a:lnTo>
                  <a:lnTo>
                    <a:pt x="168273" y="199453"/>
                  </a:lnTo>
                  <a:lnTo>
                    <a:pt x="139422" y="232826"/>
                  </a:lnTo>
                  <a:lnTo>
                    <a:pt x="113034" y="268258"/>
                  </a:lnTo>
                  <a:lnTo>
                    <a:pt x="89245" y="305612"/>
                  </a:lnTo>
                  <a:lnTo>
                    <a:pt x="68189" y="344755"/>
                  </a:lnTo>
                  <a:lnTo>
                    <a:pt x="50003" y="385551"/>
                  </a:lnTo>
                  <a:lnTo>
                    <a:pt x="34820" y="427865"/>
                  </a:lnTo>
                  <a:lnTo>
                    <a:pt x="22775" y="471562"/>
                  </a:lnTo>
                  <a:lnTo>
                    <a:pt x="14005" y="516507"/>
                  </a:lnTo>
                  <a:lnTo>
                    <a:pt x="8644" y="562564"/>
                  </a:lnTo>
                  <a:lnTo>
                    <a:pt x="6827" y="609600"/>
                  </a:lnTo>
                  <a:lnTo>
                    <a:pt x="8644" y="656635"/>
                  </a:lnTo>
                  <a:lnTo>
                    <a:pt x="14005" y="702692"/>
                  </a:lnTo>
                  <a:lnTo>
                    <a:pt x="22775" y="747637"/>
                  </a:lnTo>
                  <a:lnTo>
                    <a:pt x="34820" y="791334"/>
                  </a:lnTo>
                  <a:lnTo>
                    <a:pt x="50003" y="833648"/>
                  </a:lnTo>
                  <a:lnTo>
                    <a:pt x="68189" y="874444"/>
                  </a:lnTo>
                  <a:lnTo>
                    <a:pt x="89245" y="913587"/>
                  </a:lnTo>
                  <a:lnTo>
                    <a:pt x="113034" y="950941"/>
                  </a:lnTo>
                  <a:lnTo>
                    <a:pt x="139422" y="986373"/>
                  </a:lnTo>
                  <a:lnTo>
                    <a:pt x="168273" y="1019746"/>
                  </a:lnTo>
                  <a:lnTo>
                    <a:pt x="199453" y="1050926"/>
                  </a:lnTo>
                  <a:lnTo>
                    <a:pt x="232826" y="1079777"/>
                  </a:lnTo>
                  <a:lnTo>
                    <a:pt x="268258" y="1106165"/>
                  </a:lnTo>
                  <a:lnTo>
                    <a:pt x="305612" y="1129954"/>
                  </a:lnTo>
                  <a:lnTo>
                    <a:pt x="344755" y="1151010"/>
                  </a:lnTo>
                  <a:lnTo>
                    <a:pt x="385551" y="1169196"/>
                  </a:lnTo>
                  <a:lnTo>
                    <a:pt x="427865" y="1184379"/>
                  </a:lnTo>
                  <a:lnTo>
                    <a:pt x="471562" y="1196424"/>
                  </a:lnTo>
                  <a:lnTo>
                    <a:pt x="516507" y="1205194"/>
                  </a:lnTo>
                  <a:lnTo>
                    <a:pt x="562564" y="1210555"/>
                  </a:lnTo>
                  <a:lnTo>
                    <a:pt x="609600" y="1212372"/>
                  </a:lnTo>
                  <a:lnTo>
                    <a:pt x="700039" y="1212372"/>
                  </a:lnTo>
                  <a:lnTo>
                    <a:pt x="657154" y="1217363"/>
                  </a:lnTo>
                  <a:lnTo>
                    <a:pt x="609600" y="1219200"/>
                  </a:lnTo>
                  <a:close/>
                </a:path>
                <a:path w="1219200" h="1219200">
                  <a:moveTo>
                    <a:pt x="700039" y="1212372"/>
                  </a:moveTo>
                  <a:lnTo>
                    <a:pt x="609600" y="1212372"/>
                  </a:lnTo>
                  <a:lnTo>
                    <a:pt x="656635" y="1210555"/>
                  </a:lnTo>
                  <a:lnTo>
                    <a:pt x="702692" y="1205194"/>
                  </a:lnTo>
                  <a:lnTo>
                    <a:pt x="747637" y="1196424"/>
                  </a:lnTo>
                  <a:lnTo>
                    <a:pt x="791334" y="1184379"/>
                  </a:lnTo>
                  <a:lnTo>
                    <a:pt x="833648" y="1169196"/>
                  </a:lnTo>
                  <a:lnTo>
                    <a:pt x="874444" y="1151010"/>
                  </a:lnTo>
                  <a:lnTo>
                    <a:pt x="913587" y="1129954"/>
                  </a:lnTo>
                  <a:lnTo>
                    <a:pt x="950941" y="1106165"/>
                  </a:lnTo>
                  <a:lnTo>
                    <a:pt x="986373" y="1079777"/>
                  </a:lnTo>
                  <a:lnTo>
                    <a:pt x="1019746" y="1050926"/>
                  </a:lnTo>
                  <a:lnTo>
                    <a:pt x="1050926" y="1019746"/>
                  </a:lnTo>
                  <a:lnTo>
                    <a:pt x="1079777" y="986373"/>
                  </a:lnTo>
                  <a:lnTo>
                    <a:pt x="1106165" y="950941"/>
                  </a:lnTo>
                  <a:lnTo>
                    <a:pt x="1129954" y="913587"/>
                  </a:lnTo>
                  <a:lnTo>
                    <a:pt x="1151010" y="874444"/>
                  </a:lnTo>
                  <a:lnTo>
                    <a:pt x="1169196" y="833648"/>
                  </a:lnTo>
                  <a:lnTo>
                    <a:pt x="1184379" y="791334"/>
                  </a:lnTo>
                  <a:lnTo>
                    <a:pt x="1196424" y="747637"/>
                  </a:lnTo>
                  <a:lnTo>
                    <a:pt x="1205194" y="702692"/>
                  </a:lnTo>
                  <a:lnTo>
                    <a:pt x="1210555" y="656635"/>
                  </a:lnTo>
                  <a:lnTo>
                    <a:pt x="1212372" y="609600"/>
                  </a:lnTo>
                  <a:lnTo>
                    <a:pt x="1210555" y="562564"/>
                  </a:lnTo>
                  <a:lnTo>
                    <a:pt x="1205194" y="516507"/>
                  </a:lnTo>
                  <a:lnTo>
                    <a:pt x="1196424" y="471562"/>
                  </a:lnTo>
                  <a:lnTo>
                    <a:pt x="1184379" y="427865"/>
                  </a:lnTo>
                  <a:lnTo>
                    <a:pt x="1169196" y="385551"/>
                  </a:lnTo>
                  <a:lnTo>
                    <a:pt x="1151010" y="344755"/>
                  </a:lnTo>
                  <a:lnTo>
                    <a:pt x="1129954" y="305612"/>
                  </a:lnTo>
                  <a:lnTo>
                    <a:pt x="1106165" y="268258"/>
                  </a:lnTo>
                  <a:lnTo>
                    <a:pt x="1079777" y="232826"/>
                  </a:lnTo>
                  <a:lnTo>
                    <a:pt x="1050926" y="199453"/>
                  </a:lnTo>
                  <a:lnTo>
                    <a:pt x="1019746" y="168273"/>
                  </a:lnTo>
                  <a:lnTo>
                    <a:pt x="986373" y="139422"/>
                  </a:lnTo>
                  <a:lnTo>
                    <a:pt x="950941" y="113034"/>
                  </a:lnTo>
                  <a:lnTo>
                    <a:pt x="913587" y="89245"/>
                  </a:lnTo>
                  <a:lnTo>
                    <a:pt x="874444" y="68189"/>
                  </a:lnTo>
                  <a:lnTo>
                    <a:pt x="833648" y="50003"/>
                  </a:lnTo>
                  <a:lnTo>
                    <a:pt x="791334" y="34820"/>
                  </a:lnTo>
                  <a:lnTo>
                    <a:pt x="747637" y="22775"/>
                  </a:lnTo>
                  <a:lnTo>
                    <a:pt x="702692" y="14005"/>
                  </a:lnTo>
                  <a:lnTo>
                    <a:pt x="656635" y="8644"/>
                  </a:lnTo>
                  <a:lnTo>
                    <a:pt x="609600" y="6827"/>
                  </a:lnTo>
                  <a:lnTo>
                    <a:pt x="700039" y="6827"/>
                  </a:lnTo>
                  <a:lnTo>
                    <a:pt x="749167" y="16121"/>
                  </a:lnTo>
                  <a:lnTo>
                    <a:pt x="793352" y="28297"/>
                  </a:lnTo>
                  <a:lnTo>
                    <a:pt x="836141" y="43646"/>
                  </a:lnTo>
                  <a:lnTo>
                    <a:pt x="877397" y="62033"/>
                  </a:lnTo>
                  <a:lnTo>
                    <a:pt x="916982" y="83321"/>
                  </a:lnTo>
                  <a:lnTo>
                    <a:pt x="954761" y="107373"/>
                  </a:lnTo>
                  <a:lnTo>
                    <a:pt x="990596" y="134053"/>
                  </a:lnTo>
                  <a:lnTo>
                    <a:pt x="1024350" y="163226"/>
                  </a:lnTo>
                  <a:lnTo>
                    <a:pt x="1055887" y="194754"/>
                  </a:lnTo>
                  <a:lnTo>
                    <a:pt x="1085069" y="228501"/>
                  </a:lnTo>
                  <a:lnTo>
                    <a:pt x="1111761" y="264331"/>
                  </a:lnTo>
                  <a:lnTo>
                    <a:pt x="1135824" y="302108"/>
                  </a:lnTo>
                  <a:lnTo>
                    <a:pt x="1157123" y="341695"/>
                  </a:lnTo>
                  <a:lnTo>
                    <a:pt x="1175521" y="382957"/>
                  </a:lnTo>
                  <a:lnTo>
                    <a:pt x="1190881" y="425755"/>
                  </a:lnTo>
                  <a:lnTo>
                    <a:pt x="1203065" y="469955"/>
                  </a:lnTo>
                  <a:lnTo>
                    <a:pt x="1211937" y="515420"/>
                  </a:lnTo>
                  <a:lnTo>
                    <a:pt x="1217361" y="562014"/>
                  </a:lnTo>
                  <a:lnTo>
                    <a:pt x="1219200" y="609600"/>
                  </a:lnTo>
                  <a:lnTo>
                    <a:pt x="1217361" y="657185"/>
                  </a:lnTo>
                  <a:lnTo>
                    <a:pt x="1211937" y="703779"/>
                  </a:lnTo>
                  <a:lnTo>
                    <a:pt x="1203065" y="749244"/>
                  </a:lnTo>
                  <a:lnTo>
                    <a:pt x="1190881" y="793444"/>
                  </a:lnTo>
                  <a:lnTo>
                    <a:pt x="1175521" y="836243"/>
                  </a:lnTo>
                  <a:lnTo>
                    <a:pt x="1157123" y="877504"/>
                  </a:lnTo>
                  <a:lnTo>
                    <a:pt x="1135824" y="917091"/>
                  </a:lnTo>
                  <a:lnTo>
                    <a:pt x="1111761" y="954868"/>
                  </a:lnTo>
                  <a:lnTo>
                    <a:pt x="1085069" y="990698"/>
                  </a:lnTo>
                  <a:lnTo>
                    <a:pt x="1055887" y="1024445"/>
                  </a:lnTo>
                  <a:lnTo>
                    <a:pt x="1024350" y="1055973"/>
                  </a:lnTo>
                  <a:lnTo>
                    <a:pt x="990596" y="1085146"/>
                  </a:lnTo>
                  <a:lnTo>
                    <a:pt x="954761" y="1111826"/>
                  </a:lnTo>
                  <a:lnTo>
                    <a:pt x="916982" y="1135879"/>
                  </a:lnTo>
                  <a:lnTo>
                    <a:pt x="877397" y="1157166"/>
                  </a:lnTo>
                  <a:lnTo>
                    <a:pt x="836141" y="1175553"/>
                  </a:lnTo>
                  <a:lnTo>
                    <a:pt x="793352" y="1190902"/>
                  </a:lnTo>
                  <a:lnTo>
                    <a:pt x="749167" y="1203078"/>
                  </a:lnTo>
                  <a:lnTo>
                    <a:pt x="703722" y="1211943"/>
                  </a:lnTo>
                  <a:lnTo>
                    <a:pt x="700039" y="1212372"/>
                  </a:lnTo>
                  <a:close/>
                </a:path>
              </a:pathLst>
            </a:custGeom>
            <a:solidFill>
              <a:srgbClr val="000000"/>
            </a:solidFill>
          </p:spPr>
          <p:txBody>
            <a:bodyPr wrap="square" lIns="0" tIns="0" rIns="0" bIns="0" rtlCol="0"/>
            <a:lstStyle/>
            <a:p>
              <a:endParaRPr/>
            </a:p>
          </p:txBody>
        </p:sp>
      </p:grpSp>
      <p:sp>
        <p:nvSpPr>
          <p:cNvPr id="7" name="object 7"/>
          <p:cNvSpPr txBox="1"/>
          <p:nvPr/>
        </p:nvSpPr>
        <p:spPr>
          <a:xfrm>
            <a:off x="3825271" y="3913912"/>
            <a:ext cx="511809" cy="534035"/>
          </a:xfrm>
          <a:prstGeom prst="rect">
            <a:avLst/>
          </a:prstGeom>
        </p:spPr>
        <p:txBody>
          <a:bodyPr vert="horz" wrap="square" lIns="0" tIns="17145" rIns="0" bIns="0" rtlCol="0">
            <a:spAutoFit/>
          </a:bodyPr>
          <a:lstStyle/>
          <a:p>
            <a:pPr marL="12700">
              <a:lnSpc>
                <a:spcPct val="100000"/>
              </a:lnSpc>
              <a:spcBef>
                <a:spcPts val="135"/>
              </a:spcBef>
            </a:pPr>
            <a:r>
              <a:rPr sz="3300" b="1" spc="15" dirty="0">
                <a:solidFill>
                  <a:srgbClr val="FFFFFF"/>
                </a:solidFill>
                <a:latin typeface="Roboto"/>
                <a:cs typeface="Roboto"/>
              </a:rPr>
              <a:t>0</a:t>
            </a:r>
            <a:r>
              <a:rPr sz="3300" b="1" spc="20" dirty="0">
                <a:solidFill>
                  <a:srgbClr val="FFFFFF"/>
                </a:solidFill>
                <a:latin typeface="Roboto"/>
                <a:cs typeface="Roboto"/>
              </a:rPr>
              <a:t>1</a:t>
            </a:r>
            <a:endParaRPr sz="3300">
              <a:latin typeface="Roboto"/>
              <a:cs typeface="Roboto"/>
            </a:endParaRPr>
          </a:p>
        </p:txBody>
      </p:sp>
      <p:sp>
        <p:nvSpPr>
          <p:cNvPr id="8" name="object 8"/>
          <p:cNvSpPr txBox="1"/>
          <p:nvPr/>
        </p:nvSpPr>
        <p:spPr>
          <a:xfrm>
            <a:off x="4898918" y="3479895"/>
            <a:ext cx="3539490" cy="1452321"/>
          </a:xfrm>
          <a:prstGeom prst="rect">
            <a:avLst/>
          </a:prstGeom>
        </p:spPr>
        <p:txBody>
          <a:bodyPr vert="horz" wrap="square" lIns="0" tIns="158115" rIns="0" bIns="0" rtlCol="0">
            <a:spAutoFit/>
          </a:bodyPr>
          <a:lstStyle/>
          <a:p>
            <a:pPr marL="12700">
              <a:lnSpc>
                <a:spcPct val="100000"/>
              </a:lnSpc>
              <a:spcBef>
                <a:spcPts val="1245"/>
              </a:spcBef>
            </a:pPr>
            <a:r>
              <a:rPr lang="en-US" sz="2800">
                <a:solidFill>
                  <a:schemeClr val="bg1"/>
                </a:solidFill>
                <a:latin typeface="Arial"/>
                <a:cs typeface="Arial"/>
              </a:rPr>
              <a:t>PHÂN LOẠI THEO KHOẢNG CÁCH ĐỊA LÝ </a:t>
            </a:r>
          </a:p>
        </p:txBody>
      </p:sp>
      <p:grpSp>
        <p:nvGrpSpPr>
          <p:cNvPr id="9" name="object 9"/>
          <p:cNvGrpSpPr/>
          <p:nvPr/>
        </p:nvGrpSpPr>
        <p:grpSpPr>
          <a:xfrm>
            <a:off x="3460638" y="6226850"/>
            <a:ext cx="1219200" cy="1219200"/>
            <a:chOff x="3460638" y="6226850"/>
            <a:chExt cx="1219200" cy="1219200"/>
          </a:xfrm>
        </p:grpSpPr>
        <p:sp>
          <p:nvSpPr>
            <p:cNvPr id="10" name="object 10"/>
            <p:cNvSpPr/>
            <p:nvPr/>
          </p:nvSpPr>
          <p:spPr>
            <a:xfrm>
              <a:off x="3464052" y="6230264"/>
              <a:ext cx="1212372" cy="1212372"/>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3460638" y="6226850"/>
              <a:ext cx="1219200" cy="1219200"/>
            </a:xfrm>
            <a:custGeom>
              <a:avLst/>
              <a:gdLst/>
              <a:ahLst/>
              <a:cxnLst/>
              <a:rect l="l" t="t" r="r" b="b"/>
              <a:pathLst>
                <a:path w="1219200" h="1219200">
                  <a:moveTo>
                    <a:pt x="609600" y="1219200"/>
                  </a:moveTo>
                  <a:lnTo>
                    <a:pt x="562014" y="1217363"/>
                  </a:lnTo>
                  <a:lnTo>
                    <a:pt x="515420" y="1211943"/>
                  </a:lnTo>
                  <a:lnTo>
                    <a:pt x="469955" y="1203078"/>
                  </a:lnTo>
                  <a:lnTo>
                    <a:pt x="425755" y="1190902"/>
                  </a:lnTo>
                  <a:lnTo>
                    <a:pt x="382957" y="1175553"/>
                  </a:lnTo>
                  <a:lnTo>
                    <a:pt x="341695" y="1157166"/>
                  </a:lnTo>
                  <a:lnTo>
                    <a:pt x="302108" y="1135879"/>
                  </a:lnTo>
                  <a:lnTo>
                    <a:pt x="264331" y="1111826"/>
                  </a:lnTo>
                  <a:lnTo>
                    <a:pt x="228501" y="1085146"/>
                  </a:lnTo>
                  <a:lnTo>
                    <a:pt x="194754" y="1055973"/>
                  </a:lnTo>
                  <a:lnTo>
                    <a:pt x="163226" y="1024445"/>
                  </a:lnTo>
                  <a:lnTo>
                    <a:pt x="134053" y="990698"/>
                  </a:lnTo>
                  <a:lnTo>
                    <a:pt x="107373" y="954868"/>
                  </a:lnTo>
                  <a:lnTo>
                    <a:pt x="83321" y="917091"/>
                  </a:lnTo>
                  <a:lnTo>
                    <a:pt x="62033" y="877504"/>
                  </a:lnTo>
                  <a:lnTo>
                    <a:pt x="43646" y="836243"/>
                  </a:lnTo>
                  <a:lnTo>
                    <a:pt x="28297" y="793444"/>
                  </a:lnTo>
                  <a:lnTo>
                    <a:pt x="16121" y="749244"/>
                  </a:lnTo>
                  <a:lnTo>
                    <a:pt x="7256" y="703779"/>
                  </a:lnTo>
                  <a:lnTo>
                    <a:pt x="1836" y="657185"/>
                  </a:lnTo>
                  <a:lnTo>
                    <a:pt x="0" y="609600"/>
                  </a:lnTo>
                  <a:lnTo>
                    <a:pt x="1836" y="562014"/>
                  </a:lnTo>
                  <a:lnTo>
                    <a:pt x="7256" y="515420"/>
                  </a:lnTo>
                  <a:lnTo>
                    <a:pt x="16121" y="469955"/>
                  </a:lnTo>
                  <a:lnTo>
                    <a:pt x="28297" y="425755"/>
                  </a:lnTo>
                  <a:lnTo>
                    <a:pt x="43646" y="382957"/>
                  </a:lnTo>
                  <a:lnTo>
                    <a:pt x="62033" y="341695"/>
                  </a:lnTo>
                  <a:lnTo>
                    <a:pt x="83321" y="302108"/>
                  </a:lnTo>
                  <a:lnTo>
                    <a:pt x="107373" y="264331"/>
                  </a:lnTo>
                  <a:lnTo>
                    <a:pt x="134053" y="228501"/>
                  </a:lnTo>
                  <a:lnTo>
                    <a:pt x="163226" y="194754"/>
                  </a:lnTo>
                  <a:lnTo>
                    <a:pt x="194754" y="163226"/>
                  </a:lnTo>
                  <a:lnTo>
                    <a:pt x="228501" y="134053"/>
                  </a:lnTo>
                  <a:lnTo>
                    <a:pt x="264331" y="107373"/>
                  </a:lnTo>
                  <a:lnTo>
                    <a:pt x="302108" y="83321"/>
                  </a:lnTo>
                  <a:lnTo>
                    <a:pt x="341695" y="62033"/>
                  </a:lnTo>
                  <a:lnTo>
                    <a:pt x="382957" y="43646"/>
                  </a:lnTo>
                  <a:lnTo>
                    <a:pt x="425755" y="28297"/>
                  </a:lnTo>
                  <a:lnTo>
                    <a:pt x="469955" y="16121"/>
                  </a:lnTo>
                  <a:lnTo>
                    <a:pt x="515420" y="7256"/>
                  </a:lnTo>
                  <a:lnTo>
                    <a:pt x="562014" y="1836"/>
                  </a:lnTo>
                  <a:lnTo>
                    <a:pt x="609600" y="0"/>
                  </a:lnTo>
                  <a:lnTo>
                    <a:pt x="657154" y="1836"/>
                  </a:lnTo>
                  <a:lnTo>
                    <a:pt x="700039" y="6827"/>
                  </a:lnTo>
                  <a:lnTo>
                    <a:pt x="609600" y="6827"/>
                  </a:lnTo>
                  <a:lnTo>
                    <a:pt x="562564" y="8644"/>
                  </a:lnTo>
                  <a:lnTo>
                    <a:pt x="516507" y="14005"/>
                  </a:lnTo>
                  <a:lnTo>
                    <a:pt x="471562" y="22775"/>
                  </a:lnTo>
                  <a:lnTo>
                    <a:pt x="427865" y="34820"/>
                  </a:lnTo>
                  <a:lnTo>
                    <a:pt x="385551" y="50003"/>
                  </a:lnTo>
                  <a:lnTo>
                    <a:pt x="344755" y="68189"/>
                  </a:lnTo>
                  <a:lnTo>
                    <a:pt x="305612" y="89245"/>
                  </a:lnTo>
                  <a:lnTo>
                    <a:pt x="268258" y="113034"/>
                  </a:lnTo>
                  <a:lnTo>
                    <a:pt x="232826" y="139422"/>
                  </a:lnTo>
                  <a:lnTo>
                    <a:pt x="199453" y="168273"/>
                  </a:lnTo>
                  <a:lnTo>
                    <a:pt x="168273" y="199453"/>
                  </a:lnTo>
                  <a:lnTo>
                    <a:pt x="139422" y="232826"/>
                  </a:lnTo>
                  <a:lnTo>
                    <a:pt x="113034" y="268258"/>
                  </a:lnTo>
                  <a:lnTo>
                    <a:pt x="89245" y="305612"/>
                  </a:lnTo>
                  <a:lnTo>
                    <a:pt x="68189" y="344755"/>
                  </a:lnTo>
                  <a:lnTo>
                    <a:pt x="50003" y="385551"/>
                  </a:lnTo>
                  <a:lnTo>
                    <a:pt x="34820" y="427865"/>
                  </a:lnTo>
                  <a:lnTo>
                    <a:pt x="22775" y="471562"/>
                  </a:lnTo>
                  <a:lnTo>
                    <a:pt x="14005" y="516507"/>
                  </a:lnTo>
                  <a:lnTo>
                    <a:pt x="8644" y="562564"/>
                  </a:lnTo>
                  <a:lnTo>
                    <a:pt x="6827" y="609600"/>
                  </a:lnTo>
                  <a:lnTo>
                    <a:pt x="8644" y="656635"/>
                  </a:lnTo>
                  <a:lnTo>
                    <a:pt x="14005" y="702692"/>
                  </a:lnTo>
                  <a:lnTo>
                    <a:pt x="22775" y="747637"/>
                  </a:lnTo>
                  <a:lnTo>
                    <a:pt x="34820" y="791334"/>
                  </a:lnTo>
                  <a:lnTo>
                    <a:pt x="50003" y="833648"/>
                  </a:lnTo>
                  <a:lnTo>
                    <a:pt x="68189" y="874444"/>
                  </a:lnTo>
                  <a:lnTo>
                    <a:pt x="89245" y="913587"/>
                  </a:lnTo>
                  <a:lnTo>
                    <a:pt x="113034" y="950941"/>
                  </a:lnTo>
                  <a:lnTo>
                    <a:pt x="139422" y="986373"/>
                  </a:lnTo>
                  <a:lnTo>
                    <a:pt x="168273" y="1019746"/>
                  </a:lnTo>
                  <a:lnTo>
                    <a:pt x="199453" y="1050926"/>
                  </a:lnTo>
                  <a:lnTo>
                    <a:pt x="232826" y="1079777"/>
                  </a:lnTo>
                  <a:lnTo>
                    <a:pt x="268258" y="1106165"/>
                  </a:lnTo>
                  <a:lnTo>
                    <a:pt x="305612" y="1129954"/>
                  </a:lnTo>
                  <a:lnTo>
                    <a:pt x="344755" y="1151010"/>
                  </a:lnTo>
                  <a:lnTo>
                    <a:pt x="385551" y="1169196"/>
                  </a:lnTo>
                  <a:lnTo>
                    <a:pt x="427865" y="1184379"/>
                  </a:lnTo>
                  <a:lnTo>
                    <a:pt x="471562" y="1196424"/>
                  </a:lnTo>
                  <a:lnTo>
                    <a:pt x="516507" y="1205194"/>
                  </a:lnTo>
                  <a:lnTo>
                    <a:pt x="562564" y="1210555"/>
                  </a:lnTo>
                  <a:lnTo>
                    <a:pt x="609600" y="1212372"/>
                  </a:lnTo>
                  <a:lnTo>
                    <a:pt x="700039" y="1212372"/>
                  </a:lnTo>
                  <a:lnTo>
                    <a:pt x="657154" y="1217363"/>
                  </a:lnTo>
                  <a:lnTo>
                    <a:pt x="609600" y="1219200"/>
                  </a:lnTo>
                  <a:close/>
                </a:path>
                <a:path w="1219200" h="1219200">
                  <a:moveTo>
                    <a:pt x="700039" y="1212372"/>
                  </a:moveTo>
                  <a:lnTo>
                    <a:pt x="609600" y="1212372"/>
                  </a:lnTo>
                  <a:lnTo>
                    <a:pt x="656635" y="1210555"/>
                  </a:lnTo>
                  <a:lnTo>
                    <a:pt x="702692" y="1205194"/>
                  </a:lnTo>
                  <a:lnTo>
                    <a:pt x="747637" y="1196424"/>
                  </a:lnTo>
                  <a:lnTo>
                    <a:pt x="791334" y="1184379"/>
                  </a:lnTo>
                  <a:lnTo>
                    <a:pt x="833648" y="1169196"/>
                  </a:lnTo>
                  <a:lnTo>
                    <a:pt x="874444" y="1151010"/>
                  </a:lnTo>
                  <a:lnTo>
                    <a:pt x="913587" y="1129954"/>
                  </a:lnTo>
                  <a:lnTo>
                    <a:pt x="950941" y="1106165"/>
                  </a:lnTo>
                  <a:lnTo>
                    <a:pt x="986373" y="1079777"/>
                  </a:lnTo>
                  <a:lnTo>
                    <a:pt x="1019746" y="1050926"/>
                  </a:lnTo>
                  <a:lnTo>
                    <a:pt x="1050926" y="1019746"/>
                  </a:lnTo>
                  <a:lnTo>
                    <a:pt x="1079777" y="986373"/>
                  </a:lnTo>
                  <a:lnTo>
                    <a:pt x="1106165" y="950941"/>
                  </a:lnTo>
                  <a:lnTo>
                    <a:pt x="1129954" y="913587"/>
                  </a:lnTo>
                  <a:lnTo>
                    <a:pt x="1151010" y="874444"/>
                  </a:lnTo>
                  <a:lnTo>
                    <a:pt x="1169196" y="833648"/>
                  </a:lnTo>
                  <a:lnTo>
                    <a:pt x="1184379" y="791334"/>
                  </a:lnTo>
                  <a:lnTo>
                    <a:pt x="1196424" y="747637"/>
                  </a:lnTo>
                  <a:lnTo>
                    <a:pt x="1205194" y="702692"/>
                  </a:lnTo>
                  <a:lnTo>
                    <a:pt x="1210555" y="656635"/>
                  </a:lnTo>
                  <a:lnTo>
                    <a:pt x="1212372" y="609600"/>
                  </a:lnTo>
                  <a:lnTo>
                    <a:pt x="1210555" y="562564"/>
                  </a:lnTo>
                  <a:lnTo>
                    <a:pt x="1205194" y="516507"/>
                  </a:lnTo>
                  <a:lnTo>
                    <a:pt x="1196424" y="471562"/>
                  </a:lnTo>
                  <a:lnTo>
                    <a:pt x="1184379" y="427865"/>
                  </a:lnTo>
                  <a:lnTo>
                    <a:pt x="1169196" y="385551"/>
                  </a:lnTo>
                  <a:lnTo>
                    <a:pt x="1151010" y="344755"/>
                  </a:lnTo>
                  <a:lnTo>
                    <a:pt x="1129954" y="305612"/>
                  </a:lnTo>
                  <a:lnTo>
                    <a:pt x="1106165" y="268258"/>
                  </a:lnTo>
                  <a:lnTo>
                    <a:pt x="1079777" y="232826"/>
                  </a:lnTo>
                  <a:lnTo>
                    <a:pt x="1050926" y="199453"/>
                  </a:lnTo>
                  <a:lnTo>
                    <a:pt x="1019746" y="168273"/>
                  </a:lnTo>
                  <a:lnTo>
                    <a:pt x="986373" y="139422"/>
                  </a:lnTo>
                  <a:lnTo>
                    <a:pt x="950941" y="113034"/>
                  </a:lnTo>
                  <a:lnTo>
                    <a:pt x="913587" y="89245"/>
                  </a:lnTo>
                  <a:lnTo>
                    <a:pt x="874444" y="68189"/>
                  </a:lnTo>
                  <a:lnTo>
                    <a:pt x="833648" y="50003"/>
                  </a:lnTo>
                  <a:lnTo>
                    <a:pt x="791334" y="34820"/>
                  </a:lnTo>
                  <a:lnTo>
                    <a:pt x="747637" y="22775"/>
                  </a:lnTo>
                  <a:lnTo>
                    <a:pt x="702692" y="14005"/>
                  </a:lnTo>
                  <a:lnTo>
                    <a:pt x="656635" y="8644"/>
                  </a:lnTo>
                  <a:lnTo>
                    <a:pt x="609600" y="6827"/>
                  </a:lnTo>
                  <a:lnTo>
                    <a:pt x="700039" y="6827"/>
                  </a:lnTo>
                  <a:lnTo>
                    <a:pt x="749167" y="16121"/>
                  </a:lnTo>
                  <a:lnTo>
                    <a:pt x="793352" y="28297"/>
                  </a:lnTo>
                  <a:lnTo>
                    <a:pt x="836141" y="43646"/>
                  </a:lnTo>
                  <a:lnTo>
                    <a:pt x="877397" y="62033"/>
                  </a:lnTo>
                  <a:lnTo>
                    <a:pt x="916982" y="83321"/>
                  </a:lnTo>
                  <a:lnTo>
                    <a:pt x="954761" y="107373"/>
                  </a:lnTo>
                  <a:lnTo>
                    <a:pt x="990596" y="134053"/>
                  </a:lnTo>
                  <a:lnTo>
                    <a:pt x="1024350" y="163226"/>
                  </a:lnTo>
                  <a:lnTo>
                    <a:pt x="1055887" y="194754"/>
                  </a:lnTo>
                  <a:lnTo>
                    <a:pt x="1085069" y="228501"/>
                  </a:lnTo>
                  <a:lnTo>
                    <a:pt x="1111761" y="264331"/>
                  </a:lnTo>
                  <a:lnTo>
                    <a:pt x="1135824" y="302108"/>
                  </a:lnTo>
                  <a:lnTo>
                    <a:pt x="1157123" y="341695"/>
                  </a:lnTo>
                  <a:lnTo>
                    <a:pt x="1175521" y="382957"/>
                  </a:lnTo>
                  <a:lnTo>
                    <a:pt x="1190881" y="425755"/>
                  </a:lnTo>
                  <a:lnTo>
                    <a:pt x="1203065" y="469955"/>
                  </a:lnTo>
                  <a:lnTo>
                    <a:pt x="1211937" y="515420"/>
                  </a:lnTo>
                  <a:lnTo>
                    <a:pt x="1217361" y="562014"/>
                  </a:lnTo>
                  <a:lnTo>
                    <a:pt x="1219200" y="609600"/>
                  </a:lnTo>
                  <a:lnTo>
                    <a:pt x="1217361" y="657185"/>
                  </a:lnTo>
                  <a:lnTo>
                    <a:pt x="1211937" y="703779"/>
                  </a:lnTo>
                  <a:lnTo>
                    <a:pt x="1203065" y="749244"/>
                  </a:lnTo>
                  <a:lnTo>
                    <a:pt x="1190881" y="793444"/>
                  </a:lnTo>
                  <a:lnTo>
                    <a:pt x="1175521" y="836243"/>
                  </a:lnTo>
                  <a:lnTo>
                    <a:pt x="1157123" y="877504"/>
                  </a:lnTo>
                  <a:lnTo>
                    <a:pt x="1135824" y="917091"/>
                  </a:lnTo>
                  <a:lnTo>
                    <a:pt x="1111761" y="954868"/>
                  </a:lnTo>
                  <a:lnTo>
                    <a:pt x="1085069" y="990698"/>
                  </a:lnTo>
                  <a:lnTo>
                    <a:pt x="1055887" y="1024445"/>
                  </a:lnTo>
                  <a:lnTo>
                    <a:pt x="1024350" y="1055973"/>
                  </a:lnTo>
                  <a:lnTo>
                    <a:pt x="990596" y="1085146"/>
                  </a:lnTo>
                  <a:lnTo>
                    <a:pt x="954761" y="1111826"/>
                  </a:lnTo>
                  <a:lnTo>
                    <a:pt x="916982" y="1135879"/>
                  </a:lnTo>
                  <a:lnTo>
                    <a:pt x="877397" y="1157166"/>
                  </a:lnTo>
                  <a:lnTo>
                    <a:pt x="836141" y="1175553"/>
                  </a:lnTo>
                  <a:lnTo>
                    <a:pt x="793352" y="1190902"/>
                  </a:lnTo>
                  <a:lnTo>
                    <a:pt x="749167" y="1203078"/>
                  </a:lnTo>
                  <a:lnTo>
                    <a:pt x="703722" y="1211943"/>
                  </a:lnTo>
                  <a:lnTo>
                    <a:pt x="700039" y="1212372"/>
                  </a:lnTo>
                  <a:close/>
                </a:path>
              </a:pathLst>
            </a:custGeom>
            <a:solidFill>
              <a:srgbClr val="000000"/>
            </a:solidFill>
          </p:spPr>
          <p:txBody>
            <a:bodyPr wrap="square" lIns="0" tIns="0" rIns="0" bIns="0" rtlCol="0"/>
            <a:lstStyle/>
            <a:p>
              <a:endParaRPr/>
            </a:p>
          </p:txBody>
        </p:sp>
      </p:grpSp>
      <p:sp>
        <p:nvSpPr>
          <p:cNvPr id="12" name="object 12"/>
          <p:cNvSpPr txBox="1"/>
          <p:nvPr/>
        </p:nvSpPr>
        <p:spPr>
          <a:xfrm>
            <a:off x="3825271" y="6544305"/>
            <a:ext cx="511809" cy="534035"/>
          </a:xfrm>
          <a:prstGeom prst="rect">
            <a:avLst/>
          </a:prstGeom>
        </p:spPr>
        <p:txBody>
          <a:bodyPr vert="horz" wrap="square" lIns="0" tIns="17145" rIns="0" bIns="0" rtlCol="0">
            <a:spAutoFit/>
          </a:bodyPr>
          <a:lstStyle/>
          <a:p>
            <a:pPr marL="12700">
              <a:lnSpc>
                <a:spcPct val="100000"/>
              </a:lnSpc>
              <a:spcBef>
                <a:spcPts val="135"/>
              </a:spcBef>
            </a:pPr>
            <a:r>
              <a:rPr sz="3300" b="1" spc="15" dirty="0">
                <a:solidFill>
                  <a:srgbClr val="FFFFFF"/>
                </a:solidFill>
                <a:latin typeface="Roboto"/>
                <a:cs typeface="Roboto"/>
              </a:rPr>
              <a:t>0</a:t>
            </a:r>
            <a:r>
              <a:rPr sz="3300" b="1" spc="20" dirty="0">
                <a:solidFill>
                  <a:srgbClr val="FFFFFF"/>
                </a:solidFill>
                <a:latin typeface="Roboto"/>
                <a:cs typeface="Roboto"/>
              </a:rPr>
              <a:t>3</a:t>
            </a:r>
            <a:endParaRPr sz="3300">
              <a:latin typeface="Roboto"/>
              <a:cs typeface="Roboto"/>
            </a:endParaRPr>
          </a:p>
        </p:txBody>
      </p:sp>
      <p:sp>
        <p:nvSpPr>
          <p:cNvPr id="13" name="object 13"/>
          <p:cNvSpPr txBox="1"/>
          <p:nvPr/>
        </p:nvSpPr>
        <p:spPr>
          <a:xfrm>
            <a:off x="4930820" y="6397004"/>
            <a:ext cx="3791585" cy="1606209"/>
          </a:xfrm>
          <a:prstGeom prst="rect">
            <a:avLst/>
          </a:prstGeom>
        </p:spPr>
        <p:txBody>
          <a:bodyPr vert="horz" wrap="square" lIns="0" tIns="158115" rIns="0" bIns="0" rtlCol="0">
            <a:spAutoFit/>
          </a:bodyPr>
          <a:lstStyle/>
          <a:p>
            <a:pPr marL="12700">
              <a:spcBef>
                <a:spcPts val="1245"/>
              </a:spcBef>
            </a:pPr>
            <a:r>
              <a:rPr lang="en-US" sz="2800">
                <a:solidFill>
                  <a:schemeClr val="bg1"/>
                </a:solidFill>
                <a:latin typeface="Arial"/>
                <a:cs typeface="Arial"/>
              </a:rPr>
              <a:t>PHÂN LOẠI KIẾN TRÚC MẠNG</a:t>
            </a:r>
          </a:p>
          <a:p>
            <a:pPr marL="12700">
              <a:lnSpc>
                <a:spcPct val="100000"/>
              </a:lnSpc>
              <a:spcBef>
                <a:spcPts val="1245"/>
              </a:spcBef>
            </a:pPr>
            <a:endParaRPr sz="2800">
              <a:latin typeface="Arial"/>
              <a:cs typeface="Arial"/>
            </a:endParaRPr>
          </a:p>
        </p:txBody>
      </p:sp>
      <p:sp>
        <p:nvSpPr>
          <p:cNvPr id="14" name="object 14"/>
          <p:cNvSpPr/>
          <p:nvPr/>
        </p:nvSpPr>
        <p:spPr>
          <a:xfrm>
            <a:off x="11464107" y="0"/>
            <a:ext cx="6823892" cy="10286999"/>
          </a:xfrm>
          <a:prstGeom prst="rect">
            <a:avLst/>
          </a:prstGeom>
          <a:blipFill>
            <a:blip r:embed="rId5" cstate="print"/>
            <a:stretch>
              <a:fillRect/>
            </a:stretch>
          </a:blipFill>
        </p:spPr>
        <p:txBody>
          <a:bodyPr wrap="square" lIns="0" tIns="0" rIns="0" bIns="0" rtlCol="0"/>
          <a:lstStyle/>
          <a:p>
            <a:endParaRPr/>
          </a:p>
        </p:txBody>
      </p:sp>
      <p:grpSp>
        <p:nvGrpSpPr>
          <p:cNvPr id="15" name="object 15"/>
          <p:cNvGrpSpPr/>
          <p:nvPr/>
        </p:nvGrpSpPr>
        <p:grpSpPr>
          <a:xfrm>
            <a:off x="9565477" y="3596456"/>
            <a:ext cx="1219200" cy="1219200"/>
            <a:chOff x="9565477" y="3596456"/>
            <a:chExt cx="1219200" cy="1219200"/>
          </a:xfrm>
        </p:grpSpPr>
        <p:sp>
          <p:nvSpPr>
            <p:cNvPr id="16" name="object 16"/>
            <p:cNvSpPr/>
            <p:nvPr/>
          </p:nvSpPr>
          <p:spPr>
            <a:xfrm>
              <a:off x="9568891" y="3599870"/>
              <a:ext cx="1212372" cy="1212372"/>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9565477" y="3596456"/>
              <a:ext cx="1219200" cy="1219200"/>
            </a:xfrm>
            <a:custGeom>
              <a:avLst/>
              <a:gdLst/>
              <a:ahLst/>
              <a:cxnLst/>
              <a:rect l="l" t="t" r="r" b="b"/>
              <a:pathLst>
                <a:path w="1219200" h="1219200">
                  <a:moveTo>
                    <a:pt x="609600" y="1219200"/>
                  </a:moveTo>
                  <a:lnTo>
                    <a:pt x="562014" y="1217363"/>
                  </a:lnTo>
                  <a:lnTo>
                    <a:pt x="515420" y="1211943"/>
                  </a:lnTo>
                  <a:lnTo>
                    <a:pt x="469955" y="1203078"/>
                  </a:lnTo>
                  <a:lnTo>
                    <a:pt x="425755" y="1190902"/>
                  </a:lnTo>
                  <a:lnTo>
                    <a:pt x="382957" y="1175553"/>
                  </a:lnTo>
                  <a:lnTo>
                    <a:pt x="341695" y="1157166"/>
                  </a:lnTo>
                  <a:lnTo>
                    <a:pt x="302108" y="1135879"/>
                  </a:lnTo>
                  <a:lnTo>
                    <a:pt x="264331" y="1111826"/>
                  </a:lnTo>
                  <a:lnTo>
                    <a:pt x="228501" y="1085146"/>
                  </a:lnTo>
                  <a:lnTo>
                    <a:pt x="194754" y="1055973"/>
                  </a:lnTo>
                  <a:lnTo>
                    <a:pt x="163226" y="1024445"/>
                  </a:lnTo>
                  <a:lnTo>
                    <a:pt x="134053" y="990698"/>
                  </a:lnTo>
                  <a:lnTo>
                    <a:pt x="107373" y="954868"/>
                  </a:lnTo>
                  <a:lnTo>
                    <a:pt x="83321" y="917091"/>
                  </a:lnTo>
                  <a:lnTo>
                    <a:pt x="62033" y="877504"/>
                  </a:lnTo>
                  <a:lnTo>
                    <a:pt x="43646" y="836243"/>
                  </a:lnTo>
                  <a:lnTo>
                    <a:pt x="28297" y="793444"/>
                  </a:lnTo>
                  <a:lnTo>
                    <a:pt x="16121" y="749244"/>
                  </a:lnTo>
                  <a:lnTo>
                    <a:pt x="7256" y="703779"/>
                  </a:lnTo>
                  <a:lnTo>
                    <a:pt x="1836" y="657185"/>
                  </a:lnTo>
                  <a:lnTo>
                    <a:pt x="0" y="609600"/>
                  </a:lnTo>
                  <a:lnTo>
                    <a:pt x="1836" y="562014"/>
                  </a:lnTo>
                  <a:lnTo>
                    <a:pt x="7256" y="515420"/>
                  </a:lnTo>
                  <a:lnTo>
                    <a:pt x="16121" y="469955"/>
                  </a:lnTo>
                  <a:lnTo>
                    <a:pt x="28297" y="425755"/>
                  </a:lnTo>
                  <a:lnTo>
                    <a:pt x="43646" y="382957"/>
                  </a:lnTo>
                  <a:lnTo>
                    <a:pt x="62033" y="341695"/>
                  </a:lnTo>
                  <a:lnTo>
                    <a:pt x="83321" y="302108"/>
                  </a:lnTo>
                  <a:lnTo>
                    <a:pt x="107373" y="264331"/>
                  </a:lnTo>
                  <a:lnTo>
                    <a:pt x="134053" y="228501"/>
                  </a:lnTo>
                  <a:lnTo>
                    <a:pt x="163226" y="194754"/>
                  </a:lnTo>
                  <a:lnTo>
                    <a:pt x="194754" y="163226"/>
                  </a:lnTo>
                  <a:lnTo>
                    <a:pt x="228501" y="134053"/>
                  </a:lnTo>
                  <a:lnTo>
                    <a:pt x="264331" y="107373"/>
                  </a:lnTo>
                  <a:lnTo>
                    <a:pt x="302108" y="83321"/>
                  </a:lnTo>
                  <a:lnTo>
                    <a:pt x="341695" y="62033"/>
                  </a:lnTo>
                  <a:lnTo>
                    <a:pt x="382957" y="43646"/>
                  </a:lnTo>
                  <a:lnTo>
                    <a:pt x="425755" y="28297"/>
                  </a:lnTo>
                  <a:lnTo>
                    <a:pt x="469955" y="16121"/>
                  </a:lnTo>
                  <a:lnTo>
                    <a:pt x="515420" y="7256"/>
                  </a:lnTo>
                  <a:lnTo>
                    <a:pt x="562014" y="1836"/>
                  </a:lnTo>
                  <a:lnTo>
                    <a:pt x="609600" y="0"/>
                  </a:lnTo>
                  <a:lnTo>
                    <a:pt x="657154" y="1836"/>
                  </a:lnTo>
                  <a:lnTo>
                    <a:pt x="700039" y="6827"/>
                  </a:lnTo>
                  <a:lnTo>
                    <a:pt x="609600" y="6827"/>
                  </a:lnTo>
                  <a:lnTo>
                    <a:pt x="562564" y="8644"/>
                  </a:lnTo>
                  <a:lnTo>
                    <a:pt x="516507" y="14005"/>
                  </a:lnTo>
                  <a:lnTo>
                    <a:pt x="471562" y="22775"/>
                  </a:lnTo>
                  <a:lnTo>
                    <a:pt x="427865" y="34820"/>
                  </a:lnTo>
                  <a:lnTo>
                    <a:pt x="385551" y="50003"/>
                  </a:lnTo>
                  <a:lnTo>
                    <a:pt x="344755" y="68189"/>
                  </a:lnTo>
                  <a:lnTo>
                    <a:pt x="305612" y="89245"/>
                  </a:lnTo>
                  <a:lnTo>
                    <a:pt x="268258" y="113034"/>
                  </a:lnTo>
                  <a:lnTo>
                    <a:pt x="232826" y="139422"/>
                  </a:lnTo>
                  <a:lnTo>
                    <a:pt x="199453" y="168273"/>
                  </a:lnTo>
                  <a:lnTo>
                    <a:pt x="168273" y="199453"/>
                  </a:lnTo>
                  <a:lnTo>
                    <a:pt x="139422" y="232826"/>
                  </a:lnTo>
                  <a:lnTo>
                    <a:pt x="113034" y="268258"/>
                  </a:lnTo>
                  <a:lnTo>
                    <a:pt x="89245" y="305612"/>
                  </a:lnTo>
                  <a:lnTo>
                    <a:pt x="68189" y="344755"/>
                  </a:lnTo>
                  <a:lnTo>
                    <a:pt x="50003" y="385551"/>
                  </a:lnTo>
                  <a:lnTo>
                    <a:pt x="34820" y="427865"/>
                  </a:lnTo>
                  <a:lnTo>
                    <a:pt x="22775" y="471562"/>
                  </a:lnTo>
                  <a:lnTo>
                    <a:pt x="14005" y="516507"/>
                  </a:lnTo>
                  <a:lnTo>
                    <a:pt x="8644" y="562564"/>
                  </a:lnTo>
                  <a:lnTo>
                    <a:pt x="6827" y="609600"/>
                  </a:lnTo>
                  <a:lnTo>
                    <a:pt x="8644" y="656635"/>
                  </a:lnTo>
                  <a:lnTo>
                    <a:pt x="14005" y="702692"/>
                  </a:lnTo>
                  <a:lnTo>
                    <a:pt x="22775" y="747637"/>
                  </a:lnTo>
                  <a:lnTo>
                    <a:pt x="34820" y="791334"/>
                  </a:lnTo>
                  <a:lnTo>
                    <a:pt x="50003" y="833648"/>
                  </a:lnTo>
                  <a:lnTo>
                    <a:pt x="68189" y="874444"/>
                  </a:lnTo>
                  <a:lnTo>
                    <a:pt x="89245" y="913587"/>
                  </a:lnTo>
                  <a:lnTo>
                    <a:pt x="113034" y="950941"/>
                  </a:lnTo>
                  <a:lnTo>
                    <a:pt x="139422" y="986373"/>
                  </a:lnTo>
                  <a:lnTo>
                    <a:pt x="168273" y="1019746"/>
                  </a:lnTo>
                  <a:lnTo>
                    <a:pt x="199453" y="1050926"/>
                  </a:lnTo>
                  <a:lnTo>
                    <a:pt x="232826" y="1079777"/>
                  </a:lnTo>
                  <a:lnTo>
                    <a:pt x="268258" y="1106165"/>
                  </a:lnTo>
                  <a:lnTo>
                    <a:pt x="305612" y="1129954"/>
                  </a:lnTo>
                  <a:lnTo>
                    <a:pt x="344755" y="1151010"/>
                  </a:lnTo>
                  <a:lnTo>
                    <a:pt x="385551" y="1169196"/>
                  </a:lnTo>
                  <a:lnTo>
                    <a:pt x="427865" y="1184379"/>
                  </a:lnTo>
                  <a:lnTo>
                    <a:pt x="471562" y="1196424"/>
                  </a:lnTo>
                  <a:lnTo>
                    <a:pt x="516507" y="1205194"/>
                  </a:lnTo>
                  <a:lnTo>
                    <a:pt x="562564" y="1210555"/>
                  </a:lnTo>
                  <a:lnTo>
                    <a:pt x="609600" y="1212372"/>
                  </a:lnTo>
                  <a:lnTo>
                    <a:pt x="700039" y="1212372"/>
                  </a:lnTo>
                  <a:lnTo>
                    <a:pt x="657154" y="1217363"/>
                  </a:lnTo>
                  <a:lnTo>
                    <a:pt x="609600" y="1219200"/>
                  </a:lnTo>
                  <a:close/>
                </a:path>
                <a:path w="1219200" h="1219200">
                  <a:moveTo>
                    <a:pt x="700039" y="1212372"/>
                  </a:moveTo>
                  <a:lnTo>
                    <a:pt x="609600" y="1212372"/>
                  </a:lnTo>
                  <a:lnTo>
                    <a:pt x="656635" y="1210555"/>
                  </a:lnTo>
                  <a:lnTo>
                    <a:pt x="702692" y="1205194"/>
                  </a:lnTo>
                  <a:lnTo>
                    <a:pt x="747637" y="1196424"/>
                  </a:lnTo>
                  <a:lnTo>
                    <a:pt x="791334" y="1184379"/>
                  </a:lnTo>
                  <a:lnTo>
                    <a:pt x="833648" y="1169196"/>
                  </a:lnTo>
                  <a:lnTo>
                    <a:pt x="874444" y="1151010"/>
                  </a:lnTo>
                  <a:lnTo>
                    <a:pt x="913587" y="1129954"/>
                  </a:lnTo>
                  <a:lnTo>
                    <a:pt x="950941" y="1106165"/>
                  </a:lnTo>
                  <a:lnTo>
                    <a:pt x="986373" y="1079777"/>
                  </a:lnTo>
                  <a:lnTo>
                    <a:pt x="1019746" y="1050926"/>
                  </a:lnTo>
                  <a:lnTo>
                    <a:pt x="1050926" y="1019746"/>
                  </a:lnTo>
                  <a:lnTo>
                    <a:pt x="1079777" y="986373"/>
                  </a:lnTo>
                  <a:lnTo>
                    <a:pt x="1106165" y="950941"/>
                  </a:lnTo>
                  <a:lnTo>
                    <a:pt x="1129954" y="913587"/>
                  </a:lnTo>
                  <a:lnTo>
                    <a:pt x="1151010" y="874444"/>
                  </a:lnTo>
                  <a:lnTo>
                    <a:pt x="1169196" y="833648"/>
                  </a:lnTo>
                  <a:lnTo>
                    <a:pt x="1184379" y="791334"/>
                  </a:lnTo>
                  <a:lnTo>
                    <a:pt x="1196424" y="747637"/>
                  </a:lnTo>
                  <a:lnTo>
                    <a:pt x="1205194" y="702692"/>
                  </a:lnTo>
                  <a:lnTo>
                    <a:pt x="1210555" y="656635"/>
                  </a:lnTo>
                  <a:lnTo>
                    <a:pt x="1212372" y="609600"/>
                  </a:lnTo>
                  <a:lnTo>
                    <a:pt x="1210555" y="562564"/>
                  </a:lnTo>
                  <a:lnTo>
                    <a:pt x="1205194" y="516507"/>
                  </a:lnTo>
                  <a:lnTo>
                    <a:pt x="1196424" y="471562"/>
                  </a:lnTo>
                  <a:lnTo>
                    <a:pt x="1184379" y="427865"/>
                  </a:lnTo>
                  <a:lnTo>
                    <a:pt x="1169196" y="385551"/>
                  </a:lnTo>
                  <a:lnTo>
                    <a:pt x="1151010" y="344755"/>
                  </a:lnTo>
                  <a:lnTo>
                    <a:pt x="1129954" y="305612"/>
                  </a:lnTo>
                  <a:lnTo>
                    <a:pt x="1106165" y="268258"/>
                  </a:lnTo>
                  <a:lnTo>
                    <a:pt x="1079777" y="232826"/>
                  </a:lnTo>
                  <a:lnTo>
                    <a:pt x="1050926" y="199453"/>
                  </a:lnTo>
                  <a:lnTo>
                    <a:pt x="1019746" y="168273"/>
                  </a:lnTo>
                  <a:lnTo>
                    <a:pt x="986373" y="139422"/>
                  </a:lnTo>
                  <a:lnTo>
                    <a:pt x="950941" y="113034"/>
                  </a:lnTo>
                  <a:lnTo>
                    <a:pt x="913587" y="89245"/>
                  </a:lnTo>
                  <a:lnTo>
                    <a:pt x="874444" y="68189"/>
                  </a:lnTo>
                  <a:lnTo>
                    <a:pt x="833648" y="50003"/>
                  </a:lnTo>
                  <a:lnTo>
                    <a:pt x="791334" y="34820"/>
                  </a:lnTo>
                  <a:lnTo>
                    <a:pt x="747637" y="22775"/>
                  </a:lnTo>
                  <a:lnTo>
                    <a:pt x="702692" y="14005"/>
                  </a:lnTo>
                  <a:lnTo>
                    <a:pt x="656635" y="8644"/>
                  </a:lnTo>
                  <a:lnTo>
                    <a:pt x="609600" y="6827"/>
                  </a:lnTo>
                  <a:lnTo>
                    <a:pt x="700039" y="6827"/>
                  </a:lnTo>
                  <a:lnTo>
                    <a:pt x="749167" y="16121"/>
                  </a:lnTo>
                  <a:lnTo>
                    <a:pt x="793352" y="28297"/>
                  </a:lnTo>
                  <a:lnTo>
                    <a:pt x="836141" y="43646"/>
                  </a:lnTo>
                  <a:lnTo>
                    <a:pt x="877397" y="62033"/>
                  </a:lnTo>
                  <a:lnTo>
                    <a:pt x="916982" y="83321"/>
                  </a:lnTo>
                  <a:lnTo>
                    <a:pt x="954761" y="107373"/>
                  </a:lnTo>
                  <a:lnTo>
                    <a:pt x="990596" y="134053"/>
                  </a:lnTo>
                  <a:lnTo>
                    <a:pt x="1024350" y="163226"/>
                  </a:lnTo>
                  <a:lnTo>
                    <a:pt x="1055887" y="194754"/>
                  </a:lnTo>
                  <a:lnTo>
                    <a:pt x="1085069" y="228501"/>
                  </a:lnTo>
                  <a:lnTo>
                    <a:pt x="1111761" y="264331"/>
                  </a:lnTo>
                  <a:lnTo>
                    <a:pt x="1135824" y="302108"/>
                  </a:lnTo>
                  <a:lnTo>
                    <a:pt x="1157123" y="341695"/>
                  </a:lnTo>
                  <a:lnTo>
                    <a:pt x="1175521" y="382957"/>
                  </a:lnTo>
                  <a:lnTo>
                    <a:pt x="1190881" y="425755"/>
                  </a:lnTo>
                  <a:lnTo>
                    <a:pt x="1203065" y="469955"/>
                  </a:lnTo>
                  <a:lnTo>
                    <a:pt x="1211937" y="515420"/>
                  </a:lnTo>
                  <a:lnTo>
                    <a:pt x="1217361" y="562014"/>
                  </a:lnTo>
                  <a:lnTo>
                    <a:pt x="1219200" y="609600"/>
                  </a:lnTo>
                  <a:lnTo>
                    <a:pt x="1217361" y="657185"/>
                  </a:lnTo>
                  <a:lnTo>
                    <a:pt x="1211937" y="703779"/>
                  </a:lnTo>
                  <a:lnTo>
                    <a:pt x="1203065" y="749244"/>
                  </a:lnTo>
                  <a:lnTo>
                    <a:pt x="1190881" y="793444"/>
                  </a:lnTo>
                  <a:lnTo>
                    <a:pt x="1175521" y="836243"/>
                  </a:lnTo>
                  <a:lnTo>
                    <a:pt x="1157123" y="877504"/>
                  </a:lnTo>
                  <a:lnTo>
                    <a:pt x="1135824" y="917091"/>
                  </a:lnTo>
                  <a:lnTo>
                    <a:pt x="1111761" y="954868"/>
                  </a:lnTo>
                  <a:lnTo>
                    <a:pt x="1085069" y="990698"/>
                  </a:lnTo>
                  <a:lnTo>
                    <a:pt x="1055887" y="1024445"/>
                  </a:lnTo>
                  <a:lnTo>
                    <a:pt x="1024350" y="1055973"/>
                  </a:lnTo>
                  <a:lnTo>
                    <a:pt x="990596" y="1085146"/>
                  </a:lnTo>
                  <a:lnTo>
                    <a:pt x="954761" y="1111826"/>
                  </a:lnTo>
                  <a:lnTo>
                    <a:pt x="916982" y="1135879"/>
                  </a:lnTo>
                  <a:lnTo>
                    <a:pt x="877397" y="1157166"/>
                  </a:lnTo>
                  <a:lnTo>
                    <a:pt x="836141" y="1175553"/>
                  </a:lnTo>
                  <a:lnTo>
                    <a:pt x="793352" y="1190902"/>
                  </a:lnTo>
                  <a:lnTo>
                    <a:pt x="749167" y="1203078"/>
                  </a:lnTo>
                  <a:lnTo>
                    <a:pt x="703722" y="1211943"/>
                  </a:lnTo>
                  <a:lnTo>
                    <a:pt x="700039" y="1212372"/>
                  </a:lnTo>
                  <a:close/>
                </a:path>
              </a:pathLst>
            </a:custGeom>
            <a:solidFill>
              <a:srgbClr val="000000"/>
            </a:solidFill>
          </p:spPr>
          <p:txBody>
            <a:bodyPr wrap="square" lIns="0" tIns="0" rIns="0" bIns="0" rtlCol="0"/>
            <a:lstStyle/>
            <a:p>
              <a:endParaRPr/>
            </a:p>
          </p:txBody>
        </p:sp>
      </p:grpSp>
      <p:sp>
        <p:nvSpPr>
          <p:cNvPr id="18" name="object 18"/>
          <p:cNvSpPr txBox="1"/>
          <p:nvPr/>
        </p:nvSpPr>
        <p:spPr>
          <a:xfrm>
            <a:off x="9930110" y="3913912"/>
            <a:ext cx="511809" cy="534035"/>
          </a:xfrm>
          <a:prstGeom prst="rect">
            <a:avLst/>
          </a:prstGeom>
        </p:spPr>
        <p:txBody>
          <a:bodyPr vert="horz" wrap="square" lIns="0" tIns="17145" rIns="0" bIns="0" rtlCol="0">
            <a:spAutoFit/>
          </a:bodyPr>
          <a:lstStyle/>
          <a:p>
            <a:pPr marL="12700">
              <a:lnSpc>
                <a:spcPct val="100000"/>
              </a:lnSpc>
              <a:spcBef>
                <a:spcPts val="135"/>
              </a:spcBef>
            </a:pPr>
            <a:r>
              <a:rPr sz="3300" b="1" spc="15" dirty="0">
                <a:solidFill>
                  <a:srgbClr val="FFFFFF"/>
                </a:solidFill>
                <a:latin typeface="Roboto"/>
                <a:cs typeface="Roboto"/>
              </a:rPr>
              <a:t>0</a:t>
            </a:r>
            <a:r>
              <a:rPr sz="3300" b="1" spc="20" dirty="0">
                <a:solidFill>
                  <a:srgbClr val="FFFFFF"/>
                </a:solidFill>
                <a:latin typeface="Roboto"/>
                <a:cs typeface="Roboto"/>
              </a:rPr>
              <a:t>2</a:t>
            </a:r>
            <a:endParaRPr sz="3300">
              <a:latin typeface="Roboto"/>
              <a:cs typeface="Roboto"/>
            </a:endParaRPr>
          </a:p>
        </p:txBody>
      </p:sp>
      <p:sp>
        <p:nvSpPr>
          <p:cNvPr id="19" name="object 19"/>
          <p:cNvSpPr txBox="1"/>
          <p:nvPr/>
        </p:nvSpPr>
        <p:spPr>
          <a:xfrm>
            <a:off x="11052686" y="3510586"/>
            <a:ext cx="3539490" cy="1452321"/>
          </a:xfrm>
          <a:prstGeom prst="rect">
            <a:avLst/>
          </a:prstGeom>
        </p:spPr>
        <p:txBody>
          <a:bodyPr vert="horz" wrap="square" lIns="0" tIns="158115" rIns="0" bIns="0" rtlCol="0">
            <a:spAutoFit/>
          </a:bodyPr>
          <a:lstStyle/>
          <a:p>
            <a:pPr marL="12700">
              <a:spcBef>
                <a:spcPts val="1245"/>
              </a:spcBef>
            </a:pPr>
            <a:r>
              <a:rPr lang="en-US" sz="2800">
                <a:solidFill>
                  <a:schemeClr val="bg1"/>
                </a:solidFill>
                <a:latin typeface="Arial"/>
                <a:cs typeface="Arial"/>
              </a:rPr>
              <a:t>PHÂN LOẠI THEO KỸ THUẬT CHUYỂN MẠNG</a:t>
            </a:r>
            <a:endParaRPr sz="2800">
              <a:latin typeface="Arial"/>
              <a:cs typeface="Arial"/>
            </a:endParaRPr>
          </a:p>
        </p:txBody>
      </p:sp>
      <p:grpSp>
        <p:nvGrpSpPr>
          <p:cNvPr id="20" name="object 20"/>
          <p:cNvGrpSpPr/>
          <p:nvPr/>
        </p:nvGrpSpPr>
        <p:grpSpPr>
          <a:xfrm>
            <a:off x="9565477" y="6365138"/>
            <a:ext cx="1219200" cy="1219200"/>
            <a:chOff x="9565477" y="6365138"/>
            <a:chExt cx="1219200" cy="1219200"/>
          </a:xfrm>
        </p:grpSpPr>
        <p:sp>
          <p:nvSpPr>
            <p:cNvPr id="21" name="object 21"/>
            <p:cNvSpPr/>
            <p:nvPr/>
          </p:nvSpPr>
          <p:spPr>
            <a:xfrm>
              <a:off x="9568891" y="6368551"/>
              <a:ext cx="1212372" cy="1212372"/>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9565477" y="6365138"/>
              <a:ext cx="1219200" cy="1219200"/>
            </a:xfrm>
            <a:custGeom>
              <a:avLst/>
              <a:gdLst/>
              <a:ahLst/>
              <a:cxnLst/>
              <a:rect l="l" t="t" r="r" b="b"/>
              <a:pathLst>
                <a:path w="1219200" h="1219200">
                  <a:moveTo>
                    <a:pt x="609600" y="1219200"/>
                  </a:moveTo>
                  <a:lnTo>
                    <a:pt x="562014" y="1217363"/>
                  </a:lnTo>
                  <a:lnTo>
                    <a:pt x="515420" y="1211943"/>
                  </a:lnTo>
                  <a:lnTo>
                    <a:pt x="469955" y="1203078"/>
                  </a:lnTo>
                  <a:lnTo>
                    <a:pt x="425755" y="1190902"/>
                  </a:lnTo>
                  <a:lnTo>
                    <a:pt x="382957" y="1175553"/>
                  </a:lnTo>
                  <a:lnTo>
                    <a:pt x="341695" y="1157166"/>
                  </a:lnTo>
                  <a:lnTo>
                    <a:pt x="302108" y="1135879"/>
                  </a:lnTo>
                  <a:lnTo>
                    <a:pt x="264331" y="1111826"/>
                  </a:lnTo>
                  <a:lnTo>
                    <a:pt x="228501" y="1085146"/>
                  </a:lnTo>
                  <a:lnTo>
                    <a:pt x="194754" y="1055973"/>
                  </a:lnTo>
                  <a:lnTo>
                    <a:pt x="163226" y="1024445"/>
                  </a:lnTo>
                  <a:lnTo>
                    <a:pt x="134053" y="990698"/>
                  </a:lnTo>
                  <a:lnTo>
                    <a:pt x="107373" y="954868"/>
                  </a:lnTo>
                  <a:lnTo>
                    <a:pt x="83321" y="917091"/>
                  </a:lnTo>
                  <a:lnTo>
                    <a:pt x="62033" y="877504"/>
                  </a:lnTo>
                  <a:lnTo>
                    <a:pt x="43646" y="836243"/>
                  </a:lnTo>
                  <a:lnTo>
                    <a:pt x="28297" y="793444"/>
                  </a:lnTo>
                  <a:lnTo>
                    <a:pt x="16121" y="749244"/>
                  </a:lnTo>
                  <a:lnTo>
                    <a:pt x="7256" y="703779"/>
                  </a:lnTo>
                  <a:lnTo>
                    <a:pt x="1836" y="657185"/>
                  </a:lnTo>
                  <a:lnTo>
                    <a:pt x="0" y="609600"/>
                  </a:lnTo>
                  <a:lnTo>
                    <a:pt x="1836" y="562014"/>
                  </a:lnTo>
                  <a:lnTo>
                    <a:pt x="7256" y="515420"/>
                  </a:lnTo>
                  <a:lnTo>
                    <a:pt x="16121" y="469955"/>
                  </a:lnTo>
                  <a:lnTo>
                    <a:pt x="28297" y="425755"/>
                  </a:lnTo>
                  <a:lnTo>
                    <a:pt x="43646" y="382957"/>
                  </a:lnTo>
                  <a:lnTo>
                    <a:pt x="62033" y="341695"/>
                  </a:lnTo>
                  <a:lnTo>
                    <a:pt x="83321" y="302108"/>
                  </a:lnTo>
                  <a:lnTo>
                    <a:pt x="107373" y="264331"/>
                  </a:lnTo>
                  <a:lnTo>
                    <a:pt x="134053" y="228501"/>
                  </a:lnTo>
                  <a:lnTo>
                    <a:pt x="163226" y="194754"/>
                  </a:lnTo>
                  <a:lnTo>
                    <a:pt x="194754" y="163226"/>
                  </a:lnTo>
                  <a:lnTo>
                    <a:pt x="228501" y="134053"/>
                  </a:lnTo>
                  <a:lnTo>
                    <a:pt x="264331" y="107373"/>
                  </a:lnTo>
                  <a:lnTo>
                    <a:pt x="302108" y="83321"/>
                  </a:lnTo>
                  <a:lnTo>
                    <a:pt x="341695" y="62033"/>
                  </a:lnTo>
                  <a:lnTo>
                    <a:pt x="382957" y="43646"/>
                  </a:lnTo>
                  <a:lnTo>
                    <a:pt x="425755" y="28297"/>
                  </a:lnTo>
                  <a:lnTo>
                    <a:pt x="469955" y="16121"/>
                  </a:lnTo>
                  <a:lnTo>
                    <a:pt x="515420" y="7256"/>
                  </a:lnTo>
                  <a:lnTo>
                    <a:pt x="562014" y="1836"/>
                  </a:lnTo>
                  <a:lnTo>
                    <a:pt x="609600" y="0"/>
                  </a:lnTo>
                  <a:lnTo>
                    <a:pt x="657154" y="1836"/>
                  </a:lnTo>
                  <a:lnTo>
                    <a:pt x="700039" y="6827"/>
                  </a:lnTo>
                  <a:lnTo>
                    <a:pt x="609600" y="6827"/>
                  </a:lnTo>
                  <a:lnTo>
                    <a:pt x="562564" y="8644"/>
                  </a:lnTo>
                  <a:lnTo>
                    <a:pt x="516507" y="14005"/>
                  </a:lnTo>
                  <a:lnTo>
                    <a:pt x="471562" y="22775"/>
                  </a:lnTo>
                  <a:lnTo>
                    <a:pt x="427865" y="34820"/>
                  </a:lnTo>
                  <a:lnTo>
                    <a:pt x="385551" y="50003"/>
                  </a:lnTo>
                  <a:lnTo>
                    <a:pt x="344755" y="68189"/>
                  </a:lnTo>
                  <a:lnTo>
                    <a:pt x="305612" y="89245"/>
                  </a:lnTo>
                  <a:lnTo>
                    <a:pt x="268258" y="113034"/>
                  </a:lnTo>
                  <a:lnTo>
                    <a:pt x="232826" y="139422"/>
                  </a:lnTo>
                  <a:lnTo>
                    <a:pt x="199453" y="168273"/>
                  </a:lnTo>
                  <a:lnTo>
                    <a:pt x="168273" y="199453"/>
                  </a:lnTo>
                  <a:lnTo>
                    <a:pt x="139422" y="232826"/>
                  </a:lnTo>
                  <a:lnTo>
                    <a:pt x="113034" y="268258"/>
                  </a:lnTo>
                  <a:lnTo>
                    <a:pt x="89245" y="305612"/>
                  </a:lnTo>
                  <a:lnTo>
                    <a:pt x="68189" y="344755"/>
                  </a:lnTo>
                  <a:lnTo>
                    <a:pt x="50003" y="385551"/>
                  </a:lnTo>
                  <a:lnTo>
                    <a:pt x="34820" y="427865"/>
                  </a:lnTo>
                  <a:lnTo>
                    <a:pt x="22775" y="471562"/>
                  </a:lnTo>
                  <a:lnTo>
                    <a:pt x="14005" y="516507"/>
                  </a:lnTo>
                  <a:lnTo>
                    <a:pt x="8644" y="562564"/>
                  </a:lnTo>
                  <a:lnTo>
                    <a:pt x="6827" y="609600"/>
                  </a:lnTo>
                  <a:lnTo>
                    <a:pt x="8644" y="656635"/>
                  </a:lnTo>
                  <a:lnTo>
                    <a:pt x="14005" y="702692"/>
                  </a:lnTo>
                  <a:lnTo>
                    <a:pt x="22775" y="747637"/>
                  </a:lnTo>
                  <a:lnTo>
                    <a:pt x="34820" y="791334"/>
                  </a:lnTo>
                  <a:lnTo>
                    <a:pt x="50003" y="833648"/>
                  </a:lnTo>
                  <a:lnTo>
                    <a:pt x="68189" y="874444"/>
                  </a:lnTo>
                  <a:lnTo>
                    <a:pt x="89245" y="913587"/>
                  </a:lnTo>
                  <a:lnTo>
                    <a:pt x="113034" y="950941"/>
                  </a:lnTo>
                  <a:lnTo>
                    <a:pt x="139422" y="986373"/>
                  </a:lnTo>
                  <a:lnTo>
                    <a:pt x="168273" y="1019746"/>
                  </a:lnTo>
                  <a:lnTo>
                    <a:pt x="199453" y="1050926"/>
                  </a:lnTo>
                  <a:lnTo>
                    <a:pt x="232826" y="1079777"/>
                  </a:lnTo>
                  <a:lnTo>
                    <a:pt x="268258" y="1106165"/>
                  </a:lnTo>
                  <a:lnTo>
                    <a:pt x="305612" y="1129954"/>
                  </a:lnTo>
                  <a:lnTo>
                    <a:pt x="344755" y="1151010"/>
                  </a:lnTo>
                  <a:lnTo>
                    <a:pt x="385551" y="1169196"/>
                  </a:lnTo>
                  <a:lnTo>
                    <a:pt x="427865" y="1184379"/>
                  </a:lnTo>
                  <a:lnTo>
                    <a:pt x="471562" y="1196424"/>
                  </a:lnTo>
                  <a:lnTo>
                    <a:pt x="516507" y="1205194"/>
                  </a:lnTo>
                  <a:lnTo>
                    <a:pt x="562564" y="1210555"/>
                  </a:lnTo>
                  <a:lnTo>
                    <a:pt x="609600" y="1212372"/>
                  </a:lnTo>
                  <a:lnTo>
                    <a:pt x="700039" y="1212372"/>
                  </a:lnTo>
                  <a:lnTo>
                    <a:pt x="657154" y="1217363"/>
                  </a:lnTo>
                  <a:lnTo>
                    <a:pt x="609600" y="1219200"/>
                  </a:lnTo>
                  <a:close/>
                </a:path>
                <a:path w="1219200" h="1219200">
                  <a:moveTo>
                    <a:pt x="700039" y="1212372"/>
                  </a:moveTo>
                  <a:lnTo>
                    <a:pt x="609600" y="1212372"/>
                  </a:lnTo>
                  <a:lnTo>
                    <a:pt x="656635" y="1210555"/>
                  </a:lnTo>
                  <a:lnTo>
                    <a:pt x="702692" y="1205194"/>
                  </a:lnTo>
                  <a:lnTo>
                    <a:pt x="747637" y="1196424"/>
                  </a:lnTo>
                  <a:lnTo>
                    <a:pt x="791334" y="1184379"/>
                  </a:lnTo>
                  <a:lnTo>
                    <a:pt x="833648" y="1169196"/>
                  </a:lnTo>
                  <a:lnTo>
                    <a:pt x="874444" y="1151010"/>
                  </a:lnTo>
                  <a:lnTo>
                    <a:pt x="913587" y="1129954"/>
                  </a:lnTo>
                  <a:lnTo>
                    <a:pt x="950941" y="1106165"/>
                  </a:lnTo>
                  <a:lnTo>
                    <a:pt x="986373" y="1079777"/>
                  </a:lnTo>
                  <a:lnTo>
                    <a:pt x="1019746" y="1050926"/>
                  </a:lnTo>
                  <a:lnTo>
                    <a:pt x="1050926" y="1019746"/>
                  </a:lnTo>
                  <a:lnTo>
                    <a:pt x="1079777" y="986373"/>
                  </a:lnTo>
                  <a:lnTo>
                    <a:pt x="1106165" y="950941"/>
                  </a:lnTo>
                  <a:lnTo>
                    <a:pt x="1129954" y="913587"/>
                  </a:lnTo>
                  <a:lnTo>
                    <a:pt x="1151010" y="874444"/>
                  </a:lnTo>
                  <a:lnTo>
                    <a:pt x="1169196" y="833648"/>
                  </a:lnTo>
                  <a:lnTo>
                    <a:pt x="1184379" y="791334"/>
                  </a:lnTo>
                  <a:lnTo>
                    <a:pt x="1196424" y="747637"/>
                  </a:lnTo>
                  <a:lnTo>
                    <a:pt x="1205194" y="702692"/>
                  </a:lnTo>
                  <a:lnTo>
                    <a:pt x="1210555" y="656635"/>
                  </a:lnTo>
                  <a:lnTo>
                    <a:pt x="1212372" y="609600"/>
                  </a:lnTo>
                  <a:lnTo>
                    <a:pt x="1210555" y="562564"/>
                  </a:lnTo>
                  <a:lnTo>
                    <a:pt x="1205194" y="516507"/>
                  </a:lnTo>
                  <a:lnTo>
                    <a:pt x="1196424" y="471562"/>
                  </a:lnTo>
                  <a:lnTo>
                    <a:pt x="1184379" y="427865"/>
                  </a:lnTo>
                  <a:lnTo>
                    <a:pt x="1169196" y="385551"/>
                  </a:lnTo>
                  <a:lnTo>
                    <a:pt x="1151010" y="344755"/>
                  </a:lnTo>
                  <a:lnTo>
                    <a:pt x="1129954" y="305612"/>
                  </a:lnTo>
                  <a:lnTo>
                    <a:pt x="1106165" y="268258"/>
                  </a:lnTo>
                  <a:lnTo>
                    <a:pt x="1079777" y="232826"/>
                  </a:lnTo>
                  <a:lnTo>
                    <a:pt x="1050926" y="199453"/>
                  </a:lnTo>
                  <a:lnTo>
                    <a:pt x="1019746" y="168273"/>
                  </a:lnTo>
                  <a:lnTo>
                    <a:pt x="986373" y="139422"/>
                  </a:lnTo>
                  <a:lnTo>
                    <a:pt x="950941" y="113034"/>
                  </a:lnTo>
                  <a:lnTo>
                    <a:pt x="913587" y="89245"/>
                  </a:lnTo>
                  <a:lnTo>
                    <a:pt x="874444" y="68189"/>
                  </a:lnTo>
                  <a:lnTo>
                    <a:pt x="833648" y="50003"/>
                  </a:lnTo>
                  <a:lnTo>
                    <a:pt x="791334" y="34820"/>
                  </a:lnTo>
                  <a:lnTo>
                    <a:pt x="747637" y="22775"/>
                  </a:lnTo>
                  <a:lnTo>
                    <a:pt x="702692" y="14005"/>
                  </a:lnTo>
                  <a:lnTo>
                    <a:pt x="656635" y="8644"/>
                  </a:lnTo>
                  <a:lnTo>
                    <a:pt x="609600" y="6827"/>
                  </a:lnTo>
                  <a:lnTo>
                    <a:pt x="700039" y="6827"/>
                  </a:lnTo>
                  <a:lnTo>
                    <a:pt x="749167" y="16121"/>
                  </a:lnTo>
                  <a:lnTo>
                    <a:pt x="793352" y="28297"/>
                  </a:lnTo>
                  <a:lnTo>
                    <a:pt x="836141" y="43646"/>
                  </a:lnTo>
                  <a:lnTo>
                    <a:pt x="877397" y="62033"/>
                  </a:lnTo>
                  <a:lnTo>
                    <a:pt x="916982" y="83321"/>
                  </a:lnTo>
                  <a:lnTo>
                    <a:pt x="954761" y="107373"/>
                  </a:lnTo>
                  <a:lnTo>
                    <a:pt x="990596" y="134053"/>
                  </a:lnTo>
                  <a:lnTo>
                    <a:pt x="1024350" y="163226"/>
                  </a:lnTo>
                  <a:lnTo>
                    <a:pt x="1055887" y="194754"/>
                  </a:lnTo>
                  <a:lnTo>
                    <a:pt x="1085069" y="228501"/>
                  </a:lnTo>
                  <a:lnTo>
                    <a:pt x="1111761" y="264331"/>
                  </a:lnTo>
                  <a:lnTo>
                    <a:pt x="1135824" y="302108"/>
                  </a:lnTo>
                  <a:lnTo>
                    <a:pt x="1157123" y="341695"/>
                  </a:lnTo>
                  <a:lnTo>
                    <a:pt x="1175521" y="382957"/>
                  </a:lnTo>
                  <a:lnTo>
                    <a:pt x="1190881" y="425755"/>
                  </a:lnTo>
                  <a:lnTo>
                    <a:pt x="1203065" y="469955"/>
                  </a:lnTo>
                  <a:lnTo>
                    <a:pt x="1211937" y="515420"/>
                  </a:lnTo>
                  <a:lnTo>
                    <a:pt x="1217361" y="562014"/>
                  </a:lnTo>
                  <a:lnTo>
                    <a:pt x="1219200" y="609600"/>
                  </a:lnTo>
                  <a:lnTo>
                    <a:pt x="1217361" y="657185"/>
                  </a:lnTo>
                  <a:lnTo>
                    <a:pt x="1211937" y="703779"/>
                  </a:lnTo>
                  <a:lnTo>
                    <a:pt x="1203065" y="749244"/>
                  </a:lnTo>
                  <a:lnTo>
                    <a:pt x="1190881" y="793444"/>
                  </a:lnTo>
                  <a:lnTo>
                    <a:pt x="1175521" y="836243"/>
                  </a:lnTo>
                  <a:lnTo>
                    <a:pt x="1157123" y="877504"/>
                  </a:lnTo>
                  <a:lnTo>
                    <a:pt x="1135824" y="917091"/>
                  </a:lnTo>
                  <a:lnTo>
                    <a:pt x="1111761" y="954868"/>
                  </a:lnTo>
                  <a:lnTo>
                    <a:pt x="1085069" y="990698"/>
                  </a:lnTo>
                  <a:lnTo>
                    <a:pt x="1055887" y="1024445"/>
                  </a:lnTo>
                  <a:lnTo>
                    <a:pt x="1024350" y="1055973"/>
                  </a:lnTo>
                  <a:lnTo>
                    <a:pt x="990596" y="1085146"/>
                  </a:lnTo>
                  <a:lnTo>
                    <a:pt x="954761" y="1111826"/>
                  </a:lnTo>
                  <a:lnTo>
                    <a:pt x="916982" y="1135879"/>
                  </a:lnTo>
                  <a:lnTo>
                    <a:pt x="877397" y="1157166"/>
                  </a:lnTo>
                  <a:lnTo>
                    <a:pt x="836141" y="1175553"/>
                  </a:lnTo>
                  <a:lnTo>
                    <a:pt x="793352" y="1190902"/>
                  </a:lnTo>
                  <a:lnTo>
                    <a:pt x="749167" y="1203078"/>
                  </a:lnTo>
                  <a:lnTo>
                    <a:pt x="703722" y="1211943"/>
                  </a:lnTo>
                  <a:lnTo>
                    <a:pt x="700039" y="1212372"/>
                  </a:lnTo>
                  <a:close/>
                </a:path>
              </a:pathLst>
            </a:custGeom>
            <a:solidFill>
              <a:srgbClr val="000000"/>
            </a:solidFill>
          </p:spPr>
          <p:txBody>
            <a:bodyPr wrap="square" lIns="0" tIns="0" rIns="0" bIns="0" rtlCol="0"/>
            <a:lstStyle/>
            <a:p>
              <a:endParaRPr/>
            </a:p>
          </p:txBody>
        </p:sp>
      </p:grpSp>
      <p:sp>
        <p:nvSpPr>
          <p:cNvPr id="23" name="object 23"/>
          <p:cNvSpPr txBox="1"/>
          <p:nvPr/>
        </p:nvSpPr>
        <p:spPr>
          <a:xfrm>
            <a:off x="9930110" y="6682593"/>
            <a:ext cx="511809" cy="534035"/>
          </a:xfrm>
          <a:prstGeom prst="rect">
            <a:avLst/>
          </a:prstGeom>
        </p:spPr>
        <p:txBody>
          <a:bodyPr vert="horz" wrap="square" lIns="0" tIns="17145" rIns="0" bIns="0" rtlCol="0">
            <a:spAutoFit/>
          </a:bodyPr>
          <a:lstStyle/>
          <a:p>
            <a:pPr marL="12700">
              <a:lnSpc>
                <a:spcPct val="100000"/>
              </a:lnSpc>
              <a:spcBef>
                <a:spcPts val="135"/>
              </a:spcBef>
            </a:pPr>
            <a:r>
              <a:rPr sz="3300" b="1" spc="15" dirty="0">
                <a:solidFill>
                  <a:srgbClr val="FFFFFF"/>
                </a:solidFill>
                <a:latin typeface="Roboto"/>
                <a:cs typeface="Roboto"/>
              </a:rPr>
              <a:t>0</a:t>
            </a:r>
            <a:r>
              <a:rPr sz="3300" b="1" spc="20" dirty="0">
                <a:solidFill>
                  <a:srgbClr val="FFFFFF"/>
                </a:solidFill>
                <a:latin typeface="Roboto"/>
                <a:cs typeface="Roboto"/>
              </a:rPr>
              <a:t>4</a:t>
            </a:r>
            <a:endParaRPr sz="3300">
              <a:latin typeface="Roboto"/>
              <a:cs typeface="Roboto"/>
            </a:endParaRPr>
          </a:p>
        </p:txBody>
      </p:sp>
      <p:sp>
        <p:nvSpPr>
          <p:cNvPr id="24" name="object 24"/>
          <p:cNvSpPr txBox="1"/>
          <p:nvPr/>
        </p:nvSpPr>
        <p:spPr>
          <a:xfrm>
            <a:off x="11030874" y="6397004"/>
            <a:ext cx="3738879" cy="1606209"/>
          </a:xfrm>
          <a:prstGeom prst="rect">
            <a:avLst/>
          </a:prstGeom>
        </p:spPr>
        <p:txBody>
          <a:bodyPr vert="horz" wrap="square" lIns="0" tIns="158115" rIns="0" bIns="0" rtlCol="0">
            <a:spAutoFit/>
          </a:bodyPr>
          <a:lstStyle/>
          <a:p>
            <a:pPr marL="12700">
              <a:spcBef>
                <a:spcPts val="1245"/>
              </a:spcBef>
            </a:pPr>
            <a:r>
              <a:rPr lang="en-US" sz="2800">
                <a:solidFill>
                  <a:schemeClr val="bg1"/>
                </a:solidFill>
                <a:latin typeface="Arial"/>
                <a:cs typeface="Arial"/>
              </a:rPr>
              <a:t>PHÂN LOẠI THEO HỆ ĐIỀU HÀNH </a:t>
            </a:r>
          </a:p>
          <a:p>
            <a:pPr marL="12700">
              <a:lnSpc>
                <a:spcPct val="100000"/>
              </a:lnSpc>
              <a:spcBef>
                <a:spcPts val="1245"/>
              </a:spcBef>
            </a:pPr>
            <a:endParaRPr sz="2800">
              <a:latin typeface="Arial"/>
              <a:cs typeface="Arial"/>
            </a:endParaRPr>
          </a:p>
        </p:txBody>
      </p:sp>
      <p:sp>
        <p:nvSpPr>
          <p:cNvPr id="25" name="object 25"/>
          <p:cNvSpPr txBox="1">
            <a:spLocks noGrp="1"/>
          </p:cNvSpPr>
          <p:nvPr>
            <p:ph type="title"/>
          </p:nvPr>
        </p:nvSpPr>
        <p:spPr>
          <a:xfrm>
            <a:off x="4033557" y="1539994"/>
            <a:ext cx="10220885" cy="1028487"/>
          </a:xfrm>
          <a:prstGeom prst="rect">
            <a:avLst/>
          </a:prstGeom>
        </p:spPr>
        <p:txBody>
          <a:bodyPr vert="horz" wrap="square" lIns="0" tIns="12700" rIns="0" bIns="0" rtlCol="0">
            <a:spAutoFit/>
          </a:bodyPr>
          <a:lstStyle/>
          <a:p>
            <a:pPr marL="12700">
              <a:lnSpc>
                <a:spcPct val="100000"/>
              </a:lnSpc>
              <a:spcBef>
                <a:spcPts val="100"/>
              </a:spcBef>
              <a:tabLst>
                <a:tab pos="1574800" algn="l"/>
              </a:tabLst>
            </a:pPr>
            <a:r>
              <a:rPr lang="en-US" sz="6600" spc="-5">
                <a:latin typeface="Roboto"/>
                <a:cs typeface="Roboto"/>
              </a:rPr>
              <a:t>Phân loại mạng máy tính </a:t>
            </a:r>
            <a:endParaRPr sz="6600">
              <a:latin typeface="Roboto"/>
              <a:cs typeface="Roboto"/>
            </a:endParaRPr>
          </a:p>
        </p:txBody>
      </p:sp>
      <p:sp>
        <p:nvSpPr>
          <p:cNvPr id="26" name="object 26"/>
          <p:cNvSpPr/>
          <p:nvPr/>
        </p:nvSpPr>
        <p:spPr>
          <a:xfrm>
            <a:off x="17192305" y="612413"/>
            <a:ext cx="561974" cy="295274"/>
          </a:xfrm>
          <a:prstGeom prst="rect">
            <a:avLst/>
          </a:prstGeom>
          <a:blipFill>
            <a:blip r:embed="rId8" cstate="print"/>
            <a:stretch>
              <a:fillRect/>
            </a:stretch>
          </a:blipFill>
        </p:spPr>
        <p:txBody>
          <a:bodyPr wrap="square" lIns="0" tIns="0" rIns="0" bIns="0" rtlCol="0"/>
          <a:lstStyle/>
          <a:p>
            <a:endParaRPr/>
          </a:p>
        </p:txBody>
      </p:sp>
      <p:grpSp>
        <p:nvGrpSpPr>
          <p:cNvPr id="27" name="object 27"/>
          <p:cNvGrpSpPr/>
          <p:nvPr/>
        </p:nvGrpSpPr>
        <p:grpSpPr>
          <a:xfrm>
            <a:off x="0" y="760597"/>
            <a:ext cx="4034154" cy="666115"/>
            <a:chOff x="0" y="760597"/>
            <a:chExt cx="4034154" cy="666115"/>
          </a:xfrm>
        </p:grpSpPr>
        <p:sp>
          <p:nvSpPr>
            <p:cNvPr id="28" name="object 28"/>
            <p:cNvSpPr/>
            <p:nvPr/>
          </p:nvSpPr>
          <p:spPr>
            <a:xfrm>
              <a:off x="1065811" y="839559"/>
              <a:ext cx="292735" cy="147320"/>
            </a:xfrm>
            <a:custGeom>
              <a:avLst/>
              <a:gdLst/>
              <a:ahLst/>
              <a:cxnLst/>
              <a:rect l="l" t="t" r="r" b="b"/>
              <a:pathLst>
                <a:path w="292734" h="147319">
                  <a:moveTo>
                    <a:pt x="0" y="0"/>
                  </a:moveTo>
                  <a:lnTo>
                    <a:pt x="292647" y="0"/>
                  </a:lnTo>
                  <a:lnTo>
                    <a:pt x="292647" y="146851"/>
                  </a:lnTo>
                  <a:lnTo>
                    <a:pt x="0" y="146851"/>
                  </a:lnTo>
                  <a:lnTo>
                    <a:pt x="0" y="0"/>
                  </a:lnTo>
                  <a:close/>
                </a:path>
              </a:pathLst>
            </a:custGeom>
            <a:ln w="12128">
              <a:solidFill>
                <a:srgbClr val="000000"/>
              </a:solidFill>
            </a:ln>
          </p:spPr>
          <p:txBody>
            <a:bodyPr wrap="square" lIns="0" tIns="0" rIns="0" bIns="0" rtlCol="0"/>
            <a:lstStyle/>
            <a:p>
              <a:endParaRPr/>
            </a:p>
          </p:txBody>
        </p:sp>
        <p:sp>
          <p:nvSpPr>
            <p:cNvPr id="29" name="object 29"/>
            <p:cNvSpPr/>
            <p:nvPr/>
          </p:nvSpPr>
          <p:spPr>
            <a:xfrm>
              <a:off x="1138708" y="766662"/>
              <a:ext cx="147320" cy="292735"/>
            </a:xfrm>
            <a:custGeom>
              <a:avLst/>
              <a:gdLst/>
              <a:ahLst/>
              <a:cxnLst/>
              <a:rect l="l" t="t" r="r" b="b"/>
              <a:pathLst>
                <a:path w="147319" h="292734">
                  <a:moveTo>
                    <a:pt x="146851" y="0"/>
                  </a:moveTo>
                  <a:lnTo>
                    <a:pt x="146851" y="292647"/>
                  </a:lnTo>
                  <a:lnTo>
                    <a:pt x="0" y="292647"/>
                  </a:lnTo>
                  <a:lnTo>
                    <a:pt x="0" y="0"/>
                  </a:lnTo>
                  <a:lnTo>
                    <a:pt x="146851" y="0"/>
                  </a:lnTo>
                  <a:close/>
                </a:path>
              </a:pathLst>
            </a:custGeom>
            <a:ln w="12128">
              <a:solidFill>
                <a:srgbClr val="000000"/>
              </a:solidFill>
            </a:ln>
          </p:spPr>
          <p:txBody>
            <a:bodyPr wrap="square" lIns="0" tIns="0" rIns="0" bIns="0" rtlCol="0"/>
            <a:lstStyle/>
            <a:p>
              <a:endParaRPr/>
            </a:p>
          </p:txBody>
        </p:sp>
        <p:sp>
          <p:nvSpPr>
            <p:cNvPr id="30" name="object 30"/>
            <p:cNvSpPr/>
            <p:nvPr/>
          </p:nvSpPr>
          <p:spPr>
            <a:xfrm>
              <a:off x="1101202" y="802053"/>
              <a:ext cx="222250" cy="222250"/>
            </a:xfrm>
            <a:custGeom>
              <a:avLst/>
              <a:gdLst/>
              <a:ahLst/>
              <a:cxnLst/>
              <a:rect l="l" t="t" r="r" b="b"/>
              <a:pathLst>
                <a:path w="222250" h="222250">
                  <a:moveTo>
                    <a:pt x="0" y="0"/>
                  </a:moveTo>
                  <a:lnTo>
                    <a:pt x="221864" y="0"/>
                  </a:lnTo>
                  <a:lnTo>
                    <a:pt x="221864" y="221864"/>
                  </a:lnTo>
                  <a:lnTo>
                    <a:pt x="0" y="221864"/>
                  </a:lnTo>
                  <a:lnTo>
                    <a:pt x="0" y="0"/>
                  </a:lnTo>
                  <a:close/>
                </a:path>
              </a:pathLst>
            </a:custGeom>
            <a:ln w="12128">
              <a:solidFill>
                <a:srgbClr val="000000"/>
              </a:solidFill>
            </a:ln>
          </p:spPr>
          <p:txBody>
            <a:bodyPr wrap="square" lIns="0" tIns="0" rIns="0" bIns="0" rtlCol="0"/>
            <a:lstStyle/>
            <a:p>
              <a:endParaRPr/>
            </a:p>
          </p:txBody>
        </p:sp>
        <p:sp>
          <p:nvSpPr>
            <p:cNvPr id="31" name="object 31"/>
            <p:cNvSpPr/>
            <p:nvPr/>
          </p:nvSpPr>
          <p:spPr>
            <a:xfrm>
              <a:off x="0" y="1271521"/>
              <a:ext cx="4033745" cy="154765"/>
            </a:xfrm>
            <a:prstGeom prst="rect">
              <a:avLst/>
            </a:prstGeom>
            <a:blipFill>
              <a:blip r:embed="rId9" cstate="print"/>
              <a:stretch>
                <a:fillRect/>
              </a:stretch>
            </a:blipFill>
          </p:spPr>
          <p:txBody>
            <a:bodyPr wrap="square" lIns="0" tIns="0" rIns="0" bIns="0" rtlCol="0"/>
            <a:lstStyle/>
            <a:p>
              <a:endParaRPr/>
            </a:p>
          </p:txBody>
        </p:sp>
      </p:grpSp>
      <p:sp>
        <p:nvSpPr>
          <p:cNvPr id="32" name="object 32"/>
          <p:cNvSpPr txBox="1"/>
          <p:nvPr/>
        </p:nvSpPr>
        <p:spPr>
          <a:xfrm>
            <a:off x="1523065" y="758707"/>
            <a:ext cx="2232660" cy="284480"/>
          </a:xfrm>
          <a:prstGeom prst="rect">
            <a:avLst/>
          </a:prstGeom>
        </p:spPr>
        <p:txBody>
          <a:bodyPr vert="horz" wrap="square" lIns="0" tIns="12700" rIns="0" bIns="0" rtlCol="0">
            <a:spAutoFit/>
          </a:bodyPr>
          <a:lstStyle/>
          <a:p>
            <a:pPr marL="12700">
              <a:lnSpc>
                <a:spcPct val="100000"/>
              </a:lnSpc>
              <a:spcBef>
                <a:spcPts val="100"/>
              </a:spcBef>
            </a:pPr>
            <a:r>
              <a:rPr sz="1700" b="1" spc="80" dirty="0">
                <a:solidFill>
                  <a:srgbClr val="FFFFFF"/>
                </a:solidFill>
                <a:latin typeface="Arial"/>
                <a:cs typeface="Arial"/>
              </a:rPr>
              <a:t>LARANA</a:t>
            </a:r>
            <a:r>
              <a:rPr sz="1700" b="1" spc="60" dirty="0">
                <a:solidFill>
                  <a:srgbClr val="FFFFFF"/>
                </a:solidFill>
                <a:latin typeface="Arial"/>
                <a:cs typeface="Arial"/>
              </a:rPr>
              <a:t> </a:t>
            </a:r>
            <a:r>
              <a:rPr sz="1700" b="1" spc="55" dirty="0">
                <a:solidFill>
                  <a:srgbClr val="FFFFFF"/>
                </a:solidFill>
                <a:latin typeface="Arial"/>
                <a:cs typeface="Arial"/>
              </a:rPr>
              <a:t>COMPANY</a:t>
            </a:r>
            <a:endParaRPr sz="1700">
              <a:latin typeface="Arial"/>
              <a:cs typeface="Aria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7072A"/>
          </a:solidFill>
        </p:spPr>
        <p:txBody>
          <a:bodyPr wrap="square" lIns="0" tIns="0" rIns="0" bIns="0" rtlCol="0"/>
          <a:lstStyle/>
          <a:p>
            <a:endParaRPr lang="en-US"/>
          </a:p>
        </p:txBody>
      </p:sp>
      <p:sp>
        <p:nvSpPr>
          <p:cNvPr id="19" name="object 19"/>
          <p:cNvSpPr/>
          <p:nvPr/>
        </p:nvSpPr>
        <p:spPr>
          <a:xfrm>
            <a:off x="4658957" y="1805729"/>
            <a:ext cx="10877543" cy="247461"/>
          </a:xfrm>
          <a:prstGeom prst="rect">
            <a:avLst/>
          </a:prstGeom>
          <a:blipFill>
            <a:blip r:embed="rId2" cstate="print"/>
            <a:stretch>
              <a:fillRect/>
            </a:stretch>
          </a:blipFill>
        </p:spPr>
        <p:txBody>
          <a:bodyPr wrap="square" lIns="0" tIns="0" rIns="0" bIns="0" rtlCol="0"/>
          <a:lstStyle/>
          <a:p>
            <a:endParaRPr/>
          </a:p>
        </p:txBody>
      </p:sp>
      <p:sp>
        <p:nvSpPr>
          <p:cNvPr id="27" name="object 27"/>
          <p:cNvSpPr/>
          <p:nvPr/>
        </p:nvSpPr>
        <p:spPr>
          <a:xfrm>
            <a:off x="0" y="1271524"/>
            <a:ext cx="4033745" cy="154765"/>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title"/>
          </p:nvPr>
        </p:nvSpPr>
        <p:spPr>
          <a:xfrm>
            <a:off x="4298274" y="467473"/>
            <a:ext cx="13868399" cy="1028487"/>
          </a:xfrm>
          <a:prstGeom prst="rect">
            <a:avLst/>
          </a:prstGeom>
        </p:spPr>
        <p:txBody>
          <a:bodyPr vert="horz" wrap="square" lIns="0" tIns="12700" rIns="0" bIns="0" rtlCol="0">
            <a:spAutoFit/>
          </a:bodyPr>
          <a:lstStyle/>
          <a:p>
            <a:pPr marL="12700">
              <a:lnSpc>
                <a:spcPct val="100000"/>
              </a:lnSpc>
              <a:spcBef>
                <a:spcPts val="100"/>
              </a:spcBef>
              <a:tabLst>
                <a:tab pos="1661795" algn="l"/>
              </a:tabLst>
            </a:pPr>
            <a:r>
              <a:rPr lang="en-US" sz="6600" spc="-5">
                <a:latin typeface="Roboto"/>
                <a:cs typeface="Roboto"/>
              </a:rPr>
              <a:t>Phân loại theo khoảng cách địa lý  </a:t>
            </a:r>
            <a:endParaRPr sz="6600">
              <a:latin typeface="Roboto"/>
              <a:cs typeface="Roboto"/>
            </a:endParaRPr>
          </a:p>
        </p:txBody>
      </p:sp>
      <p:sp>
        <p:nvSpPr>
          <p:cNvPr id="34" name="Rectangle: Rounded Corners 33">
            <a:extLst>
              <a:ext uri="{FF2B5EF4-FFF2-40B4-BE49-F238E27FC236}">
                <a16:creationId xmlns:a16="http://schemas.microsoft.com/office/drawing/2014/main" id="{A93B18B8-4509-35D5-965B-BB240FAA11B3}"/>
              </a:ext>
            </a:extLst>
          </p:cNvPr>
          <p:cNvSpPr/>
          <p:nvPr/>
        </p:nvSpPr>
        <p:spPr>
          <a:xfrm>
            <a:off x="570651" y="6150604"/>
            <a:ext cx="3886200" cy="19812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effectLst/>
                <a:latin typeface="Arial" panose="020B0604020202020204" pitchFamily="34" charset="0"/>
              </a:rPr>
              <a:t>Mạng LAN (Mạng nội bộ)</a:t>
            </a:r>
          </a:p>
          <a:p>
            <a:pPr algn="ctr"/>
            <a:endParaRPr lang="en-US" sz="3200"/>
          </a:p>
        </p:txBody>
      </p:sp>
      <p:sp>
        <p:nvSpPr>
          <p:cNvPr id="36" name="Rectangle: Rounded Corners 35">
            <a:extLst>
              <a:ext uri="{FF2B5EF4-FFF2-40B4-BE49-F238E27FC236}">
                <a16:creationId xmlns:a16="http://schemas.microsoft.com/office/drawing/2014/main" id="{D6721DC0-F328-5407-1D45-C1DEAEB8285F}"/>
              </a:ext>
            </a:extLst>
          </p:cNvPr>
          <p:cNvSpPr/>
          <p:nvPr/>
        </p:nvSpPr>
        <p:spPr>
          <a:xfrm>
            <a:off x="5027502" y="6134100"/>
            <a:ext cx="3886200" cy="19812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effectLst/>
                <a:latin typeface="Arial" panose="020B0604020202020204" pitchFamily="34" charset="0"/>
              </a:rPr>
              <a:t>Mạng MAN (Mạng đô thị)</a:t>
            </a:r>
          </a:p>
          <a:p>
            <a:pPr algn="ctr"/>
            <a:endParaRPr lang="en-US" sz="3200">
              <a:solidFill>
                <a:schemeClr val="bg1"/>
              </a:solidFill>
            </a:endParaRPr>
          </a:p>
        </p:txBody>
      </p:sp>
      <p:sp>
        <p:nvSpPr>
          <p:cNvPr id="37" name="Rectangle: Rounded Corners 36">
            <a:extLst>
              <a:ext uri="{FF2B5EF4-FFF2-40B4-BE49-F238E27FC236}">
                <a16:creationId xmlns:a16="http://schemas.microsoft.com/office/drawing/2014/main" id="{FD66E8D8-5B05-16EE-D1F7-2CBCD1643329}"/>
              </a:ext>
            </a:extLst>
          </p:cNvPr>
          <p:cNvSpPr/>
          <p:nvPr/>
        </p:nvSpPr>
        <p:spPr>
          <a:xfrm>
            <a:off x="9521224" y="6159207"/>
            <a:ext cx="3886200" cy="19812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effectLst/>
                <a:latin typeface="Arial" panose="020B0604020202020204" pitchFamily="34" charset="0"/>
              </a:rPr>
              <a:t>Mạng WAN (Mạng diện rộng)</a:t>
            </a:r>
          </a:p>
          <a:p>
            <a:pPr algn="ctr"/>
            <a:endParaRPr lang="en-US" sz="3200">
              <a:solidFill>
                <a:schemeClr val="bg1"/>
              </a:solidFill>
            </a:endParaRPr>
          </a:p>
        </p:txBody>
      </p:sp>
      <p:cxnSp>
        <p:nvCxnSpPr>
          <p:cNvPr id="42" name="Straight Arrow Connector 41">
            <a:extLst>
              <a:ext uri="{FF2B5EF4-FFF2-40B4-BE49-F238E27FC236}">
                <a16:creationId xmlns:a16="http://schemas.microsoft.com/office/drawing/2014/main" id="{4A06C52B-82EB-5611-3D66-83237244FC52}"/>
              </a:ext>
            </a:extLst>
          </p:cNvPr>
          <p:cNvCxnSpPr>
            <a:cxnSpLocks/>
            <a:endCxn id="34" idx="0"/>
          </p:cNvCxnSpPr>
          <p:nvPr/>
        </p:nvCxnSpPr>
        <p:spPr>
          <a:xfrm flipH="1">
            <a:off x="2513751" y="2063267"/>
            <a:ext cx="6742126" cy="40873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A1C95DF-3591-C882-19D3-94150C0E8307}"/>
              </a:ext>
            </a:extLst>
          </p:cNvPr>
          <p:cNvCxnSpPr>
            <a:cxnSpLocks/>
            <a:endCxn id="36" idx="0"/>
          </p:cNvCxnSpPr>
          <p:nvPr/>
        </p:nvCxnSpPr>
        <p:spPr>
          <a:xfrm flipH="1">
            <a:off x="6970602" y="2061793"/>
            <a:ext cx="2285275" cy="407230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4DA57CD-F902-D6DE-144A-BC2BC06F2D5D}"/>
              </a:ext>
            </a:extLst>
          </p:cNvPr>
          <p:cNvCxnSpPr>
            <a:cxnSpLocks/>
            <a:endCxn id="6" idx="0"/>
          </p:cNvCxnSpPr>
          <p:nvPr/>
        </p:nvCxnSpPr>
        <p:spPr>
          <a:xfrm>
            <a:off x="9299853" y="2061793"/>
            <a:ext cx="6584451" cy="407230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D6CB5B3C-5676-C1AA-28F6-68ECE1FB274D}"/>
              </a:ext>
            </a:extLst>
          </p:cNvPr>
          <p:cNvSpPr/>
          <p:nvPr/>
        </p:nvSpPr>
        <p:spPr>
          <a:xfrm>
            <a:off x="13941204" y="6134100"/>
            <a:ext cx="3886200" cy="19812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effectLst/>
                <a:latin typeface="Arial" panose="020B0604020202020204" pitchFamily="34" charset="0"/>
              </a:rPr>
              <a:t>Mạng GAN (Mạng toàn cầu)</a:t>
            </a:r>
          </a:p>
          <a:p>
            <a:pPr algn="ctr"/>
            <a:endParaRPr lang="en-US" sz="3200">
              <a:solidFill>
                <a:schemeClr val="bg1"/>
              </a:solidFill>
            </a:endParaRPr>
          </a:p>
        </p:txBody>
      </p:sp>
      <p:cxnSp>
        <p:nvCxnSpPr>
          <p:cNvPr id="10" name="Straight Arrow Connector 9">
            <a:extLst>
              <a:ext uri="{FF2B5EF4-FFF2-40B4-BE49-F238E27FC236}">
                <a16:creationId xmlns:a16="http://schemas.microsoft.com/office/drawing/2014/main" id="{CF8047FF-C2B6-71CC-AA69-0840FDF334DD}"/>
              </a:ext>
            </a:extLst>
          </p:cNvPr>
          <p:cNvCxnSpPr>
            <a:cxnSpLocks/>
            <a:endCxn id="37" idx="0"/>
          </p:cNvCxnSpPr>
          <p:nvPr/>
        </p:nvCxnSpPr>
        <p:spPr>
          <a:xfrm>
            <a:off x="9255877" y="2036686"/>
            <a:ext cx="2208447" cy="41225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arn(inVertic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arn(inVertical)">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7"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6705600" y="372390"/>
            <a:ext cx="4477116" cy="1028487"/>
          </a:xfrm>
          <a:prstGeom prst="rect">
            <a:avLst/>
          </a:prstGeom>
        </p:spPr>
        <p:txBody>
          <a:bodyPr vert="horz" wrap="square" lIns="0" tIns="12700" rIns="0" bIns="0" rtlCol="0">
            <a:spAutoFit/>
          </a:bodyPr>
          <a:lstStyle/>
          <a:p>
            <a:pPr marL="12700">
              <a:lnSpc>
                <a:spcPct val="100000"/>
              </a:lnSpc>
              <a:spcBef>
                <a:spcPts val="100"/>
              </a:spcBef>
              <a:tabLst>
                <a:tab pos="1574800" algn="l"/>
              </a:tabLst>
            </a:pPr>
            <a:r>
              <a:rPr lang="en-US" sz="6600" spc="-5">
                <a:solidFill>
                  <a:srgbClr val="17072A"/>
                </a:solidFill>
                <a:latin typeface="Roboto"/>
                <a:cs typeface="Roboto"/>
              </a:rPr>
              <a:t>KHÁI NIỆM</a:t>
            </a:r>
            <a:endParaRPr lang="en-US" sz="6600">
              <a:latin typeface="Roboto"/>
              <a:cs typeface="Roboto"/>
            </a:endParaRPr>
          </a:p>
        </p:txBody>
      </p:sp>
      <p:sp>
        <p:nvSpPr>
          <p:cNvPr id="12" name="object 12"/>
          <p:cNvSpPr/>
          <p:nvPr/>
        </p:nvSpPr>
        <p:spPr>
          <a:xfrm>
            <a:off x="17192305" y="612413"/>
            <a:ext cx="561974" cy="295274"/>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0" y="1271521"/>
            <a:ext cx="4033745" cy="154765"/>
          </a:xfrm>
          <a:prstGeom prst="rect">
            <a:avLst/>
          </a:prstGeom>
          <a:blipFill>
            <a:blip r:embed="rId3" cstate="print"/>
            <a:stretch>
              <a:fillRect/>
            </a:stretch>
          </a:blipFill>
        </p:spPr>
        <p:txBody>
          <a:bodyPr wrap="square" lIns="0" tIns="0" rIns="0" bIns="0" rtlCol="0"/>
          <a:lstStyle/>
          <a:p>
            <a:endParaRPr/>
          </a:p>
        </p:txBody>
      </p:sp>
      <p:graphicFrame>
        <p:nvGraphicFramePr>
          <p:cNvPr id="15" name="Table 14">
            <a:extLst>
              <a:ext uri="{FF2B5EF4-FFF2-40B4-BE49-F238E27FC236}">
                <a16:creationId xmlns:a16="http://schemas.microsoft.com/office/drawing/2014/main" id="{F0D60320-76C8-9942-76CD-DD8F486AD670}"/>
              </a:ext>
            </a:extLst>
          </p:cNvPr>
          <p:cNvGraphicFramePr>
            <a:graphicFrameLocks noGrp="1"/>
          </p:cNvGraphicFramePr>
          <p:nvPr>
            <p:extLst>
              <p:ext uri="{D42A27DB-BD31-4B8C-83A1-F6EECF244321}">
                <p14:modId xmlns:p14="http://schemas.microsoft.com/office/powerpoint/2010/main" val="2564847930"/>
              </p:ext>
            </p:extLst>
          </p:nvPr>
        </p:nvGraphicFramePr>
        <p:xfrm>
          <a:off x="1409700" y="1658808"/>
          <a:ext cx="15468600" cy="7731488"/>
        </p:xfrm>
        <a:graphic>
          <a:graphicData uri="http://schemas.openxmlformats.org/drawingml/2006/table">
            <a:tbl>
              <a:tblPr firstRow="1" bandRow="1">
                <a:tableStyleId>{5C22544A-7EE6-4342-B048-85BDC9FD1C3A}</a:tableStyleId>
              </a:tblPr>
              <a:tblGrid>
                <a:gridCol w="7734300">
                  <a:extLst>
                    <a:ext uri="{9D8B030D-6E8A-4147-A177-3AD203B41FA5}">
                      <a16:colId xmlns:a16="http://schemas.microsoft.com/office/drawing/2014/main" val="3790521173"/>
                    </a:ext>
                  </a:extLst>
                </a:gridCol>
                <a:gridCol w="7734300">
                  <a:extLst>
                    <a:ext uri="{9D8B030D-6E8A-4147-A177-3AD203B41FA5}">
                      <a16:colId xmlns:a16="http://schemas.microsoft.com/office/drawing/2014/main" val="1291251111"/>
                    </a:ext>
                  </a:extLst>
                </a:gridCol>
              </a:tblGrid>
              <a:tr h="1932872">
                <a:tc>
                  <a:txBody>
                    <a:bodyPr/>
                    <a:lstStyle/>
                    <a:p>
                      <a:pPr algn="just"/>
                      <a:r>
                        <a:rPr lang="en-US" sz="3200" b="1">
                          <a:solidFill>
                            <a:schemeClr val="bg2"/>
                          </a:solidFill>
                          <a:effectLst/>
                          <a:latin typeface="Times New Roman" panose="02020603050405020304" pitchFamily="18" charset="0"/>
                          <a:ea typeface="+mn-ea"/>
                          <a:cs typeface="Times New Roman" panose="02020603050405020304" pitchFamily="18" charset="0"/>
                        </a:rPr>
                        <a:t>Mạng GAN (Global Area Network) </a:t>
                      </a:r>
                      <a:endParaRPr lang="en-US" sz="3200">
                        <a:solidFill>
                          <a:schemeClr val="bg2"/>
                        </a:solidFill>
                        <a:latin typeface="Times New Roman" panose="02020603050405020304" pitchFamily="18" charset="0"/>
                        <a:cs typeface="Times New Roman" panose="02020603050405020304" pitchFamily="18" charset="0"/>
                      </a:endParaRPr>
                    </a:p>
                  </a:txBody>
                  <a:tcPr>
                    <a:solidFill>
                      <a:srgbClr val="8E89EB"/>
                    </a:solidFill>
                  </a:tcPr>
                </a:tc>
                <a:tc>
                  <a:txBody>
                    <a:bodyPr/>
                    <a:lstStyle/>
                    <a:p>
                      <a:endParaRPr lang="en-US" sz="2000" b="1">
                        <a:solidFill>
                          <a:schemeClr val="bg2"/>
                        </a:solidFill>
                        <a:latin typeface="Times New Roman" panose="02020603050405020304" pitchFamily="18" charset="0"/>
                        <a:cs typeface="Times New Roman" panose="02020603050405020304" pitchFamily="18" charset="0"/>
                      </a:endParaRPr>
                    </a:p>
                  </a:txBody>
                  <a:tcPr>
                    <a:solidFill>
                      <a:srgbClr val="8E89EB"/>
                    </a:solidFill>
                  </a:tcPr>
                </a:tc>
                <a:extLst>
                  <a:ext uri="{0D108BD9-81ED-4DB2-BD59-A6C34878D82A}">
                    <a16:rowId xmlns:a16="http://schemas.microsoft.com/office/drawing/2014/main" val="2448275303"/>
                  </a:ext>
                </a:extLst>
              </a:tr>
              <a:tr h="1932872">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3200" b="1">
                          <a:solidFill>
                            <a:schemeClr val="bg2"/>
                          </a:solidFill>
                          <a:effectLst/>
                          <a:latin typeface="Times New Roman" panose="02020603050405020304" pitchFamily="18" charset="0"/>
                          <a:ea typeface="+mn-ea"/>
                          <a:cs typeface="Times New Roman" panose="02020603050405020304" pitchFamily="18" charset="0"/>
                        </a:rPr>
                        <a:t>Mạng WAN (Wide Area Network) - Mạng diện rộng:</a:t>
                      </a:r>
                    </a:p>
                    <a:p>
                      <a:pPr algn="just"/>
                      <a:endParaRPr lang="en-US" sz="3200">
                        <a:solidFill>
                          <a:schemeClr val="bg2"/>
                        </a:solidFill>
                        <a:latin typeface="Times New Roman" panose="02020603050405020304" pitchFamily="18" charset="0"/>
                        <a:cs typeface="Times New Roman" panose="02020603050405020304" pitchFamily="18" charset="0"/>
                      </a:endParaRPr>
                    </a:p>
                  </a:txBody>
                  <a:tcPr>
                    <a:solidFill>
                      <a:srgbClr val="8E89EB"/>
                    </a:solidFill>
                  </a:tcPr>
                </a:tc>
                <a:tc>
                  <a:txBody>
                    <a:bodyPr/>
                    <a:lstStyle/>
                    <a:p>
                      <a:r>
                        <a:rPr lang="en-US" sz="2000" b="1">
                          <a:solidFill>
                            <a:schemeClr val="bg2"/>
                          </a:solidFill>
                          <a:effectLst/>
                          <a:latin typeface="Times New Roman" panose="02020603050405020304" pitchFamily="18" charset="0"/>
                          <a:ea typeface="+mn-ea"/>
                          <a:cs typeface="Times New Roman" panose="02020603050405020304" pitchFamily="18" charset="0"/>
                        </a:rPr>
                        <a:t/>
                      </a:r>
                      <a:br>
                        <a:rPr lang="en-US" sz="2000" b="1">
                          <a:solidFill>
                            <a:schemeClr val="bg2"/>
                          </a:solidFill>
                          <a:effectLst/>
                          <a:latin typeface="Times New Roman" panose="02020603050405020304" pitchFamily="18" charset="0"/>
                          <a:ea typeface="+mn-ea"/>
                          <a:cs typeface="Times New Roman" panose="02020603050405020304" pitchFamily="18" charset="0"/>
                        </a:rPr>
                      </a:br>
                      <a:endParaRPr lang="en-US" sz="2000" b="1">
                        <a:solidFill>
                          <a:schemeClr val="bg2"/>
                        </a:solidFill>
                        <a:latin typeface="Times New Roman" panose="02020603050405020304" pitchFamily="18" charset="0"/>
                        <a:cs typeface="Times New Roman" panose="02020603050405020304" pitchFamily="18" charset="0"/>
                      </a:endParaRPr>
                    </a:p>
                  </a:txBody>
                  <a:tcPr>
                    <a:solidFill>
                      <a:srgbClr val="8E89EB"/>
                    </a:solidFill>
                  </a:tcPr>
                </a:tc>
                <a:extLst>
                  <a:ext uri="{0D108BD9-81ED-4DB2-BD59-A6C34878D82A}">
                    <a16:rowId xmlns:a16="http://schemas.microsoft.com/office/drawing/2014/main" val="184533552"/>
                  </a:ext>
                </a:extLst>
              </a:tr>
              <a:tr h="1932872">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3200" b="1">
                          <a:solidFill>
                            <a:schemeClr val="bg2"/>
                          </a:solidFill>
                          <a:effectLst/>
                          <a:latin typeface="Times New Roman" panose="02020603050405020304" pitchFamily="18" charset="0"/>
                          <a:ea typeface="+mn-ea"/>
                          <a:cs typeface="Times New Roman" panose="02020603050405020304" pitchFamily="18" charset="0"/>
                        </a:rPr>
                        <a:t>Mạng MAN (Metropolitan Area Network) - Mạng thành phố:</a:t>
                      </a:r>
                    </a:p>
                    <a:p>
                      <a:pPr algn="just"/>
                      <a:endParaRPr lang="en-US" sz="3200">
                        <a:solidFill>
                          <a:schemeClr val="bg2"/>
                        </a:solidFill>
                        <a:latin typeface="Times New Roman" panose="02020603050405020304" pitchFamily="18" charset="0"/>
                        <a:cs typeface="Times New Roman" panose="02020603050405020304" pitchFamily="18" charset="0"/>
                      </a:endParaRPr>
                    </a:p>
                  </a:txBody>
                  <a:tcPr>
                    <a:solidFill>
                      <a:srgbClr val="8E89EB"/>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sz="2000" b="1">
                        <a:solidFill>
                          <a:schemeClr val="bg2"/>
                        </a:solidFill>
                        <a:effectLst/>
                        <a:latin typeface="Times New Roman" panose="02020603050405020304" pitchFamily="18" charset="0"/>
                        <a:ea typeface="+mn-ea"/>
                        <a:cs typeface="Times New Roman" panose="02020603050405020304" pitchFamily="18" charset="0"/>
                      </a:endParaRPr>
                    </a:p>
                    <a:p>
                      <a:endParaRPr lang="en-US" sz="2000" b="1">
                        <a:solidFill>
                          <a:schemeClr val="bg2"/>
                        </a:solidFill>
                        <a:latin typeface="Times New Roman" panose="02020603050405020304" pitchFamily="18" charset="0"/>
                        <a:cs typeface="Times New Roman" panose="02020603050405020304" pitchFamily="18" charset="0"/>
                      </a:endParaRPr>
                    </a:p>
                  </a:txBody>
                  <a:tcPr>
                    <a:solidFill>
                      <a:srgbClr val="8E89EB"/>
                    </a:solidFill>
                  </a:tcPr>
                </a:tc>
                <a:extLst>
                  <a:ext uri="{0D108BD9-81ED-4DB2-BD59-A6C34878D82A}">
                    <a16:rowId xmlns:a16="http://schemas.microsoft.com/office/drawing/2014/main" val="2529063605"/>
                  </a:ext>
                </a:extLst>
              </a:tr>
              <a:tr h="1932872">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3200" b="1">
                          <a:solidFill>
                            <a:schemeClr val="bg2"/>
                          </a:solidFill>
                          <a:effectLst/>
                          <a:latin typeface="Times New Roman" panose="02020603050405020304" pitchFamily="18" charset="0"/>
                          <a:ea typeface="+mn-ea"/>
                          <a:cs typeface="Times New Roman" panose="02020603050405020304" pitchFamily="18" charset="0"/>
                        </a:rPr>
                        <a:t>Mạng LAN (Local Area Network) - Mạng cục bộ:</a:t>
                      </a:r>
                    </a:p>
                    <a:p>
                      <a:pPr algn="just"/>
                      <a:endParaRPr lang="en-US" sz="3200">
                        <a:solidFill>
                          <a:schemeClr val="bg2"/>
                        </a:solidFill>
                        <a:latin typeface="Times New Roman" panose="02020603050405020304" pitchFamily="18" charset="0"/>
                        <a:cs typeface="Times New Roman" panose="02020603050405020304" pitchFamily="18" charset="0"/>
                      </a:endParaRPr>
                    </a:p>
                  </a:txBody>
                  <a:tcPr>
                    <a:solidFill>
                      <a:srgbClr val="8E89EB"/>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sz="2000" b="1">
                        <a:solidFill>
                          <a:schemeClr val="bg2"/>
                        </a:solidFill>
                        <a:latin typeface="Times New Roman" panose="02020603050405020304" pitchFamily="18" charset="0"/>
                        <a:cs typeface="Times New Roman" panose="02020603050405020304" pitchFamily="18" charset="0"/>
                      </a:endParaRPr>
                    </a:p>
                  </a:txBody>
                  <a:tcPr>
                    <a:solidFill>
                      <a:srgbClr val="8E89EB"/>
                    </a:solidFill>
                  </a:tcPr>
                </a:tc>
                <a:extLst>
                  <a:ext uri="{0D108BD9-81ED-4DB2-BD59-A6C34878D82A}">
                    <a16:rowId xmlns:a16="http://schemas.microsoft.com/office/drawing/2014/main" val="1047106176"/>
                  </a:ext>
                </a:extLst>
              </a:tr>
            </a:tbl>
          </a:graphicData>
        </a:graphic>
      </p:graphicFrame>
      <p:sp>
        <p:nvSpPr>
          <p:cNvPr id="2" name="TextBox 1">
            <a:extLst>
              <a:ext uri="{FF2B5EF4-FFF2-40B4-BE49-F238E27FC236}">
                <a16:creationId xmlns:a16="http://schemas.microsoft.com/office/drawing/2014/main" id="{0F77ED49-D370-9715-A72F-7D3F22BCF2BC}"/>
              </a:ext>
            </a:extLst>
          </p:cNvPr>
          <p:cNvSpPr txBox="1"/>
          <p:nvPr/>
        </p:nvSpPr>
        <p:spPr>
          <a:xfrm>
            <a:off x="18288000" y="1923047"/>
            <a:ext cx="7467600" cy="1477328"/>
          </a:xfrm>
          <a:prstGeom prst="rect">
            <a:avLst/>
          </a:prstGeom>
          <a:noFill/>
        </p:spPr>
        <p:txBody>
          <a:bodyPr wrap="square" rtlCol="0">
            <a:spAutoFit/>
          </a:bodyPr>
          <a:lstStyle/>
          <a:p>
            <a:pPr lvl="0"/>
            <a:r>
              <a:rPr lang="en-US" sz="1800" b="1">
                <a:solidFill>
                  <a:schemeClr val="bg2"/>
                </a:solidFill>
                <a:effectLst/>
                <a:latin typeface="Times New Roman" panose="02020603050405020304" pitchFamily="18" charset="0"/>
                <a:ea typeface="+mn-ea"/>
                <a:cs typeface="Times New Roman" panose="02020603050405020304" pitchFamily="18" charset="0"/>
              </a:rPr>
              <a:t>Mạng GAN thực hiện kết nối máy tính từ các châu lục khác nhau tạo nên một hệ thống. Thông thường kết nối mạng này được thực hiện thông qua đường truyền mạng viễn thông và thông qua vệ tinh.</a:t>
            </a:r>
          </a:p>
          <a:p>
            <a:pPr lvl="0"/>
            <a:r>
              <a:rPr lang="en-US" sz="1800" b="1">
                <a:solidFill>
                  <a:schemeClr val="bg2"/>
                </a:solidFill>
                <a:effectLst/>
                <a:latin typeface="Times New Roman" panose="02020603050405020304" pitchFamily="18" charset="0"/>
                <a:ea typeface="+mn-ea"/>
                <a:cs typeface="Times New Roman" panose="02020603050405020304" pitchFamily="18" charset="0"/>
              </a:rPr>
              <a:t>Mạng Internet là một mạng GAN</a:t>
            </a:r>
          </a:p>
          <a:p>
            <a:endParaRPr lang="en-US"/>
          </a:p>
        </p:txBody>
      </p:sp>
      <p:sp>
        <p:nvSpPr>
          <p:cNvPr id="3" name="TextBox 2">
            <a:extLst>
              <a:ext uri="{FF2B5EF4-FFF2-40B4-BE49-F238E27FC236}">
                <a16:creationId xmlns:a16="http://schemas.microsoft.com/office/drawing/2014/main" id="{586E215B-55ED-EFF2-EFA6-21CE3EF9BF94}"/>
              </a:ext>
            </a:extLst>
          </p:cNvPr>
          <p:cNvSpPr txBox="1"/>
          <p:nvPr/>
        </p:nvSpPr>
        <p:spPr>
          <a:xfrm>
            <a:off x="18313400" y="3724074"/>
            <a:ext cx="7467600" cy="1477328"/>
          </a:xfrm>
          <a:prstGeom prst="rect">
            <a:avLst/>
          </a:prstGeom>
          <a:noFill/>
        </p:spPr>
        <p:txBody>
          <a:bodyPr wrap="square" rtlCol="0">
            <a:spAutoFit/>
          </a:bodyPr>
          <a:lstStyle/>
          <a:p>
            <a:r>
              <a:rPr lang="en-US" sz="1800" b="1">
                <a:solidFill>
                  <a:schemeClr val="bg2"/>
                </a:solidFill>
                <a:effectLst/>
                <a:latin typeface="Times New Roman" panose="02020603050405020304" pitchFamily="18" charset="0"/>
                <a:ea typeface="+mn-ea"/>
                <a:cs typeface="Times New Roman" panose="02020603050405020304" pitchFamily="18" charset="0"/>
              </a:rPr>
              <a:t>Mạng WAN kết nối diện rộng, kết nối các máy tính trong nội bộ giữa các quốc gia hay giữa các quốc gia trên một châu lục hoặc như mạng internet phục vụ các công ty lớn, ngành kinh tế có bán kính diện rộng lớn. Mạng máy tính này được kết nối thông qua đường truyền mạng viễn thông. </a:t>
            </a:r>
            <a:br>
              <a:rPr lang="en-US" sz="1800" b="1">
                <a:solidFill>
                  <a:schemeClr val="bg2"/>
                </a:solidFill>
                <a:effectLst/>
                <a:latin typeface="Times New Roman" panose="02020603050405020304" pitchFamily="18" charset="0"/>
                <a:ea typeface="+mn-ea"/>
                <a:cs typeface="Times New Roman" panose="02020603050405020304" pitchFamily="18" charset="0"/>
              </a:rPr>
            </a:br>
            <a:endParaRPr lang="en-US"/>
          </a:p>
        </p:txBody>
      </p:sp>
      <p:sp>
        <p:nvSpPr>
          <p:cNvPr id="4" name="TextBox 3">
            <a:extLst>
              <a:ext uri="{FF2B5EF4-FFF2-40B4-BE49-F238E27FC236}">
                <a16:creationId xmlns:a16="http://schemas.microsoft.com/office/drawing/2014/main" id="{AD996ADC-3613-0B0E-3918-BC4879610694}"/>
              </a:ext>
            </a:extLst>
          </p:cNvPr>
          <p:cNvSpPr txBox="1"/>
          <p:nvPr/>
        </p:nvSpPr>
        <p:spPr>
          <a:xfrm>
            <a:off x="18288000" y="5753100"/>
            <a:ext cx="7467600" cy="1477328"/>
          </a:xfrm>
          <a:prstGeom prst="rect">
            <a:avLst/>
          </a:prstGeom>
          <a:noFill/>
        </p:spPr>
        <p:txBody>
          <a:bodyPr wrap="square" rtlCol="0">
            <a:spAutoFit/>
          </a:bodyPr>
          <a:lstStyle/>
          <a:p>
            <a:r>
              <a:rPr lang="en-US" sz="1800" b="1">
                <a:solidFill>
                  <a:schemeClr val="bg2"/>
                </a:solidFill>
                <a:effectLst/>
                <a:latin typeface="Times New Roman" panose="02020603050405020304" pitchFamily="18" charset="0"/>
                <a:ea typeface="+mn-ea"/>
                <a:cs typeface="Times New Roman" panose="02020603050405020304" pitchFamily="18" charset="0"/>
              </a:rPr>
              <a:t>Mạng MAN  kết nối các máy tính trong một phạm vi địa lý một đô thị hoặc trung tâm kinh tế xã hội có bán kính hàng trăm Km. Số lượng máy có thể lên đến hàng nghìn. Đường truyền có thể sử dụng cơ sở hạ tầng của viễn thông. Kết nối thông qua mạng truyền thông có tốc độ cao (từ 50-100 Mbit/s).</a:t>
            </a:r>
            <a:endParaRPr lang="en-US"/>
          </a:p>
        </p:txBody>
      </p:sp>
      <p:sp>
        <p:nvSpPr>
          <p:cNvPr id="5" name="TextBox 4">
            <a:extLst>
              <a:ext uri="{FF2B5EF4-FFF2-40B4-BE49-F238E27FC236}">
                <a16:creationId xmlns:a16="http://schemas.microsoft.com/office/drawing/2014/main" id="{3D1CC08D-08BE-43C9-BA94-CF534D0FCDCC}"/>
              </a:ext>
            </a:extLst>
          </p:cNvPr>
          <p:cNvSpPr txBox="1"/>
          <p:nvPr/>
        </p:nvSpPr>
        <p:spPr>
          <a:xfrm>
            <a:off x="18338800" y="7734300"/>
            <a:ext cx="7543800" cy="1754326"/>
          </a:xfrm>
          <a:prstGeom prst="rect">
            <a:avLst/>
          </a:prstGeom>
          <a:noFill/>
        </p:spPr>
        <p:txBody>
          <a:bodyPr wrap="square" rtlCol="0">
            <a:spAutoFit/>
          </a:bodyPr>
          <a:lstStyle/>
          <a:p>
            <a:r>
              <a:rPr lang="en-US" sz="1800" b="1">
                <a:solidFill>
                  <a:schemeClr val="bg2"/>
                </a:solidFill>
                <a:effectLst/>
                <a:latin typeface="Times New Roman" panose="02020603050405020304" pitchFamily="18" charset="0"/>
                <a:ea typeface="+mn-ea"/>
                <a:cs typeface="Times New Roman" panose="02020603050405020304" pitchFamily="18" charset="0"/>
              </a:rPr>
              <a:t>Đây là mạng cục bộ, thực hiện kết nối các máy tính trong cùng một khu vực với bán kính hẹp, thông thường khoảng vài trǎm mét. Kết nối thông qua truyền thông tốc độ cao ví dụ cáp dẫn đồng trục thay cáp quang mạng. Mạng LAN thường sử dụng trong nội bộ cơ quan/tổ chức…Các mạng LAN có thể được kết nối với nhau tạo thành thành mạng WAN.</a:t>
            </a:r>
          </a:p>
          <a:p>
            <a:endParaRPr lang="en-US"/>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iterate type="wd">
                                    <p:tmPct val="0"/>
                                  </p:iterate>
                                  <p:childTnLst>
                                    <p:animMotion origin="layout" path="M 3.33333E-6 -1.97531E-6 L -0.49584 -0.00308 " pathEditMode="relative" rAng="0" ptsTypes="AA">
                                      <p:cBhvr>
                                        <p:cTn id="6" dur="2000" fill="hold"/>
                                        <p:tgtEl>
                                          <p:spTgt spid="2"/>
                                        </p:tgtEl>
                                        <p:attrNameLst>
                                          <p:attrName>ppt_x</p:attrName>
                                          <p:attrName>ppt_y</p:attrName>
                                        </p:attrNameLst>
                                      </p:cBhvr>
                                      <p:rCtr x="-24792" y="-154"/>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iterate type="wd">
                                    <p:tmPct val="0"/>
                                  </p:iterate>
                                  <p:childTnLst>
                                    <p:animMotion origin="layout" path="M 4.44444E-6 3.7037E-6 L -0.49723 0.00694 " pathEditMode="relative" rAng="0" ptsTypes="AA">
                                      <p:cBhvr>
                                        <p:cTn id="10" dur="2000" fill="hold"/>
                                        <p:tgtEl>
                                          <p:spTgt spid="3"/>
                                        </p:tgtEl>
                                        <p:attrNameLst>
                                          <p:attrName>ppt_x</p:attrName>
                                          <p:attrName>ppt_y</p:attrName>
                                        </p:attrNameLst>
                                      </p:cBhvr>
                                      <p:rCtr x="-24861" y="340"/>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grpId="0" nodeType="clickEffect">
                                  <p:stCondLst>
                                    <p:cond delay="0"/>
                                  </p:stCondLst>
                                  <p:iterate type="wd">
                                    <p:tmPct val="0"/>
                                  </p:iterate>
                                  <p:childTnLst>
                                    <p:animMotion origin="layout" path="M 3.33333E-6 1.48148E-6 L -0.49167 0.00231 " pathEditMode="relative" rAng="0" ptsTypes="AA">
                                      <p:cBhvr>
                                        <p:cTn id="14" dur="2000" fill="hold"/>
                                        <p:tgtEl>
                                          <p:spTgt spid="4"/>
                                        </p:tgtEl>
                                        <p:attrNameLst>
                                          <p:attrName>ppt_x</p:attrName>
                                          <p:attrName>ppt_y</p:attrName>
                                        </p:attrNameLst>
                                      </p:cBhvr>
                                      <p:rCtr x="-24583" y="108"/>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iterate type="wd">
                                    <p:tmPct val="0"/>
                                  </p:iterate>
                                  <p:childTnLst>
                                    <p:animMotion origin="layout" path="M 2.22222E-6 2.96296E-6 L -0.5007 -0.02392 " pathEditMode="relative" rAng="0" ptsTypes="AA">
                                      <p:cBhvr>
                                        <p:cTn id="18" dur="2000" fill="hold"/>
                                        <p:tgtEl>
                                          <p:spTgt spid="5"/>
                                        </p:tgtEl>
                                        <p:attrNameLst>
                                          <p:attrName>ppt_x</p:attrName>
                                          <p:attrName>ppt_y</p:attrName>
                                        </p:attrNameLst>
                                      </p:cBhvr>
                                      <p:rCtr x="-25035" y="-12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152126"/>
            <a:ext cx="6219190" cy="6135370"/>
            <a:chOff x="0" y="4152126"/>
            <a:chExt cx="6219190" cy="6135370"/>
          </a:xfrm>
        </p:grpSpPr>
        <p:sp>
          <p:nvSpPr>
            <p:cNvPr id="3" name="object 3"/>
            <p:cNvSpPr/>
            <p:nvPr/>
          </p:nvSpPr>
          <p:spPr>
            <a:xfrm>
              <a:off x="0" y="4187040"/>
              <a:ext cx="6185599" cy="609995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4152126"/>
              <a:ext cx="6219190" cy="6135370"/>
            </a:xfrm>
            <a:custGeom>
              <a:avLst/>
              <a:gdLst/>
              <a:ahLst/>
              <a:cxnLst/>
              <a:rect l="l" t="t" r="r" b="b"/>
              <a:pathLst>
                <a:path w="6219190" h="6135370">
                  <a:moveTo>
                    <a:pt x="6219126" y="6134873"/>
                  </a:moveTo>
                  <a:lnTo>
                    <a:pt x="6149531" y="6134873"/>
                  </a:lnTo>
                  <a:lnTo>
                    <a:pt x="0" y="70446"/>
                  </a:lnTo>
                  <a:lnTo>
                    <a:pt x="0" y="0"/>
                  </a:lnTo>
                  <a:lnTo>
                    <a:pt x="6219126" y="6134873"/>
                  </a:lnTo>
                  <a:close/>
                </a:path>
              </a:pathLst>
            </a:custGeom>
            <a:solidFill>
              <a:srgbClr val="FFFFFF"/>
            </a:solidFill>
          </p:spPr>
          <p:txBody>
            <a:bodyPr wrap="square" lIns="0" tIns="0" rIns="0" bIns="0" rtlCol="0"/>
            <a:lstStyle/>
            <a:p>
              <a:endParaRPr/>
            </a:p>
          </p:txBody>
        </p:sp>
      </p:grpSp>
      <p:sp>
        <p:nvSpPr>
          <p:cNvPr id="5" name="object 5"/>
          <p:cNvSpPr/>
          <p:nvPr/>
        </p:nvSpPr>
        <p:spPr>
          <a:xfrm>
            <a:off x="17192305" y="554359"/>
            <a:ext cx="561974" cy="295274"/>
          </a:xfrm>
          <a:prstGeom prst="rect">
            <a:avLst/>
          </a:prstGeom>
          <a:blipFill>
            <a:blip r:embed="rId3" cstate="print"/>
            <a:stretch>
              <a:fillRect/>
            </a:stretch>
          </a:blipFill>
        </p:spPr>
        <p:txBody>
          <a:bodyPr wrap="square" lIns="0" tIns="0" rIns="0" bIns="0" rtlCol="0"/>
          <a:lstStyle/>
          <a:p>
            <a:endParaRPr/>
          </a:p>
        </p:txBody>
      </p:sp>
      <p:sp>
        <p:nvSpPr>
          <p:cNvPr id="21" name="TextBox 20">
            <a:extLst>
              <a:ext uri="{FF2B5EF4-FFF2-40B4-BE49-F238E27FC236}">
                <a16:creationId xmlns:a16="http://schemas.microsoft.com/office/drawing/2014/main" id="{54E164B9-F2CC-6D25-030A-0CBEAE9B1996}"/>
              </a:ext>
            </a:extLst>
          </p:cNvPr>
          <p:cNvSpPr txBox="1"/>
          <p:nvPr/>
        </p:nvSpPr>
        <p:spPr>
          <a:xfrm>
            <a:off x="6019800" y="419100"/>
            <a:ext cx="5486400" cy="1015663"/>
          </a:xfrm>
          <a:prstGeom prst="rect">
            <a:avLst/>
          </a:prstGeom>
          <a:noFill/>
        </p:spPr>
        <p:txBody>
          <a:bodyPr wrap="square" rtlCol="0">
            <a:spAutoFit/>
          </a:bodyPr>
          <a:lstStyle/>
          <a:p>
            <a:pPr algn="ctr"/>
            <a:r>
              <a:rPr lang="en-US" sz="6000" b="1">
                <a:solidFill>
                  <a:srgbClr val="7030A0"/>
                </a:solidFill>
                <a:latin typeface="Roboto" panose="02000000000000000000" pitchFamily="2" charset="0"/>
                <a:ea typeface="Roboto" panose="02000000000000000000" pitchFamily="2" charset="0"/>
                <a:cs typeface="Roboto" panose="02000000000000000000" pitchFamily="2" charset="0"/>
              </a:rPr>
              <a:t>TỔNG QUAN</a:t>
            </a:r>
          </a:p>
        </p:txBody>
      </p:sp>
      <p:pic>
        <p:nvPicPr>
          <p:cNvPr id="18" name="Picture 17">
            <a:extLst>
              <a:ext uri="{FF2B5EF4-FFF2-40B4-BE49-F238E27FC236}">
                <a16:creationId xmlns:a16="http://schemas.microsoft.com/office/drawing/2014/main" id="{866949BA-FD34-D699-851A-BB52EC48FB64}"/>
              </a:ext>
            </a:extLst>
          </p:cNvPr>
          <p:cNvPicPr>
            <a:picLocks noChangeAspect="1"/>
          </p:cNvPicPr>
          <p:nvPr/>
        </p:nvPicPr>
        <p:blipFill>
          <a:blip r:embed="rId4"/>
          <a:stretch>
            <a:fillRect/>
          </a:stretch>
        </p:blipFill>
        <p:spPr>
          <a:xfrm>
            <a:off x="2209800" y="1714500"/>
            <a:ext cx="13862965" cy="7949945"/>
          </a:xfrm>
          <a:prstGeom prst="rect">
            <a:avLst/>
          </a:prstGeom>
        </p:spPr>
      </p:pic>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7072A"/>
          </a:solidFill>
        </p:spPr>
        <p:txBody>
          <a:bodyPr wrap="square" lIns="0" tIns="0" rIns="0" bIns="0" rtlCol="0"/>
          <a:lstStyle/>
          <a:p>
            <a:endParaRPr/>
          </a:p>
        </p:txBody>
      </p:sp>
      <p:grpSp>
        <p:nvGrpSpPr>
          <p:cNvPr id="3" name="object 3"/>
          <p:cNvGrpSpPr/>
          <p:nvPr/>
        </p:nvGrpSpPr>
        <p:grpSpPr>
          <a:xfrm>
            <a:off x="0" y="0"/>
            <a:ext cx="6846570" cy="10287000"/>
            <a:chOff x="0" y="0"/>
            <a:chExt cx="6846570" cy="10287000"/>
          </a:xfrm>
        </p:grpSpPr>
        <p:sp>
          <p:nvSpPr>
            <p:cNvPr id="4" name="object 4"/>
            <p:cNvSpPr/>
            <p:nvPr/>
          </p:nvSpPr>
          <p:spPr>
            <a:xfrm>
              <a:off x="0" y="0"/>
              <a:ext cx="6846417" cy="102869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464052" y="3599870"/>
              <a:ext cx="1212372" cy="121237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460638" y="3596456"/>
              <a:ext cx="1219200" cy="1219200"/>
            </a:xfrm>
            <a:custGeom>
              <a:avLst/>
              <a:gdLst/>
              <a:ahLst/>
              <a:cxnLst/>
              <a:rect l="l" t="t" r="r" b="b"/>
              <a:pathLst>
                <a:path w="1219200" h="1219200">
                  <a:moveTo>
                    <a:pt x="609600" y="1219200"/>
                  </a:moveTo>
                  <a:lnTo>
                    <a:pt x="562014" y="1217363"/>
                  </a:lnTo>
                  <a:lnTo>
                    <a:pt x="515420" y="1211943"/>
                  </a:lnTo>
                  <a:lnTo>
                    <a:pt x="469955" y="1203078"/>
                  </a:lnTo>
                  <a:lnTo>
                    <a:pt x="425755" y="1190902"/>
                  </a:lnTo>
                  <a:lnTo>
                    <a:pt x="382957" y="1175553"/>
                  </a:lnTo>
                  <a:lnTo>
                    <a:pt x="341695" y="1157166"/>
                  </a:lnTo>
                  <a:lnTo>
                    <a:pt x="302108" y="1135879"/>
                  </a:lnTo>
                  <a:lnTo>
                    <a:pt x="264331" y="1111826"/>
                  </a:lnTo>
                  <a:lnTo>
                    <a:pt x="228501" y="1085146"/>
                  </a:lnTo>
                  <a:lnTo>
                    <a:pt x="194754" y="1055973"/>
                  </a:lnTo>
                  <a:lnTo>
                    <a:pt x="163226" y="1024445"/>
                  </a:lnTo>
                  <a:lnTo>
                    <a:pt x="134053" y="990698"/>
                  </a:lnTo>
                  <a:lnTo>
                    <a:pt x="107373" y="954868"/>
                  </a:lnTo>
                  <a:lnTo>
                    <a:pt x="83321" y="917091"/>
                  </a:lnTo>
                  <a:lnTo>
                    <a:pt x="62033" y="877504"/>
                  </a:lnTo>
                  <a:lnTo>
                    <a:pt x="43646" y="836243"/>
                  </a:lnTo>
                  <a:lnTo>
                    <a:pt x="28297" y="793444"/>
                  </a:lnTo>
                  <a:lnTo>
                    <a:pt x="16121" y="749244"/>
                  </a:lnTo>
                  <a:lnTo>
                    <a:pt x="7256" y="703779"/>
                  </a:lnTo>
                  <a:lnTo>
                    <a:pt x="1836" y="657185"/>
                  </a:lnTo>
                  <a:lnTo>
                    <a:pt x="0" y="609600"/>
                  </a:lnTo>
                  <a:lnTo>
                    <a:pt x="1836" y="562014"/>
                  </a:lnTo>
                  <a:lnTo>
                    <a:pt x="7256" y="515420"/>
                  </a:lnTo>
                  <a:lnTo>
                    <a:pt x="16121" y="469955"/>
                  </a:lnTo>
                  <a:lnTo>
                    <a:pt x="28297" y="425755"/>
                  </a:lnTo>
                  <a:lnTo>
                    <a:pt x="43646" y="382957"/>
                  </a:lnTo>
                  <a:lnTo>
                    <a:pt x="62033" y="341695"/>
                  </a:lnTo>
                  <a:lnTo>
                    <a:pt x="83321" y="302108"/>
                  </a:lnTo>
                  <a:lnTo>
                    <a:pt x="107373" y="264331"/>
                  </a:lnTo>
                  <a:lnTo>
                    <a:pt x="134053" y="228501"/>
                  </a:lnTo>
                  <a:lnTo>
                    <a:pt x="163226" y="194754"/>
                  </a:lnTo>
                  <a:lnTo>
                    <a:pt x="194754" y="163226"/>
                  </a:lnTo>
                  <a:lnTo>
                    <a:pt x="228501" y="134053"/>
                  </a:lnTo>
                  <a:lnTo>
                    <a:pt x="264331" y="107373"/>
                  </a:lnTo>
                  <a:lnTo>
                    <a:pt x="302108" y="83321"/>
                  </a:lnTo>
                  <a:lnTo>
                    <a:pt x="341695" y="62033"/>
                  </a:lnTo>
                  <a:lnTo>
                    <a:pt x="382957" y="43646"/>
                  </a:lnTo>
                  <a:lnTo>
                    <a:pt x="425755" y="28297"/>
                  </a:lnTo>
                  <a:lnTo>
                    <a:pt x="469955" y="16121"/>
                  </a:lnTo>
                  <a:lnTo>
                    <a:pt x="515420" y="7256"/>
                  </a:lnTo>
                  <a:lnTo>
                    <a:pt x="562014" y="1836"/>
                  </a:lnTo>
                  <a:lnTo>
                    <a:pt x="609600" y="0"/>
                  </a:lnTo>
                  <a:lnTo>
                    <a:pt x="657154" y="1836"/>
                  </a:lnTo>
                  <a:lnTo>
                    <a:pt x="700039" y="6827"/>
                  </a:lnTo>
                  <a:lnTo>
                    <a:pt x="609600" y="6827"/>
                  </a:lnTo>
                  <a:lnTo>
                    <a:pt x="562564" y="8644"/>
                  </a:lnTo>
                  <a:lnTo>
                    <a:pt x="516507" y="14005"/>
                  </a:lnTo>
                  <a:lnTo>
                    <a:pt x="471562" y="22775"/>
                  </a:lnTo>
                  <a:lnTo>
                    <a:pt x="427865" y="34820"/>
                  </a:lnTo>
                  <a:lnTo>
                    <a:pt x="385551" y="50003"/>
                  </a:lnTo>
                  <a:lnTo>
                    <a:pt x="344755" y="68189"/>
                  </a:lnTo>
                  <a:lnTo>
                    <a:pt x="305612" y="89245"/>
                  </a:lnTo>
                  <a:lnTo>
                    <a:pt x="268258" y="113034"/>
                  </a:lnTo>
                  <a:lnTo>
                    <a:pt x="232826" y="139422"/>
                  </a:lnTo>
                  <a:lnTo>
                    <a:pt x="199453" y="168273"/>
                  </a:lnTo>
                  <a:lnTo>
                    <a:pt x="168273" y="199453"/>
                  </a:lnTo>
                  <a:lnTo>
                    <a:pt x="139422" y="232826"/>
                  </a:lnTo>
                  <a:lnTo>
                    <a:pt x="113034" y="268258"/>
                  </a:lnTo>
                  <a:lnTo>
                    <a:pt x="89245" y="305612"/>
                  </a:lnTo>
                  <a:lnTo>
                    <a:pt x="68189" y="344755"/>
                  </a:lnTo>
                  <a:lnTo>
                    <a:pt x="50003" y="385551"/>
                  </a:lnTo>
                  <a:lnTo>
                    <a:pt x="34820" y="427865"/>
                  </a:lnTo>
                  <a:lnTo>
                    <a:pt x="22775" y="471562"/>
                  </a:lnTo>
                  <a:lnTo>
                    <a:pt x="14005" y="516507"/>
                  </a:lnTo>
                  <a:lnTo>
                    <a:pt x="8644" y="562564"/>
                  </a:lnTo>
                  <a:lnTo>
                    <a:pt x="6827" y="609600"/>
                  </a:lnTo>
                  <a:lnTo>
                    <a:pt x="8644" y="656635"/>
                  </a:lnTo>
                  <a:lnTo>
                    <a:pt x="14005" y="702692"/>
                  </a:lnTo>
                  <a:lnTo>
                    <a:pt x="22775" y="747637"/>
                  </a:lnTo>
                  <a:lnTo>
                    <a:pt x="34820" y="791334"/>
                  </a:lnTo>
                  <a:lnTo>
                    <a:pt x="50003" y="833648"/>
                  </a:lnTo>
                  <a:lnTo>
                    <a:pt x="68189" y="874444"/>
                  </a:lnTo>
                  <a:lnTo>
                    <a:pt x="89245" y="913587"/>
                  </a:lnTo>
                  <a:lnTo>
                    <a:pt x="113034" y="950941"/>
                  </a:lnTo>
                  <a:lnTo>
                    <a:pt x="139422" y="986373"/>
                  </a:lnTo>
                  <a:lnTo>
                    <a:pt x="168273" y="1019746"/>
                  </a:lnTo>
                  <a:lnTo>
                    <a:pt x="199453" y="1050926"/>
                  </a:lnTo>
                  <a:lnTo>
                    <a:pt x="232826" y="1079777"/>
                  </a:lnTo>
                  <a:lnTo>
                    <a:pt x="268258" y="1106165"/>
                  </a:lnTo>
                  <a:lnTo>
                    <a:pt x="305612" y="1129954"/>
                  </a:lnTo>
                  <a:lnTo>
                    <a:pt x="344755" y="1151010"/>
                  </a:lnTo>
                  <a:lnTo>
                    <a:pt x="385551" y="1169196"/>
                  </a:lnTo>
                  <a:lnTo>
                    <a:pt x="427865" y="1184379"/>
                  </a:lnTo>
                  <a:lnTo>
                    <a:pt x="471562" y="1196424"/>
                  </a:lnTo>
                  <a:lnTo>
                    <a:pt x="516507" y="1205194"/>
                  </a:lnTo>
                  <a:lnTo>
                    <a:pt x="562564" y="1210555"/>
                  </a:lnTo>
                  <a:lnTo>
                    <a:pt x="609600" y="1212372"/>
                  </a:lnTo>
                  <a:lnTo>
                    <a:pt x="700039" y="1212372"/>
                  </a:lnTo>
                  <a:lnTo>
                    <a:pt x="657154" y="1217363"/>
                  </a:lnTo>
                  <a:lnTo>
                    <a:pt x="609600" y="1219200"/>
                  </a:lnTo>
                  <a:close/>
                </a:path>
                <a:path w="1219200" h="1219200">
                  <a:moveTo>
                    <a:pt x="700039" y="1212372"/>
                  </a:moveTo>
                  <a:lnTo>
                    <a:pt x="609600" y="1212372"/>
                  </a:lnTo>
                  <a:lnTo>
                    <a:pt x="656635" y="1210555"/>
                  </a:lnTo>
                  <a:lnTo>
                    <a:pt x="702692" y="1205194"/>
                  </a:lnTo>
                  <a:lnTo>
                    <a:pt x="747637" y="1196424"/>
                  </a:lnTo>
                  <a:lnTo>
                    <a:pt x="791334" y="1184379"/>
                  </a:lnTo>
                  <a:lnTo>
                    <a:pt x="833648" y="1169196"/>
                  </a:lnTo>
                  <a:lnTo>
                    <a:pt x="874444" y="1151010"/>
                  </a:lnTo>
                  <a:lnTo>
                    <a:pt x="913587" y="1129954"/>
                  </a:lnTo>
                  <a:lnTo>
                    <a:pt x="950941" y="1106165"/>
                  </a:lnTo>
                  <a:lnTo>
                    <a:pt x="986373" y="1079777"/>
                  </a:lnTo>
                  <a:lnTo>
                    <a:pt x="1019746" y="1050926"/>
                  </a:lnTo>
                  <a:lnTo>
                    <a:pt x="1050926" y="1019746"/>
                  </a:lnTo>
                  <a:lnTo>
                    <a:pt x="1079777" y="986373"/>
                  </a:lnTo>
                  <a:lnTo>
                    <a:pt x="1106165" y="950941"/>
                  </a:lnTo>
                  <a:lnTo>
                    <a:pt x="1129954" y="913587"/>
                  </a:lnTo>
                  <a:lnTo>
                    <a:pt x="1151010" y="874444"/>
                  </a:lnTo>
                  <a:lnTo>
                    <a:pt x="1169196" y="833648"/>
                  </a:lnTo>
                  <a:lnTo>
                    <a:pt x="1184379" y="791334"/>
                  </a:lnTo>
                  <a:lnTo>
                    <a:pt x="1196424" y="747637"/>
                  </a:lnTo>
                  <a:lnTo>
                    <a:pt x="1205194" y="702692"/>
                  </a:lnTo>
                  <a:lnTo>
                    <a:pt x="1210555" y="656635"/>
                  </a:lnTo>
                  <a:lnTo>
                    <a:pt x="1212372" y="609600"/>
                  </a:lnTo>
                  <a:lnTo>
                    <a:pt x="1210555" y="562564"/>
                  </a:lnTo>
                  <a:lnTo>
                    <a:pt x="1205194" y="516507"/>
                  </a:lnTo>
                  <a:lnTo>
                    <a:pt x="1196424" y="471562"/>
                  </a:lnTo>
                  <a:lnTo>
                    <a:pt x="1184379" y="427865"/>
                  </a:lnTo>
                  <a:lnTo>
                    <a:pt x="1169196" y="385551"/>
                  </a:lnTo>
                  <a:lnTo>
                    <a:pt x="1151010" y="344755"/>
                  </a:lnTo>
                  <a:lnTo>
                    <a:pt x="1129954" y="305612"/>
                  </a:lnTo>
                  <a:lnTo>
                    <a:pt x="1106165" y="268258"/>
                  </a:lnTo>
                  <a:lnTo>
                    <a:pt x="1079777" y="232826"/>
                  </a:lnTo>
                  <a:lnTo>
                    <a:pt x="1050926" y="199453"/>
                  </a:lnTo>
                  <a:lnTo>
                    <a:pt x="1019746" y="168273"/>
                  </a:lnTo>
                  <a:lnTo>
                    <a:pt x="986373" y="139422"/>
                  </a:lnTo>
                  <a:lnTo>
                    <a:pt x="950941" y="113034"/>
                  </a:lnTo>
                  <a:lnTo>
                    <a:pt x="913587" y="89245"/>
                  </a:lnTo>
                  <a:lnTo>
                    <a:pt x="874444" y="68189"/>
                  </a:lnTo>
                  <a:lnTo>
                    <a:pt x="833648" y="50003"/>
                  </a:lnTo>
                  <a:lnTo>
                    <a:pt x="791334" y="34820"/>
                  </a:lnTo>
                  <a:lnTo>
                    <a:pt x="747637" y="22775"/>
                  </a:lnTo>
                  <a:lnTo>
                    <a:pt x="702692" y="14005"/>
                  </a:lnTo>
                  <a:lnTo>
                    <a:pt x="656635" y="8644"/>
                  </a:lnTo>
                  <a:lnTo>
                    <a:pt x="609600" y="6827"/>
                  </a:lnTo>
                  <a:lnTo>
                    <a:pt x="700039" y="6827"/>
                  </a:lnTo>
                  <a:lnTo>
                    <a:pt x="749167" y="16121"/>
                  </a:lnTo>
                  <a:lnTo>
                    <a:pt x="793352" y="28297"/>
                  </a:lnTo>
                  <a:lnTo>
                    <a:pt x="836141" y="43646"/>
                  </a:lnTo>
                  <a:lnTo>
                    <a:pt x="877397" y="62033"/>
                  </a:lnTo>
                  <a:lnTo>
                    <a:pt x="916982" y="83321"/>
                  </a:lnTo>
                  <a:lnTo>
                    <a:pt x="954761" y="107373"/>
                  </a:lnTo>
                  <a:lnTo>
                    <a:pt x="990596" y="134053"/>
                  </a:lnTo>
                  <a:lnTo>
                    <a:pt x="1024350" y="163226"/>
                  </a:lnTo>
                  <a:lnTo>
                    <a:pt x="1055887" y="194754"/>
                  </a:lnTo>
                  <a:lnTo>
                    <a:pt x="1085069" y="228501"/>
                  </a:lnTo>
                  <a:lnTo>
                    <a:pt x="1111761" y="264331"/>
                  </a:lnTo>
                  <a:lnTo>
                    <a:pt x="1135824" y="302108"/>
                  </a:lnTo>
                  <a:lnTo>
                    <a:pt x="1157123" y="341695"/>
                  </a:lnTo>
                  <a:lnTo>
                    <a:pt x="1175521" y="382957"/>
                  </a:lnTo>
                  <a:lnTo>
                    <a:pt x="1190881" y="425755"/>
                  </a:lnTo>
                  <a:lnTo>
                    <a:pt x="1203065" y="469955"/>
                  </a:lnTo>
                  <a:lnTo>
                    <a:pt x="1211937" y="515420"/>
                  </a:lnTo>
                  <a:lnTo>
                    <a:pt x="1217361" y="562014"/>
                  </a:lnTo>
                  <a:lnTo>
                    <a:pt x="1219200" y="609600"/>
                  </a:lnTo>
                  <a:lnTo>
                    <a:pt x="1217361" y="657185"/>
                  </a:lnTo>
                  <a:lnTo>
                    <a:pt x="1211937" y="703779"/>
                  </a:lnTo>
                  <a:lnTo>
                    <a:pt x="1203065" y="749244"/>
                  </a:lnTo>
                  <a:lnTo>
                    <a:pt x="1190881" y="793444"/>
                  </a:lnTo>
                  <a:lnTo>
                    <a:pt x="1175521" y="836243"/>
                  </a:lnTo>
                  <a:lnTo>
                    <a:pt x="1157123" y="877504"/>
                  </a:lnTo>
                  <a:lnTo>
                    <a:pt x="1135824" y="917091"/>
                  </a:lnTo>
                  <a:lnTo>
                    <a:pt x="1111761" y="954868"/>
                  </a:lnTo>
                  <a:lnTo>
                    <a:pt x="1085069" y="990698"/>
                  </a:lnTo>
                  <a:lnTo>
                    <a:pt x="1055887" y="1024445"/>
                  </a:lnTo>
                  <a:lnTo>
                    <a:pt x="1024350" y="1055973"/>
                  </a:lnTo>
                  <a:lnTo>
                    <a:pt x="990596" y="1085146"/>
                  </a:lnTo>
                  <a:lnTo>
                    <a:pt x="954761" y="1111826"/>
                  </a:lnTo>
                  <a:lnTo>
                    <a:pt x="916982" y="1135879"/>
                  </a:lnTo>
                  <a:lnTo>
                    <a:pt x="877397" y="1157166"/>
                  </a:lnTo>
                  <a:lnTo>
                    <a:pt x="836141" y="1175553"/>
                  </a:lnTo>
                  <a:lnTo>
                    <a:pt x="793352" y="1190902"/>
                  </a:lnTo>
                  <a:lnTo>
                    <a:pt x="749167" y="1203078"/>
                  </a:lnTo>
                  <a:lnTo>
                    <a:pt x="703722" y="1211943"/>
                  </a:lnTo>
                  <a:lnTo>
                    <a:pt x="700039" y="1212372"/>
                  </a:lnTo>
                  <a:close/>
                </a:path>
              </a:pathLst>
            </a:custGeom>
            <a:solidFill>
              <a:srgbClr val="000000"/>
            </a:solidFill>
          </p:spPr>
          <p:txBody>
            <a:bodyPr wrap="square" lIns="0" tIns="0" rIns="0" bIns="0" rtlCol="0"/>
            <a:lstStyle/>
            <a:p>
              <a:endParaRPr/>
            </a:p>
          </p:txBody>
        </p:sp>
      </p:grpSp>
      <p:sp>
        <p:nvSpPr>
          <p:cNvPr id="7" name="object 7"/>
          <p:cNvSpPr txBox="1"/>
          <p:nvPr/>
        </p:nvSpPr>
        <p:spPr>
          <a:xfrm>
            <a:off x="3825271" y="3913912"/>
            <a:ext cx="511809" cy="534035"/>
          </a:xfrm>
          <a:prstGeom prst="rect">
            <a:avLst/>
          </a:prstGeom>
        </p:spPr>
        <p:txBody>
          <a:bodyPr vert="horz" wrap="square" lIns="0" tIns="17145" rIns="0" bIns="0" rtlCol="0">
            <a:spAutoFit/>
          </a:bodyPr>
          <a:lstStyle/>
          <a:p>
            <a:pPr marL="12700">
              <a:lnSpc>
                <a:spcPct val="100000"/>
              </a:lnSpc>
              <a:spcBef>
                <a:spcPts val="135"/>
              </a:spcBef>
            </a:pPr>
            <a:r>
              <a:rPr sz="3300" b="1" spc="15" dirty="0">
                <a:solidFill>
                  <a:srgbClr val="FFFFFF"/>
                </a:solidFill>
                <a:latin typeface="Roboto"/>
                <a:cs typeface="Roboto"/>
              </a:rPr>
              <a:t>0</a:t>
            </a:r>
            <a:r>
              <a:rPr sz="3300" b="1" spc="20" dirty="0">
                <a:solidFill>
                  <a:srgbClr val="FFFFFF"/>
                </a:solidFill>
                <a:latin typeface="Roboto"/>
                <a:cs typeface="Roboto"/>
              </a:rPr>
              <a:t>1</a:t>
            </a:r>
            <a:endParaRPr sz="3300">
              <a:latin typeface="Roboto"/>
              <a:cs typeface="Roboto"/>
            </a:endParaRPr>
          </a:p>
        </p:txBody>
      </p:sp>
      <p:sp>
        <p:nvSpPr>
          <p:cNvPr id="8" name="object 8"/>
          <p:cNvSpPr txBox="1"/>
          <p:nvPr/>
        </p:nvSpPr>
        <p:spPr>
          <a:xfrm>
            <a:off x="4898918" y="3479895"/>
            <a:ext cx="3539490" cy="1021433"/>
          </a:xfrm>
          <a:prstGeom prst="rect">
            <a:avLst/>
          </a:prstGeom>
        </p:spPr>
        <p:txBody>
          <a:bodyPr vert="horz" wrap="square" lIns="0" tIns="158115" rIns="0" bIns="0" rtlCol="0">
            <a:spAutoFit/>
          </a:bodyPr>
          <a:lstStyle/>
          <a:p>
            <a:pPr marL="12700">
              <a:lnSpc>
                <a:spcPct val="100000"/>
              </a:lnSpc>
              <a:spcBef>
                <a:spcPts val="1245"/>
              </a:spcBef>
            </a:pPr>
            <a:r>
              <a:rPr lang="en-US" sz="2800">
                <a:solidFill>
                  <a:schemeClr val="bg1"/>
                </a:solidFill>
                <a:latin typeface="Arial"/>
                <a:cs typeface="Arial"/>
              </a:rPr>
              <a:t>MẠNG CHUYỂN MẠCH KÊNH</a:t>
            </a:r>
          </a:p>
        </p:txBody>
      </p:sp>
      <p:grpSp>
        <p:nvGrpSpPr>
          <p:cNvPr id="9" name="object 9"/>
          <p:cNvGrpSpPr/>
          <p:nvPr/>
        </p:nvGrpSpPr>
        <p:grpSpPr>
          <a:xfrm>
            <a:off x="3460638" y="6226850"/>
            <a:ext cx="1219200" cy="1219200"/>
            <a:chOff x="3460638" y="6226850"/>
            <a:chExt cx="1219200" cy="1219200"/>
          </a:xfrm>
        </p:grpSpPr>
        <p:sp>
          <p:nvSpPr>
            <p:cNvPr id="10" name="object 10"/>
            <p:cNvSpPr/>
            <p:nvPr/>
          </p:nvSpPr>
          <p:spPr>
            <a:xfrm>
              <a:off x="3464052" y="6230264"/>
              <a:ext cx="1212372" cy="1212372"/>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3460638" y="6226850"/>
              <a:ext cx="1219200" cy="1219200"/>
            </a:xfrm>
            <a:custGeom>
              <a:avLst/>
              <a:gdLst/>
              <a:ahLst/>
              <a:cxnLst/>
              <a:rect l="l" t="t" r="r" b="b"/>
              <a:pathLst>
                <a:path w="1219200" h="1219200">
                  <a:moveTo>
                    <a:pt x="609600" y="1219200"/>
                  </a:moveTo>
                  <a:lnTo>
                    <a:pt x="562014" y="1217363"/>
                  </a:lnTo>
                  <a:lnTo>
                    <a:pt x="515420" y="1211943"/>
                  </a:lnTo>
                  <a:lnTo>
                    <a:pt x="469955" y="1203078"/>
                  </a:lnTo>
                  <a:lnTo>
                    <a:pt x="425755" y="1190902"/>
                  </a:lnTo>
                  <a:lnTo>
                    <a:pt x="382957" y="1175553"/>
                  </a:lnTo>
                  <a:lnTo>
                    <a:pt x="341695" y="1157166"/>
                  </a:lnTo>
                  <a:lnTo>
                    <a:pt x="302108" y="1135879"/>
                  </a:lnTo>
                  <a:lnTo>
                    <a:pt x="264331" y="1111826"/>
                  </a:lnTo>
                  <a:lnTo>
                    <a:pt x="228501" y="1085146"/>
                  </a:lnTo>
                  <a:lnTo>
                    <a:pt x="194754" y="1055973"/>
                  </a:lnTo>
                  <a:lnTo>
                    <a:pt x="163226" y="1024445"/>
                  </a:lnTo>
                  <a:lnTo>
                    <a:pt x="134053" y="990698"/>
                  </a:lnTo>
                  <a:lnTo>
                    <a:pt x="107373" y="954868"/>
                  </a:lnTo>
                  <a:lnTo>
                    <a:pt x="83321" y="917091"/>
                  </a:lnTo>
                  <a:lnTo>
                    <a:pt x="62033" y="877504"/>
                  </a:lnTo>
                  <a:lnTo>
                    <a:pt x="43646" y="836243"/>
                  </a:lnTo>
                  <a:lnTo>
                    <a:pt x="28297" y="793444"/>
                  </a:lnTo>
                  <a:lnTo>
                    <a:pt x="16121" y="749244"/>
                  </a:lnTo>
                  <a:lnTo>
                    <a:pt x="7256" y="703779"/>
                  </a:lnTo>
                  <a:lnTo>
                    <a:pt x="1836" y="657185"/>
                  </a:lnTo>
                  <a:lnTo>
                    <a:pt x="0" y="609600"/>
                  </a:lnTo>
                  <a:lnTo>
                    <a:pt x="1836" y="562014"/>
                  </a:lnTo>
                  <a:lnTo>
                    <a:pt x="7256" y="515420"/>
                  </a:lnTo>
                  <a:lnTo>
                    <a:pt x="16121" y="469955"/>
                  </a:lnTo>
                  <a:lnTo>
                    <a:pt x="28297" y="425755"/>
                  </a:lnTo>
                  <a:lnTo>
                    <a:pt x="43646" y="382957"/>
                  </a:lnTo>
                  <a:lnTo>
                    <a:pt x="62033" y="341695"/>
                  </a:lnTo>
                  <a:lnTo>
                    <a:pt x="83321" y="302108"/>
                  </a:lnTo>
                  <a:lnTo>
                    <a:pt x="107373" y="264331"/>
                  </a:lnTo>
                  <a:lnTo>
                    <a:pt x="134053" y="228501"/>
                  </a:lnTo>
                  <a:lnTo>
                    <a:pt x="163226" y="194754"/>
                  </a:lnTo>
                  <a:lnTo>
                    <a:pt x="194754" y="163226"/>
                  </a:lnTo>
                  <a:lnTo>
                    <a:pt x="228501" y="134053"/>
                  </a:lnTo>
                  <a:lnTo>
                    <a:pt x="264331" y="107373"/>
                  </a:lnTo>
                  <a:lnTo>
                    <a:pt x="302108" y="83321"/>
                  </a:lnTo>
                  <a:lnTo>
                    <a:pt x="341695" y="62033"/>
                  </a:lnTo>
                  <a:lnTo>
                    <a:pt x="382957" y="43646"/>
                  </a:lnTo>
                  <a:lnTo>
                    <a:pt x="425755" y="28297"/>
                  </a:lnTo>
                  <a:lnTo>
                    <a:pt x="469955" y="16121"/>
                  </a:lnTo>
                  <a:lnTo>
                    <a:pt x="515420" y="7256"/>
                  </a:lnTo>
                  <a:lnTo>
                    <a:pt x="562014" y="1836"/>
                  </a:lnTo>
                  <a:lnTo>
                    <a:pt x="609600" y="0"/>
                  </a:lnTo>
                  <a:lnTo>
                    <a:pt x="657154" y="1836"/>
                  </a:lnTo>
                  <a:lnTo>
                    <a:pt x="700039" y="6827"/>
                  </a:lnTo>
                  <a:lnTo>
                    <a:pt x="609600" y="6827"/>
                  </a:lnTo>
                  <a:lnTo>
                    <a:pt x="562564" y="8644"/>
                  </a:lnTo>
                  <a:lnTo>
                    <a:pt x="516507" y="14005"/>
                  </a:lnTo>
                  <a:lnTo>
                    <a:pt x="471562" y="22775"/>
                  </a:lnTo>
                  <a:lnTo>
                    <a:pt x="427865" y="34820"/>
                  </a:lnTo>
                  <a:lnTo>
                    <a:pt x="385551" y="50003"/>
                  </a:lnTo>
                  <a:lnTo>
                    <a:pt x="344755" y="68189"/>
                  </a:lnTo>
                  <a:lnTo>
                    <a:pt x="305612" y="89245"/>
                  </a:lnTo>
                  <a:lnTo>
                    <a:pt x="268258" y="113034"/>
                  </a:lnTo>
                  <a:lnTo>
                    <a:pt x="232826" y="139422"/>
                  </a:lnTo>
                  <a:lnTo>
                    <a:pt x="199453" y="168273"/>
                  </a:lnTo>
                  <a:lnTo>
                    <a:pt x="168273" y="199453"/>
                  </a:lnTo>
                  <a:lnTo>
                    <a:pt x="139422" y="232826"/>
                  </a:lnTo>
                  <a:lnTo>
                    <a:pt x="113034" y="268258"/>
                  </a:lnTo>
                  <a:lnTo>
                    <a:pt x="89245" y="305612"/>
                  </a:lnTo>
                  <a:lnTo>
                    <a:pt x="68189" y="344755"/>
                  </a:lnTo>
                  <a:lnTo>
                    <a:pt x="50003" y="385551"/>
                  </a:lnTo>
                  <a:lnTo>
                    <a:pt x="34820" y="427865"/>
                  </a:lnTo>
                  <a:lnTo>
                    <a:pt x="22775" y="471562"/>
                  </a:lnTo>
                  <a:lnTo>
                    <a:pt x="14005" y="516507"/>
                  </a:lnTo>
                  <a:lnTo>
                    <a:pt x="8644" y="562564"/>
                  </a:lnTo>
                  <a:lnTo>
                    <a:pt x="6827" y="609600"/>
                  </a:lnTo>
                  <a:lnTo>
                    <a:pt x="8644" y="656635"/>
                  </a:lnTo>
                  <a:lnTo>
                    <a:pt x="14005" y="702692"/>
                  </a:lnTo>
                  <a:lnTo>
                    <a:pt x="22775" y="747637"/>
                  </a:lnTo>
                  <a:lnTo>
                    <a:pt x="34820" y="791334"/>
                  </a:lnTo>
                  <a:lnTo>
                    <a:pt x="50003" y="833648"/>
                  </a:lnTo>
                  <a:lnTo>
                    <a:pt x="68189" y="874444"/>
                  </a:lnTo>
                  <a:lnTo>
                    <a:pt x="89245" y="913587"/>
                  </a:lnTo>
                  <a:lnTo>
                    <a:pt x="113034" y="950941"/>
                  </a:lnTo>
                  <a:lnTo>
                    <a:pt x="139422" y="986373"/>
                  </a:lnTo>
                  <a:lnTo>
                    <a:pt x="168273" y="1019746"/>
                  </a:lnTo>
                  <a:lnTo>
                    <a:pt x="199453" y="1050926"/>
                  </a:lnTo>
                  <a:lnTo>
                    <a:pt x="232826" y="1079777"/>
                  </a:lnTo>
                  <a:lnTo>
                    <a:pt x="268258" y="1106165"/>
                  </a:lnTo>
                  <a:lnTo>
                    <a:pt x="305612" y="1129954"/>
                  </a:lnTo>
                  <a:lnTo>
                    <a:pt x="344755" y="1151010"/>
                  </a:lnTo>
                  <a:lnTo>
                    <a:pt x="385551" y="1169196"/>
                  </a:lnTo>
                  <a:lnTo>
                    <a:pt x="427865" y="1184379"/>
                  </a:lnTo>
                  <a:lnTo>
                    <a:pt x="471562" y="1196424"/>
                  </a:lnTo>
                  <a:lnTo>
                    <a:pt x="516507" y="1205194"/>
                  </a:lnTo>
                  <a:lnTo>
                    <a:pt x="562564" y="1210555"/>
                  </a:lnTo>
                  <a:lnTo>
                    <a:pt x="609600" y="1212372"/>
                  </a:lnTo>
                  <a:lnTo>
                    <a:pt x="700039" y="1212372"/>
                  </a:lnTo>
                  <a:lnTo>
                    <a:pt x="657154" y="1217363"/>
                  </a:lnTo>
                  <a:lnTo>
                    <a:pt x="609600" y="1219200"/>
                  </a:lnTo>
                  <a:close/>
                </a:path>
                <a:path w="1219200" h="1219200">
                  <a:moveTo>
                    <a:pt x="700039" y="1212372"/>
                  </a:moveTo>
                  <a:lnTo>
                    <a:pt x="609600" y="1212372"/>
                  </a:lnTo>
                  <a:lnTo>
                    <a:pt x="656635" y="1210555"/>
                  </a:lnTo>
                  <a:lnTo>
                    <a:pt x="702692" y="1205194"/>
                  </a:lnTo>
                  <a:lnTo>
                    <a:pt x="747637" y="1196424"/>
                  </a:lnTo>
                  <a:lnTo>
                    <a:pt x="791334" y="1184379"/>
                  </a:lnTo>
                  <a:lnTo>
                    <a:pt x="833648" y="1169196"/>
                  </a:lnTo>
                  <a:lnTo>
                    <a:pt x="874444" y="1151010"/>
                  </a:lnTo>
                  <a:lnTo>
                    <a:pt x="913587" y="1129954"/>
                  </a:lnTo>
                  <a:lnTo>
                    <a:pt x="950941" y="1106165"/>
                  </a:lnTo>
                  <a:lnTo>
                    <a:pt x="986373" y="1079777"/>
                  </a:lnTo>
                  <a:lnTo>
                    <a:pt x="1019746" y="1050926"/>
                  </a:lnTo>
                  <a:lnTo>
                    <a:pt x="1050926" y="1019746"/>
                  </a:lnTo>
                  <a:lnTo>
                    <a:pt x="1079777" y="986373"/>
                  </a:lnTo>
                  <a:lnTo>
                    <a:pt x="1106165" y="950941"/>
                  </a:lnTo>
                  <a:lnTo>
                    <a:pt x="1129954" y="913587"/>
                  </a:lnTo>
                  <a:lnTo>
                    <a:pt x="1151010" y="874444"/>
                  </a:lnTo>
                  <a:lnTo>
                    <a:pt x="1169196" y="833648"/>
                  </a:lnTo>
                  <a:lnTo>
                    <a:pt x="1184379" y="791334"/>
                  </a:lnTo>
                  <a:lnTo>
                    <a:pt x="1196424" y="747637"/>
                  </a:lnTo>
                  <a:lnTo>
                    <a:pt x="1205194" y="702692"/>
                  </a:lnTo>
                  <a:lnTo>
                    <a:pt x="1210555" y="656635"/>
                  </a:lnTo>
                  <a:lnTo>
                    <a:pt x="1212372" y="609600"/>
                  </a:lnTo>
                  <a:lnTo>
                    <a:pt x="1210555" y="562564"/>
                  </a:lnTo>
                  <a:lnTo>
                    <a:pt x="1205194" y="516507"/>
                  </a:lnTo>
                  <a:lnTo>
                    <a:pt x="1196424" y="471562"/>
                  </a:lnTo>
                  <a:lnTo>
                    <a:pt x="1184379" y="427865"/>
                  </a:lnTo>
                  <a:lnTo>
                    <a:pt x="1169196" y="385551"/>
                  </a:lnTo>
                  <a:lnTo>
                    <a:pt x="1151010" y="344755"/>
                  </a:lnTo>
                  <a:lnTo>
                    <a:pt x="1129954" y="305612"/>
                  </a:lnTo>
                  <a:lnTo>
                    <a:pt x="1106165" y="268258"/>
                  </a:lnTo>
                  <a:lnTo>
                    <a:pt x="1079777" y="232826"/>
                  </a:lnTo>
                  <a:lnTo>
                    <a:pt x="1050926" y="199453"/>
                  </a:lnTo>
                  <a:lnTo>
                    <a:pt x="1019746" y="168273"/>
                  </a:lnTo>
                  <a:lnTo>
                    <a:pt x="986373" y="139422"/>
                  </a:lnTo>
                  <a:lnTo>
                    <a:pt x="950941" y="113034"/>
                  </a:lnTo>
                  <a:lnTo>
                    <a:pt x="913587" y="89245"/>
                  </a:lnTo>
                  <a:lnTo>
                    <a:pt x="874444" y="68189"/>
                  </a:lnTo>
                  <a:lnTo>
                    <a:pt x="833648" y="50003"/>
                  </a:lnTo>
                  <a:lnTo>
                    <a:pt x="791334" y="34820"/>
                  </a:lnTo>
                  <a:lnTo>
                    <a:pt x="747637" y="22775"/>
                  </a:lnTo>
                  <a:lnTo>
                    <a:pt x="702692" y="14005"/>
                  </a:lnTo>
                  <a:lnTo>
                    <a:pt x="656635" y="8644"/>
                  </a:lnTo>
                  <a:lnTo>
                    <a:pt x="609600" y="6827"/>
                  </a:lnTo>
                  <a:lnTo>
                    <a:pt x="700039" y="6827"/>
                  </a:lnTo>
                  <a:lnTo>
                    <a:pt x="749167" y="16121"/>
                  </a:lnTo>
                  <a:lnTo>
                    <a:pt x="793352" y="28297"/>
                  </a:lnTo>
                  <a:lnTo>
                    <a:pt x="836141" y="43646"/>
                  </a:lnTo>
                  <a:lnTo>
                    <a:pt x="877397" y="62033"/>
                  </a:lnTo>
                  <a:lnTo>
                    <a:pt x="916982" y="83321"/>
                  </a:lnTo>
                  <a:lnTo>
                    <a:pt x="954761" y="107373"/>
                  </a:lnTo>
                  <a:lnTo>
                    <a:pt x="990596" y="134053"/>
                  </a:lnTo>
                  <a:lnTo>
                    <a:pt x="1024350" y="163226"/>
                  </a:lnTo>
                  <a:lnTo>
                    <a:pt x="1055887" y="194754"/>
                  </a:lnTo>
                  <a:lnTo>
                    <a:pt x="1085069" y="228501"/>
                  </a:lnTo>
                  <a:lnTo>
                    <a:pt x="1111761" y="264331"/>
                  </a:lnTo>
                  <a:lnTo>
                    <a:pt x="1135824" y="302108"/>
                  </a:lnTo>
                  <a:lnTo>
                    <a:pt x="1157123" y="341695"/>
                  </a:lnTo>
                  <a:lnTo>
                    <a:pt x="1175521" y="382957"/>
                  </a:lnTo>
                  <a:lnTo>
                    <a:pt x="1190881" y="425755"/>
                  </a:lnTo>
                  <a:lnTo>
                    <a:pt x="1203065" y="469955"/>
                  </a:lnTo>
                  <a:lnTo>
                    <a:pt x="1211937" y="515420"/>
                  </a:lnTo>
                  <a:lnTo>
                    <a:pt x="1217361" y="562014"/>
                  </a:lnTo>
                  <a:lnTo>
                    <a:pt x="1219200" y="609600"/>
                  </a:lnTo>
                  <a:lnTo>
                    <a:pt x="1217361" y="657185"/>
                  </a:lnTo>
                  <a:lnTo>
                    <a:pt x="1211937" y="703779"/>
                  </a:lnTo>
                  <a:lnTo>
                    <a:pt x="1203065" y="749244"/>
                  </a:lnTo>
                  <a:lnTo>
                    <a:pt x="1190881" y="793444"/>
                  </a:lnTo>
                  <a:lnTo>
                    <a:pt x="1175521" y="836243"/>
                  </a:lnTo>
                  <a:lnTo>
                    <a:pt x="1157123" y="877504"/>
                  </a:lnTo>
                  <a:lnTo>
                    <a:pt x="1135824" y="917091"/>
                  </a:lnTo>
                  <a:lnTo>
                    <a:pt x="1111761" y="954868"/>
                  </a:lnTo>
                  <a:lnTo>
                    <a:pt x="1085069" y="990698"/>
                  </a:lnTo>
                  <a:lnTo>
                    <a:pt x="1055887" y="1024445"/>
                  </a:lnTo>
                  <a:lnTo>
                    <a:pt x="1024350" y="1055973"/>
                  </a:lnTo>
                  <a:lnTo>
                    <a:pt x="990596" y="1085146"/>
                  </a:lnTo>
                  <a:lnTo>
                    <a:pt x="954761" y="1111826"/>
                  </a:lnTo>
                  <a:lnTo>
                    <a:pt x="916982" y="1135879"/>
                  </a:lnTo>
                  <a:lnTo>
                    <a:pt x="877397" y="1157166"/>
                  </a:lnTo>
                  <a:lnTo>
                    <a:pt x="836141" y="1175553"/>
                  </a:lnTo>
                  <a:lnTo>
                    <a:pt x="793352" y="1190902"/>
                  </a:lnTo>
                  <a:lnTo>
                    <a:pt x="749167" y="1203078"/>
                  </a:lnTo>
                  <a:lnTo>
                    <a:pt x="703722" y="1211943"/>
                  </a:lnTo>
                  <a:lnTo>
                    <a:pt x="700039" y="1212372"/>
                  </a:lnTo>
                  <a:close/>
                </a:path>
              </a:pathLst>
            </a:custGeom>
            <a:solidFill>
              <a:srgbClr val="000000"/>
            </a:solidFill>
          </p:spPr>
          <p:txBody>
            <a:bodyPr wrap="square" lIns="0" tIns="0" rIns="0" bIns="0" rtlCol="0"/>
            <a:lstStyle/>
            <a:p>
              <a:endParaRPr/>
            </a:p>
          </p:txBody>
        </p:sp>
      </p:grpSp>
      <p:sp>
        <p:nvSpPr>
          <p:cNvPr id="12" name="object 12"/>
          <p:cNvSpPr txBox="1"/>
          <p:nvPr/>
        </p:nvSpPr>
        <p:spPr>
          <a:xfrm>
            <a:off x="3825271" y="6544305"/>
            <a:ext cx="511809" cy="534035"/>
          </a:xfrm>
          <a:prstGeom prst="rect">
            <a:avLst/>
          </a:prstGeom>
        </p:spPr>
        <p:txBody>
          <a:bodyPr vert="horz" wrap="square" lIns="0" tIns="17145" rIns="0" bIns="0" rtlCol="0">
            <a:spAutoFit/>
          </a:bodyPr>
          <a:lstStyle/>
          <a:p>
            <a:pPr marL="12700">
              <a:lnSpc>
                <a:spcPct val="100000"/>
              </a:lnSpc>
              <a:spcBef>
                <a:spcPts val="135"/>
              </a:spcBef>
            </a:pPr>
            <a:r>
              <a:rPr sz="3300" b="1" spc="15" dirty="0">
                <a:solidFill>
                  <a:srgbClr val="FFFFFF"/>
                </a:solidFill>
                <a:latin typeface="Roboto"/>
                <a:cs typeface="Roboto"/>
              </a:rPr>
              <a:t>0</a:t>
            </a:r>
            <a:r>
              <a:rPr sz="3300" b="1" spc="20" dirty="0">
                <a:solidFill>
                  <a:srgbClr val="FFFFFF"/>
                </a:solidFill>
                <a:latin typeface="Roboto"/>
                <a:cs typeface="Roboto"/>
              </a:rPr>
              <a:t>3</a:t>
            </a:r>
            <a:endParaRPr sz="3300">
              <a:latin typeface="Roboto"/>
              <a:cs typeface="Roboto"/>
            </a:endParaRPr>
          </a:p>
        </p:txBody>
      </p:sp>
      <p:sp>
        <p:nvSpPr>
          <p:cNvPr id="13" name="object 13"/>
          <p:cNvSpPr txBox="1"/>
          <p:nvPr/>
        </p:nvSpPr>
        <p:spPr>
          <a:xfrm>
            <a:off x="4930820" y="6397004"/>
            <a:ext cx="3791585" cy="1606209"/>
          </a:xfrm>
          <a:prstGeom prst="rect">
            <a:avLst/>
          </a:prstGeom>
        </p:spPr>
        <p:txBody>
          <a:bodyPr vert="horz" wrap="square" lIns="0" tIns="158115" rIns="0" bIns="0" rtlCol="0">
            <a:spAutoFit/>
          </a:bodyPr>
          <a:lstStyle/>
          <a:p>
            <a:pPr marL="12700">
              <a:spcBef>
                <a:spcPts val="1245"/>
              </a:spcBef>
            </a:pPr>
            <a:r>
              <a:rPr lang="en-US" sz="2800">
                <a:solidFill>
                  <a:schemeClr val="bg1"/>
                </a:solidFill>
                <a:latin typeface="Arial"/>
                <a:cs typeface="Arial"/>
              </a:rPr>
              <a:t>MẠCH CHUYỂN MẠCH GÓI</a:t>
            </a:r>
          </a:p>
          <a:p>
            <a:pPr marL="12700">
              <a:lnSpc>
                <a:spcPct val="100000"/>
              </a:lnSpc>
              <a:spcBef>
                <a:spcPts val="1245"/>
              </a:spcBef>
            </a:pPr>
            <a:endParaRPr sz="2800">
              <a:latin typeface="Arial"/>
              <a:cs typeface="Arial"/>
            </a:endParaRPr>
          </a:p>
        </p:txBody>
      </p:sp>
      <p:sp>
        <p:nvSpPr>
          <p:cNvPr id="14" name="object 14"/>
          <p:cNvSpPr/>
          <p:nvPr/>
        </p:nvSpPr>
        <p:spPr>
          <a:xfrm>
            <a:off x="11464107" y="0"/>
            <a:ext cx="6823892" cy="10286999"/>
          </a:xfrm>
          <a:prstGeom prst="rect">
            <a:avLst/>
          </a:prstGeom>
          <a:blipFill>
            <a:blip r:embed="rId5" cstate="print"/>
            <a:stretch>
              <a:fillRect/>
            </a:stretch>
          </a:blipFill>
        </p:spPr>
        <p:txBody>
          <a:bodyPr wrap="square" lIns="0" tIns="0" rIns="0" bIns="0" rtlCol="0"/>
          <a:lstStyle/>
          <a:p>
            <a:endParaRPr/>
          </a:p>
        </p:txBody>
      </p:sp>
      <p:grpSp>
        <p:nvGrpSpPr>
          <p:cNvPr id="15" name="object 15"/>
          <p:cNvGrpSpPr/>
          <p:nvPr/>
        </p:nvGrpSpPr>
        <p:grpSpPr>
          <a:xfrm>
            <a:off x="9565477" y="3596456"/>
            <a:ext cx="1219200" cy="1219200"/>
            <a:chOff x="9565477" y="3596456"/>
            <a:chExt cx="1219200" cy="1219200"/>
          </a:xfrm>
        </p:grpSpPr>
        <p:sp>
          <p:nvSpPr>
            <p:cNvPr id="16" name="object 16"/>
            <p:cNvSpPr/>
            <p:nvPr/>
          </p:nvSpPr>
          <p:spPr>
            <a:xfrm>
              <a:off x="9568891" y="3599870"/>
              <a:ext cx="1212372" cy="1212372"/>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9565477" y="3596456"/>
              <a:ext cx="1219200" cy="1219200"/>
            </a:xfrm>
            <a:custGeom>
              <a:avLst/>
              <a:gdLst/>
              <a:ahLst/>
              <a:cxnLst/>
              <a:rect l="l" t="t" r="r" b="b"/>
              <a:pathLst>
                <a:path w="1219200" h="1219200">
                  <a:moveTo>
                    <a:pt x="609600" y="1219200"/>
                  </a:moveTo>
                  <a:lnTo>
                    <a:pt x="562014" y="1217363"/>
                  </a:lnTo>
                  <a:lnTo>
                    <a:pt x="515420" y="1211943"/>
                  </a:lnTo>
                  <a:lnTo>
                    <a:pt x="469955" y="1203078"/>
                  </a:lnTo>
                  <a:lnTo>
                    <a:pt x="425755" y="1190902"/>
                  </a:lnTo>
                  <a:lnTo>
                    <a:pt x="382957" y="1175553"/>
                  </a:lnTo>
                  <a:lnTo>
                    <a:pt x="341695" y="1157166"/>
                  </a:lnTo>
                  <a:lnTo>
                    <a:pt x="302108" y="1135879"/>
                  </a:lnTo>
                  <a:lnTo>
                    <a:pt x="264331" y="1111826"/>
                  </a:lnTo>
                  <a:lnTo>
                    <a:pt x="228501" y="1085146"/>
                  </a:lnTo>
                  <a:lnTo>
                    <a:pt x="194754" y="1055973"/>
                  </a:lnTo>
                  <a:lnTo>
                    <a:pt x="163226" y="1024445"/>
                  </a:lnTo>
                  <a:lnTo>
                    <a:pt x="134053" y="990698"/>
                  </a:lnTo>
                  <a:lnTo>
                    <a:pt x="107373" y="954868"/>
                  </a:lnTo>
                  <a:lnTo>
                    <a:pt x="83321" y="917091"/>
                  </a:lnTo>
                  <a:lnTo>
                    <a:pt x="62033" y="877504"/>
                  </a:lnTo>
                  <a:lnTo>
                    <a:pt x="43646" y="836243"/>
                  </a:lnTo>
                  <a:lnTo>
                    <a:pt x="28297" y="793444"/>
                  </a:lnTo>
                  <a:lnTo>
                    <a:pt x="16121" y="749244"/>
                  </a:lnTo>
                  <a:lnTo>
                    <a:pt x="7256" y="703779"/>
                  </a:lnTo>
                  <a:lnTo>
                    <a:pt x="1836" y="657185"/>
                  </a:lnTo>
                  <a:lnTo>
                    <a:pt x="0" y="609600"/>
                  </a:lnTo>
                  <a:lnTo>
                    <a:pt x="1836" y="562014"/>
                  </a:lnTo>
                  <a:lnTo>
                    <a:pt x="7256" y="515420"/>
                  </a:lnTo>
                  <a:lnTo>
                    <a:pt x="16121" y="469955"/>
                  </a:lnTo>
                  <a:lnTo>
                    <a:pt x="28297" y="425755"/>
                  </a:lnTo>
                  <a:lnTo>
                    <a:pt x="43646" y="382957"/>
                  </a:lnTo>
                  <a:lnTo>
                    <a:pt x="62033" y="341695"/>
                  </a:lnTo>
                  <a:lnTo>
                    <a:pt x="83321" y="302108"/>
                  </a:lnTo>
                  <a:lnTo>
                    <a:pt x="107373" y="264331"/>
                  </a:lnTo>
                  <a:lnTo>
                    <a:pt x="134053" y="228501"/>
                  </a:lnTo>
                  <a:lnTo>
                    <a:pt x="163226" y="194754"/>
                  </a:lnTo>
                  <a:lnTo>
                    <a:pt x="194754" y="163226"/>
                  </a:lnTo>
                  <a:lnTo>
                    <a:pt x="228501" y="134053"/>
                  </a:lnTo>
                  <a:lnTo>
                    <a:pt x="264331" y="107373"/>
                  </a:lnTo>
                  <a:lnTo>
                    <a:pt x="302108" y="83321"/>
                  </a:lnTo>
                  <a:lnTo>
                    <a:pt x="341695" y="62033"/>
                  </a:lnTo>
                  <a:lnTo>
                    <a:pt x="382957" y="43646"/>
                  </a:lnTo>
                  <a:lnTo>
                    <a:pt x="425755" y="28297"/>
                  </a:lnTo>
                  <a:lnTo>
                    <a:pt x="469955" y="16121"/>
                  </a:lnTo>
                  <a:lnTo>
                    <a:pt x="515420" y="7256"/>
                  </a:lnTo>
                  <a:lnTo>
                    <a:pt x="562014" y="1836"/>
                  </a:lnTo>
                  <a:lnTo>
                    <a:pt x="609600" y="0"/>
                  </a:lnTo>
                  <a:lnTo>
                    <a:pt x="657154" y="1836"/>
                  </a:lnTo>
                  <a:lnTo>
                    <a:pt x="700039" y="6827"/>
                  </a:lnTo>
                  <a:lnTo>
                    <a:pt x="609600" y="6827"/>
                  </a:lnTo>
                  <a:lnTo>
                    <a:pt x="562564" y="8644"/>
                  </a:lnTo>
                  <a:lnTo>
                    <a:pt x="516507" y="14005"/>
                  </a:lnTo>
                  <a:lnTo>
                    <a:pt x="471562" y="22775"/>
                  </a:lnTo>
                  <a:lnTo>
                    <a:pt x="427865" y="34820"/>
                  </a:lnTo>
                  <a:lnTo>
                    <a:pt x="385551" y="50003"/>
                  </a:lnTo>
                  <a:lnTo>
                    <a:pt x="344755" y="68189"/>
                  </a:lnTo>
                  <a:lnTo>
                    <a:pt x="305612" y="89245"/>
                  </a:lnTo>
                  <a:lnTo>
                    <a:pt x="268258" y="113034"/>
                  </a:lnTo>
                  <a:lnTo>
                    <a:pt x="232826" y="139422"/>
                  </a:lnTo>
                  <a:lnTo>
                    <a:pt x="199453" y="168273"/>
                  </a:lnTo>
                  <a:lnTo>
                    <a:pt x="168273" y="199453"/>
                  </a:lnTo>
                  <a:lnTo>
                    <a:pt x="139422" y="232826"/>
                  </a:lnTo>
                  <a:lnTo>
                    <a:pt x="113034" y="268258"/>
                  </a:lnTo>
                  <a:lnTo>
                    <a:pt x="89245" y="305612"/>
                  </a:lnTo>
                  <a:lnTo>
                    <a:pt x="68189" y="344755"/>
                  </a:lnTo>
                  <a:lnTo>
                    <a:pt x="50003" y="385551"/>
                  </a:lnTo>
                  <a:lnTo>
                    <a:pt x="34820" y="427865"/>
                  </a:lnTo>
                  <a:lnTo>
                    <a:pt x="22775" y="471562"/>
                  </a:lnTo>
                  <a:lnTo>
                    <a:pt x="14005" y="516507"/>
                  </a:lnTo>
                  <a:lnTo>
                    <a:pt x="8644" y="562564"/>
                  </a:lnTo>
                  <a:lnTo>
                    <a:pt x="6827" y="609600"/>
                  </a:lnTo>
                  <a:lnTo>
                    <a:pt x="8644" y="656635"/>
                  </a:lnTo>
                  <a:lnTo>
                    <a:pt x="14005" y="702692"/>
                  </a:lnTo>
                  <a:lnTo>
                    <a:pt x="22775" y="747637"/>
                  </a:lnTo>
                  <a:lnTo>
                    <a:pt x="34820" y="791334"/>
                  </a:lnTo>
                  <a:lnTo>
                    <a:pt x="50003" y="833648"/>
                  </a:lnTo>
                  <a:lnTo>
                    <a:pt x="68189" y="874444"/>
                  </a:lnTo>
                  <a:lnTo>
                    <a:pt x="89245" y="913587"/>
                  </a:lnTo>
                  <a:lnTo>
                    <a:pt x="113034" y="950941"/>
                  </a:lnTo>
                  <a:lnTo>
                    <a:pt x="139422" y="986373"/>
                  </a:lnTo>
                  <a:lnTo>
                    <a:pt x="168273" y="1019746"/>
                  </a:lnTo>
                  <a:lnTo>
                    <a:pt x="199453" y="1050926"/>
                  </a:lnTo>
                  <a:lnTo>
                    <a:pt x="232826" y="1079777"/>
                  </a:lnTo>
                  <a:lnTo>
                    <a:pt x="268258" y="1106165"/>
                  </a:lnTo>
                  <a:lnTo>
                    <a:pt x="305612" y="1129954"/>
                  </a:lnTo>
                  <a:lnTo>
                    <a:pt x="344755" y="1151010"/>
                  </a:lnTo>
                  <a:lnTo>
                    <a:pt x="385551" y="1169196"/>
                  </a:lnTo>
                  <a:lnTo>
                    <a:pt x="427865" y="1184379"/>
                  </a:lnTo>
                  <a:lnTo>
                    <a:pt x="471562" y="1196424"/>
                  </a:lnTo>
                  <a:lnTo>
                    <a:pt x="516507" y="1205194"/>
                  </a:lnTo>
                  <a:lnTo>
                    <a:pt x="562564" y="1210555"/>
                  </a:lnTo>
                  <a:lnTo>
                    <a:pt x="609600" y="1212372"/>
                  </a:lnTo>
                  <a:lnTo>
                    <a:pt x="700039" y="1212372"/>
                  </a:lnTo>
                  <a:lnTo>
                    <a:pt x="657154" y="1217363"/>
                  </a:lnTo>
                  <a:lnTo>
                    <a:pt x="609600" y="1219200"/>
                  </a:lnTo>
                  <a:close/>
                </a:path>
                <a:path w="1219200" h="1219200">
                  <a:moveTo>
                    <a:pt x="700039" y="1212372"/>
                  </a:moveTo>
                  <a:lnTo>
                    <a:pt x="609600" y="1212372"/>
                  </a:lnTo>
                  <a:lnTo>
                    <a:pt x="656635" y="1210555"/>
                  </a:lnTo>
                  <a:lnTo>
                    <a:pt x="702692" y="1205194"/>
                  </a:lnTo>
                  <a:lnTo>
                    <a:pt x="747637" y="1196424"/>
                  </a:lnTo>
                  <a:lnTo>
                    <a:pt x="791334" y="1184379"/>
                  </a:lnTo>
                  <a:lnTo>
                    <a:pt x="833648" y="1169196"/>
                  </a:lnTo>
                  <a:lnTo>
                    <a:pt x="874444" y="1151010"/>
                  </a:lnTo>
                  <a:lnTo>
                    <a:pt x="913587" y="1129954"/>
                  </a:lnTo>
                  <a:lnTo>
                    <a:pt x="950941" y="1106165"/>
                  </a:lnTo>
                  <a:lnTo>
                    <a:pt x="986373" y="1079777"/>
                  </a:lnTo>
                  <a:lnTo>
                    <a:pt x="1019746" y="1050926"/>
                  </a:lnTo>
                  <a:lnTo>
                    <a:pt x="1050926" y="1019746"/>
                  </a:lnTo>
                  <a:lnTo>
                    <a:pt x="1079777" y="986373"/>
                  </a:lnTo>
                  <a:lnTo>
                    <a:pt x="1106165" y="950941"/>
                  </a:lnTo>
                  <a:lnTo>
                    <a:pt x="1129954" y="913587"/>
                  </a:lnTo>
                  <a:lnTo>
                    <a:pt x="1151010" y="874444"/>
                  </a:lnTo>
                  <a:lnTo>
                    <a:pt x="1169196" y="833648"/>
                  </a:lnTo>
                  <a:lnTo>
                    <a:pt x="1184379" y="791334"/>
                  </a:lnTo>
                  <a:lnTo>
                    <a:pt x="1196424" y="747637"/>
                  </a:lnTo>
                  <a:lnTo>
                    <a:pt x="1205194" y="702692"/>
                  </a:lnTo>
                  <a:lnTo>
                    <a:pt x="1210555" y="656635"/>
                  </a:lnTo>
                  <a:lnTo>
                    <a:pt x="1212372" y="609600"/>
                  </a:lnTo>
                  <a:lnTo>
                    <a:pt x="1210555" y="562564"/>
                  </a:lnTo>
                  <a:lnTo>
                    <a:pt x="1205194" y="516507"/>
                  </a:lnTo>
                  <a:lnTo>
                    <a:pt x="1196424" y="471562"/>
                  </a:lnTo>
                  <a:lnTo>
                    <a:pt x="1184379" y="427865"/>
                  </a:lnTo>
                  <a:lnTo>
                    <a:pt x="1169196" y="385551"/>
                  </a:lnTo>
                  <a:lnTo>
                    <a:pt x="1151010" y="344755"/>
                  </a:lnTo>
                  <a:lnTo>
                    <a:pt x="1129954" y="305612"/>
                  </a:lnTo>
                  <a:lnTo>
                    <a:pt x="1106165" y="268258"/>
                  </a:lnTo>
                  <a:lnTo>
                    <a:pt x="1079777" y="232826"/>
                  </a:lnTo>
                  <a:lnTo>
                    <a:pt x="1050926" y="199453"/>
                  </a:lnTo>
                  <a:lnTo>
                    <a:pt x="1019746" y="168273"/>
                  </a:lnTo>
                  <a:lnTo>
                    <a:pt x="986373" y="139422"/>
                  </a:lnTo>
                  <a:lnTo>
                    <a:pt x="950941" y="113034"/>
                  </a:lnTo>
                  <a:lnTo>
                    <a:pt x="913587" y="89245"/>
                  </a:lnTo>
                  <a:lnTo>
                    <a:pt x="874444" y="68189"/>
                  </a:lnTo>
                  <a:lnTo>
                    <a:pt x="833648" y="50003"/>
                  </a:lnTo>
                  <a:lnTo>
                    <a:pt x="791334" y="34820"/>
                  </a:lnTo>
                  <a:lnTo>
                    <a:pt x="747637" y="22775"/>
                  </a:lnTo>
                  <a:lnTo>
                    <a:pt x="702692" y="14005"/>
                  </a:lnTo>
                  <a:lnTo>
                    <a:pt x="656635" y="8644"/>
                  </a:lnTo>
                  <a:lnTo>
                    <a:pt x="609600" y="6827"/>
                  </a:lnTo>
                  <a:lnTo>
                    <a:pt x="700039" y="6827"/>
                  </a:lnTo>
                  <a:lnTo>
                    <a:pt x="749167" y="16121"/>
                  </a:lnTo>
                  <a:lnTo>
                    <a:pt x="793352" y="28297"/>
                  </a:lnTo>
                  <a:lnTo>
                    <a:pt x="836141" y="43646"/>
                  </a:lnTo>
                  <a:lnTo>
                    <a:pt x="877397" y="62033"/>
                  </a:lnTo>
                  <a:lnTo>
                    <a:pt x="916982" y="83321"/>
                  </a:lnTo>
                  <a:lnTo>
                    <a:pt x="954761" y="107373"/>
                  </a:lnTo>
                  <a:lnTo>
                    <a:pt x="990596" y="134053"/>
                  </a:lnTo>
                  <a:lnTo>
                    <a:pt x="1024350" y="163226"/>
                  </a:lnTo>
                  <a:lnTo>
                    <a:pt x="1055887" y="194754"/>
                  </a:lnTo>
                  <a:lnTo>
                    <a:pt x="1085069" y="228501"/>
                  </a:lnTo>
                  <a:lnTo>
                    <a:pt x="1111761" y="264331"/>
                  </a:lnTo>
                  <a:lnTo>
                    <a:pt x="1135824" y="302108"/>
                  </a:lnTo>
                  <a:lnTo>
                    <a:pt x="1157123" y="341695"/>
                  </a:lnTo>
                  <a:lnTo>
                    <a:pt x="1175521" y="382957"/>
                  </a:lnTo>
                  <a:lnTo>
                    <a:pt x="1190881" y="425755"/>
                  </a:lnTo>
                  <a:lnTo>
                    <a:pt x="1203065" y="469955"/>
                  </a:lnTo>
                  <a:lnTo>
                    <a:pt x="1211937" y="515420"/>
                  </a:lnTo>
                  <a:lnTo>
                    <a:pt x="1217361" y="562014"/>
                  </a:lnTo>
                  <a:lnTo>
                    <a:pt x="1219200" y="609600"/>
                  </a:lnTo>
                  <a:lnTo>
                    <a:pt x="1217361" y="657185"/>
                  </a:lnTo>
                  <a:lnTo>
                    <a:pt x="1211937" y="703779"/>
                  </a:lnTo>
                  <a:lnTo>
                    <a:pt x="1203065" y="749244"/>
                  </a:lnTo>
                  <a:lnTo>
                    <a:pt x="1190881" y="793444"/>
                  </a:lnTo>
                  <a:lnTo>
                    <a:pt x="1175521" y="836243"/>
                  </a:lnTo>
                  <a:lnTo>
                    <a:pt x="1157123" y="877504"/>
                  </a:lnTo>
                  <a:lnTo>
                    <a:pt x="1135824" y="917091"/>
                  </a:lnTo>
                  <a:lnTo>
                    <a:pt x="1111761" y="954868"/>
                  </a:lnTo>
                  <a:lnTo>
                    <a:pt x="1085069" y="990698"/>
                  </a:lnTo>
                  <a:lnTo>
                    <a:pt x="1055887" y="1024445"/>
                  </a:lnTo>
                  <a:lnTo>
                    <a:pt x="1024350" y="1055973"/>
                  </a:lnTo>
                  <a:lnTo>
                    <a:pt x="990596" y="1085146"/>
                  </a:lnTo>
                  <a:lnTo>
                    <a:pt x="954761" y="1111826"/>
                  </a:lnTo>
                  <a:lnTo>
                    <a:pt x="916982" y="1135879"/>
                  </a:lnTo>
                  <a:lnTo>
                    <a:pt x="877397" y="1157166"/>
                  </a:lnTo>
                  <a:lnTo>
                    <a:pt x="836141" y="1175553"/>
                  </a:lnTo>
                  <a:lnTo>
                    <a:pt x="793352" y="1190902"/>
                  </a:lnTo>
                  <a:lnTo>
                    <a:pt x="749167" y="1203078"/>
                  </a:lnTo>
                  <a:lnTo>
                    <a:pt x="703722" y="1211943"/>
                  </a:lnTo>
                  <a:lnTo>
                    <a:pt x="700039" y="1212372"/>
                  </a:lnTo>
                  <a:close/>
                </a:path>
              </a:pathLst>
            </a:custGeom>
            <a:solidFill>
              <a:srgbClr val="000000"/>
            </a:solidFill>
          </p:spPr>
          <p:txBody>
            <a:bodyPr wrap="square" lIns="0" tIns="0" rIns="0" bIns="0" rtlCol="0"/>
            <a:lstStyle/>
            <a:p>
              <a:endParaRPr/>
            </a:p>
          </p:txBody>
        </p:sp>
      </p:grpSp>
      <p:sp>
        <p:nvSpPr>
          <p:cNvPr id="18" name="object 18"/>
          <p:cNvSpPr txBox="1"/>
          <p:nvPr/>
        </p:nvSpPr>
        <p:spPr>
          <a:xfrm>
            <a:off x="9930110" y="3913912"/>
            <a:ext cx="511809" cy="534035"/>
          </a:xfrm>
          <a:prstGeom prst="rect">
            <a:avLst/>
          </a:prstGeom>
        </p:spPr>
        <p:txBody>
          <a:bodyPr vert="horz" wrap="square" lIns="0" tIns="17145" rIns="0" bIns="0" rtlCol="0">
            <a:spAutoFit/>
          </a:bodyPr>
          <a:lstStyle/>
          <a:p>
            <a:pPr marL="12700">
              <a:lnSpc>
                <a:spcPct val="100000"/>
              </a:lnSpc>
              <a:spcBef>
                <a:spcPts val="135"/>
              </a:spcBef>
            </a:pPr>
            <a:r>
              <a:rPr sz="3300" b="1" spc="15" dirty="0">
                <a:solidFill>
                  <a:srgbClr val="FFFFFF"/>
                </a:solidFill>
                <a:latin typeface="Roboto"/>
                <a:cs typeface="Roboto"/>
              </a:rPr>
              <a:t>0</a:t>
            </a:r>
            <a:r>
              <a:rPr sz="3300" b="1" spc="20" dirty="0">
                <a:solidFill>
                  <a:srgbClr val="FFFFFF"/>
                </a:solidFill>
                <a:latin typeface="Roboto"/>
                <a:cs typeface="Roboto"/>
              </a:rPr>
              <a:t>2</a:t>
            </a:r>
            <a:endParaRPr sz="3300">
              <a:latin typeface="Roboto"/>
              <a:cs typeface="Roboto"/>
            </a:endParaRPr>
          </a:p>
        </p:txBody>
      </p:sp>
      <p:sp>
        <p:nvSpPr>
          <p:cNvPr id="19" name="object 19"/>
          <p:cNvSpPr txBox="1"/>
          <p:nvPr/>
        </p:nvSpPr>
        <p:spPr>
          <a:xfrm>
            <a:off x="11052686" y="3510586"/>
            <a:ext cx="3539490" cy="1021433"/>
          </a:xfrm>
          <a:prstGeom prst="rect">
            <a:avLst/>
          </a:prstGeom>
        </p:spPr>
        <p:txBody>
          <a:bodyPr vert="horz" wrap="square" lIns="0" tIns="158115" rIns="0" bIns="0" rtlCol="0">
            <a:spAutoFit/>
          </a:bodyPr>
          <a:lstStyle/>
          <a:p>
            <a:pPr marL="12700">
              <a:spcBef>
                <a:spcPts val="1245"/>
              </a:spcBef>
            </a:pPr>
            <a:r>
              <a:rPr lang="en-US" sz="2800">
                <a:solidFill>
                  <a:schemeClr val="bg1"/>
                </a:solidFill>
                <a:latin typeface="Arial"/>
                <a:cs typeface="Arial"/>
              </a:rPr>
              <a:t>MẠNG CHUYỂN MẠCH THÔNG BÁO</a:t>
            </a:r>
            <a:endParaRPr lang="en-US" sz="2800">
              <a:latin typeface="Arial"/>
              <a:cs typeface="Arial"/>
            </a:endParaRPr>
          </a:p>
        </p:txBody>
      </p:sp>
      <p:grpSp>
        <p:nvGrpSpPr>
          <p:cNvPr id="20" name="object 20"/>
          <p:cNvGrpSpPr/>
          <p:nvPr/>
        </p:nvGrpSpPr>
        <p:grpSpPr>
          <a:xfrm>
            <a:off x="9565477" y="6365138"/>
            <a:ext cx="1219200" cy="1219200"/>
            <a:chOff x="9565477" y="6365138"/>
            <a:chExt cx="1219200" cy="1219200"/>
          </a:xfrm>
        </p:grpSpPr>
        <p:sp>
          <p:nvSpPr>
            <p:cNvPr id="21" name="object 21"/>
            <p:cNvSpPr/>
            <p:nvPr/>
          </p:nvSpPr>
          <p:spPr>
            <a:xfrm>
              <a:off x="9568891" y="6368551"/>
              <a:ext cx="1212372" cy="1212372"/>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9565477" y="6365138"/>
              <a:ext cx="1219200" cy="1219200"/>
            </a:xfrm>
            <a:custGeom>
              <a:avLst/>
              <a:gdLst/>
              <a:ahLst/>
              <a:cxnLst/>
              <a:rect l="l" t="t" r="r" b="b"/>
              <a:pathLst>
                <a:path w="1219200" h="1219200">
                  <a:moveTo>
                    <a:pt x="609600" y="1219200"/>
                  </a:moveTo>
                  <a:lnTo>
                    <a:pt x="562014" y="1217363"/>
                  </a:lnTo>
                  <a:lnTo>
                    <a:pt x="515420" y="1211943"/>
                  </a:lnTo>
                  <a:lnTo>
                    <a:pt x="469955" y="1203078"/>
                  </a:lnTo>
                  <a:lnTo>
                    <a:pt x="425755" y="1190902"/>
                  </a:lnTo>
                  <a:lnTo>
                    <a:pt x="382957" y="1175553"/>
                  </a:lnTo>
                  <a:lnTo>
                    <a:pt x="341695" y="1157166"/>
                  </a:lnTo>
                  <a:lnTo>
                    <a:pt x="302108" y="1135879"/>
                  </a:lnTo>
                  <a:lnTo>
                    <a:pt x="264331" y="1111826"/>
                  </a:lnTo>
                  <a:lnTo>
                    <a:pt x="228501" y="1085146"/>
                  </a:lnTo>
                  <a:lnTo>
                    <a:pt x="194754" y="1055973"/>
                  </a:lnTo>
                  <a:lnTo>
                    <a:pt x="163226" y="1024445"/>
                  </a:lnTo>
                  <a:lnTo>
                    <a:pt x="134053" y="990698"/>
                  </a:lnTo>
                  <a:lnTo>
                    <a:pt x="107373" y="954868"/>
                  </a:lnTo>
                  <a:lnTo>
                    <a:pt x="83321" y="917091"/>
                  </a:lnTo>
                  <a:lnTo>
                    <a:pt x="62033" y="877504"/>
                  </a:lnTo>
                  <a:lnTo>
                    <a:pt x="43646" y="836243"/>
                  </a:lnTo>
                  <a:lnTo>
                    <a:pt x="28297" y="793444"/>
                  </a:lnTo>
                  <a:lnTo>
                    <a:pt x="16121" y="749244"/>
                  </a:lnTo>
                  <a:lnTo>
                    <a:pt x="7256" y="703779"/>
                  </a:lnTo>
                  <a:lnTo>
                    <a:pt x="1836" y="657185"/>
                  </a:lnTo>
                  <a:lnTo>
                    <a:pt x="0" y="609600"/>
                  </a:lnTo>
                  <a:lnTo>
                    <a:pt x="1836" y="562014"/>
                  </a:lnTo>
                  <a:lnTo>
                    <a:pt x="7256" y="515420"/>
                  </a:lnTo>
                  <a:lnTo>
                    <a:pt x="16121" y="469955"/>
                  </a:lnTo>
                  <a:lnTo>
                    <a:pt x="28297" y="425755"/>
                  </a:lnTo>
                  <a:lnTo>
                    <a:pt x="43646" y="382957"/>
                  </a:lnTo>
                  <a:lnTo>
                    <a:pt x="62033" y="341695"/>
                  </a:lnTo>
                  <a:lnTo>
                    <a:pt x="83321" y="302108"/>
                  </a:lnTo>
                  <a:lnTo>
                    <a:pt x="107373" y="264331"/>
                  </a:lnTo>
                  <a:lnTo>
                    <a:pt x="134053" y="228501"/>
                  </a:lnTo>
                  <a:lnTo>
                    <a:pt x="163226" y="194754"/>
                  </a:lnTo>
                  <a:lnTo>
                    <a:pt x="194754" y="163226"/>
                  </a:lnTo>
                  <a:lnTo>
                    <a:pt x="228501" y="134053"/>
                  </a:lnTo>
                  <a:lnTo>
                    <a:pt x="264331" y="107373"/>
                  </a:lnTo>
                  <a:lnTo>
                    <a:pt x="302108" y="83321"/>
                  </a:lnTo>
                  <a:lnTo>
                    <a:pt x="341695" y="62033"/>
                  </a:lnTo>
                  <a:lnTo>
                    <a:pt x="382957" y="43646"/>
                  </a:lnTo>
                  <a:lnTo>
                    <a:pt x="425755" y="28297"/>
                  </a:lnTo>
                  <a:lnTo>
                    <a:pt x="469955" y="16121"/>
                  </a:lnTo>
                  <a:lnTo>
                    <a:pt x="515420" y="7256"/>
                  </a:lnTo>
                  <a:lnTo>
                    <a:pt x="562014" y="1836"/>
                  </a:lnTo>
                  <a:lnTo>
                    <a:pt x="609600" y="0"/>
                  </a:lnTo>
                  <a:lnTo>
                    <a:pt x="657154" y="1836"/>
                  </a:lnTo>
                  <a:lnTo>
                    <a:pt x="700039" y="6827"/>
                  </a:lnTo>
                  <a:lnTo>
                    <a:pt x="609600" y="6827"/>
                  </a:lnTo>
                  <a:lnTo>
                    <a:pt x="562564" y="8644"/>
                  </a:lnTo>
                  <a:lnTo>
                    <a:pt x="516507" y="14005"/>
                  </a:lnTo>
                  <a:lnTo>
                    <a:pt x="471562" y="22775"/>
                  </a:lnTo>
                  <a:lnTo>
                    <a:pt x="427865" y="34820"/>
                  </a:lnTo>
                  <a:lnTo>
                    <a:pt x="385551" y="50003"/>
                  </a:lnTo>
                  <a:lnTo>
                    <a:pt x="344755" y="68189"/>
                  </a:lnTo>
                  <a:lnTo>
                    <a:pt x="305612" y="89245"/>
                  </a:lnTo>
                  <a:lnTo>
                    <a:pt x="268258" y="113034"/>
                  </a:lnTo>
                  <a:lnTo>
                    <a:pt x="232826" y="139422"/>
                  </a:lnTo>
                  <a:lnTo>
                    <a:pt x="199453" y="168273"/>
                  </a:lnTo>
                  <a:lnTo>
                    <a:pt x="168273" y="199453"/>
                  </a:lnTo>
                  <a:lnTo>
                    <a:pt x="139422" y="232826"/>
                  </a:lnTo>
                  <a:lnTo>
                    <a:pt x="113034" y="268258"/>
                  </a:lnTo>
                  <a:lnTo>
                    <a:pt x="89245" y="305612"/>
                  </a:lnTo>
                  <a:lnTo>
                    <a:pt x="68189" y="344755"/>
                  </a:lnTo>
                  <a:lnTo>
                    <a:pt x="50003" y="385551"/>
                  </a:lnTo>
                  <a:lnTo>
                    <a:pt x="34820" y="427865"/>
                  </a:lnTo>
                  <a:lnTo>
                    <a:pt x="22775" y="471562"/>
                  </a:lnTo>
                  <a:lnTo>
                    <a:pt x="14005" y="516507"/>
                  </a:lnTo>
                  <a:lnTo>
                    <a:pt x="8644" y="562564"/>
                  </a:lnTo>
                  <a:lnTo>
                    <a:pt x="6827" y="609600"/>
                  </a:lnTo>
                  <a:lnTo>
                    <a:pt x="8644" y="656635"/>
                  </a:lnTo>
                  <a:lnTo>
                    <a:pt x="14005" y="702692"/>
                  </a:lnTo>
                  <a:lnTo>
                    <a:pt x="22775" y="747637"/>
                  </a:lnTo>
                  <a:lnTo>
                    <a:pt x="34820" y="791334"/>
                  </a:lnTo>
                  <a:lnTo>
                    <a:pt x="50003" y="833648"/>
                  </a:lnTo>
                  <a:lnTo>
                    <a:pt x="68189" y="874444"/>
                  </a:lnTo>
                  <a:lnTo>
                    <a:pt x="89245" y="913587"/>
                  </a:lnTo>
                  <a:lnTo>
                    <a:pt x="113034" y="950941"/>
                  </a:lnTo>
                  <a:lnTo>
                    <a:pt x="139422" y="986373"/>
                  </a:lnTo>
                  <a:lnTo>
                    <a:pt x="168273" y="1019746"/>
                  </a:lnTo>
                  <a:lnTo>
                    <a:pt x="199453" y="1050926"/>
                  </a:lnTo>
                  <a:lnTo>
                    <a:pt x="232826" y="1079777"/>
                  </a:lnTo>
                  <a:lnTo>
                    <a:pt x="268258" y="1106165"/>
                  </a:lnTo>
                  <a:lnTo>
                    <a:pt x="305612" y="1129954"/>
                  </a:lnTo>
                  <a:lnTo>
                    <a:pt x="344755" y="1151010"/>
                  </a:lnTo>
                  <a:lnTo>
                    <a:pt x="385551" y="1169196"/>
                  </a:lnTo>
                  <a:lnTo>
                    <a:pt x="427865" y="1184379"/>
                  </a:lnTo>
                  <a:lnTo>
                    <a:pt x="471562" y="1196424"/>
                  </a:lnTo>
                  <a:lnTo>
                    <a:pt x="516507" y="1205194"/>
                  </a:lnTo>
                  <a:lnTo>
                    <a:pt x="562564" y="1210555"/>
                  </a:lnTo>
                  <a:lnTo>
                    <a:pt x="609600" y="1212372"/>
                  </a:lnTo>
                  <a:lnTo>
                    <a:pt x="700039" y="1212372"/>
                  </a:lnTo>
                  <a:lnTo>
                    <a:pt x="657154" y="1217363"/>
                  </a:lnTo>
                  <a:lnTo>
                    <a:pt x="609600" y="1219200"/>
                  </a:lnTo>
                  <a:close/>
                </a:path>
                <a:path w="1219200" h="1219200">
                  <a:moveTo>
                    <a:pt x="700039" y="1212372"/>
                  </a:moveTo>
                  <a:lnTo>
                    <a:pt x="609600" y="1212372"/>
                  </a:lnTo>
                  <a:lnTo>
                    <a:pt x="656635" y="1210555"/>
                  </a:lnTo>
                  <a:lnTo>
                    <a:pt x="702692" y="1205194"/>
                  </a:lnTo>
                  <a:lnTo>
                    <a:pt x="747637" y="1196424"/>
                  </a:lnTo>
                  <a:lnTo>
                    <a:pt x="791334" y="1184379"/>
                  </a:lnTo>
                  <a:lnTo>
                    <a:pt x="833648" y="1169196"/>
                  </a:lnTo>
                  <a:lnTo>
                    <a:pt x="874444" y="1151010"/>
                  </a:lnTo>
                  <a:lnTo>
                    <a:pt x="913587" y="1129954"/>
                  </a:lnTo>
                  <a:lnTo>
                    <a:pt x="950941" y="1106165"/>
                  </a:lnTo>
                  <a:lnTo>
                    <a:pt x="986373" y="1079777"/>
                  </a:lnTo>
                  <a:lnTo>
                    <a:pt x="1019746" y="1050926"/>
                  </a:lnTo>
                  <a:lnTo>
                    <a:pt x="1050926" y="1019746"/>
                  </a:lnTo>
                  <a:lnTo>
                    <a:pt x="1079777" y="986373"/>
                  </a:lnTo>
                  <a:lnTo>
                    <a:pt x="1106165" y="950941"/>
                  </a:lnTo>
                  <a:lnTo>
                    <a:pt x="1129954" y="913587"/>
                  </a:lnTo>
                  <a:lnTo>
                    <a:pt x="1151010" y="874444"/>
                  </a:lnTo>
                  <a:lnTo>
                    <a:pt x="1169196" y="833648"/>
                  </a:lnTo>
                  <a:lnTo>
                    <a:pt x="1184379" y="791334"/>
                  </a:lnTo>
                  <a:lnTo>
                    <a:pt x="1196424" y="747637"/>
                  </a:lnTo>
                  <a:lnTo>
                    <a:pt x="1205194" y="702692"/>
                  </a:lnTo>
                  <a:lnTo>
                    <a:pt x="1210555" y="656635"/>
                  </a:lnTo>
                  <a:lnTo>
                    <a:pt x="1212372" y="609600"/>
                  </a:lnTo>
                  <a:lnTo>
                    <a:pt x="1210555" y="562564"/>
                  </a:lnTo>
                  <a:lnTo>
                    <a:pt x="1205194" y="516507"/>
                  </a:lnTo>
                  <a:lnTo>
                    <a:pt x="1196424" y="471562"/>
                  </a:lnTo>
                  <a:lnTo>
                    <a:pt x="1184379" y="427865"/>
                  </a:lnTo>
                  <a:lnTo>
                    <a:pt x="1169196" y="385551"/>
                  </a:lnTo>
                  <a:lnTo>
                    <a:pt x="1151010" y="344755"/>
                  </a:lnTo>
                  <a:lnTo>
                    <a:pt x="1129954" y="305612"/>
                  </a:lnTo>
                  <a:lnTo>
                    <a:pt x="1106165" y="268258"/>
                  </a:lnTo>
                  <a:lnTo>
                    <a:pt x="1079777" y="232826"/>
                  </a:lnTo>
                  <a:lnTo>
                    <a:pt x="1050926" y="199453"/>
                  </a:lnTo>
                  <a:lnTo>
                    <a:pt x="1019746" y="168273"/>
                  </a:lnTo>
                  <a:lnTo>
                    <a:pt x="986373" y="139422"/>
                  </a:lnTo>
                  <a:lnTo>
                    <a:pt x="950941" y="113034"/>
                  </a:lnTo>
                  <a:lnTo>
                    <a:pt x="913587" y="89245"/>
                  </a:lnTo>
                  <a:lnTo>
                    <a:pt x="874444" y="68189"/>
                  </a:lnTo>
                  <a:lnTo>
                    <a:pt x="833648" y="50003"/>
                  </a:lnTo>
                  <a:lnTo>
                    <a:pt x="791334" y="34820"/>
                  </a:lnTo>
                  <a:lnTo>
                    <a:pt x="747637" y="22775"/>
                  </a:lnTo>
                  <a:lnTo>
                    <a:pt x="702692" y="14005"/>
                  </a:lnTo>
                  <a:lnTo>
                    <a:pt x="656635" y="8644"/>
                  </a:lnTo>
                  <a:lnTo>
                    <a:pt x="609600" y="6827"/>
                  </a:lnTo>
                  <a:lnTo>
                    <a:pt x="700039" y="6827"/>
                  </a:lnTo>
                  <a:lnTo>
                    <a:pt x="749167" y="16121"/>
                  </a:lnTo>
                  <a:lnTo>
                    <a:pt x="793352" y="28297"/>
                  </a:lnTo>
                  <a:lnTo>
                    <a:pt x="836141" y="43646"/>
                  </a:lnTo>
                  <a:lnTo>
                    <a:pt x="877397" y="62033"/>
                  </a:lnTo>
                  <a:lnTo>
                    <a:pt x="916982" y="83321"/>
                  </a:lnTo>
                  <a:lnTo>
                    <a:pt x="954761" y="107373"/>
                  </a:lnTo>
                  <a:lnTo>
                    <a:pt x="990596" y="134053"/>
                  </a:lnTo>
                  <a:lnTo>
                    <a:pt x="1024350" y="163226"/>
                  </a:lnTo>
                  <a:lnTo>
                    <a:pt x="1055887" y="194754"/>
                  </a:lnTo>
                  <a:lnTo>
                    <a:pt x="1085069" y="228501"/>
                  </a:lnTo>
                  <a:lnTo>
                    <a:pt x="1111761" y="264331"/>
                  </a:lnTo>
                  <a:lnTo>
                    <a:pt x="1135824" y="302108"/>
                  </a:lnTo>
                  <a:lnTo>
                    <a:pt x="1157123" y="341695"/>
                  </a:lnTo>
                  <a:lnTo>
                    <a:pt x="1175521" y="382957"/>
                  </a:lnTo>
                  <a:lnTo>
                    <a:pt x="1190881" y="425755"/>
                  </a:lnTo>
                  <a:lnTo>
                    <a:pt x="1203065" y="469955"/>
                  </a:lnTo>
                  <a:lnTo>
                    <a:pt x="1211937" y="515420"/>
                  </a:lnTo>
                  <a:lnTo>
                    <a:pt x="1217361" y="562014"/>
                  </a:lnTo>
                  <a:lnTo>
                    <a:pt x="1219200" y="609600"/>
                  </a:lnTo>
                  <a:lnTo>
                    <a:pt x="1217361" y="657185"/>
                  </a:lnTo>
                  <a:lnTo>
                    <a:pt x="1211937" y="703779"/>
                  </a:lnTo>
                  <a:lnTo>
                    <a:pt x="1203065" y="749244"/>
                  </a:lnTo>
                  <a:lnTo>
                    <a:pt x="1190881" y="793444"/>
                  </a:lnTo>
                  <a:lnTo>
                    <a:pt x="1175521" y="836243"/>
                  </a:lnTo>
                  <a:lnTo>
                    <a:pt x="1157123" y="877504"/>
                  </a:lnTo>
                  <a:lnTo>
                    <a:pt x="1135824" y="917091"/>
                  </a:lnTo>
                  <a:lnTo>
                    <a:pt x="1111761" y="954868"/>
                  </a:lnTo>
                  <a:lnTo>
                    <a:pt x="1085069" y="990698"/>
                  </a:lnTo>
                  <a:lnTo>
                    <a:pt x="1055887" y="1024445"/>
                  </a:lnTo>
                  <a:lnTo>
                    <a:pt x="1024350" y="1055973"/>
                  </a:lnTo>
                  <a:lnTo>
                    <a:pt x="990596" y="1085146"/>
                  </a:lnTo>
                  <a:lnTo>
                    <a:pt x="954761" y="1111826"/>
                  </a:lnTo>
                  <a:lnTo>
                    <a:pt x="916982" y="1135879"/>
                  </a:lnTo>
                  <a:lnTo>
                    <a:pt x="877397" y="1157166"/>
                  </a:lnTo>
                  <a:lnTo>
                    <a:pt x="836141" y="1175553"/>
                  </a:lnTo>
                  <a:lnTo>
                    <a:pt x="793352" y="1190902"/>
                  </a:lnTo>
                  <a:lnTo>
                    <a:pt x="749167" y="1203078"/>
                  </a:lnTo>
                  <a:lnTo>
                    <a:pt x="703722" y="1211943"/>
                  </a:lnTo>
                  <a:lnTo>
                    <a:pt x="700039" y="1212372"/>
                  </a:lnTo>
                  <a:close/>
                </a:path>
              </a:pathLst>
            </a:custGeom>
            <a:solidFill>
              <a:srgbClr val="000000"/>
            </a:solidFill>
          </p:spPr>
          <p:txBody>
            <a:bodyPr wrap="square" lIns="0" tIns="0" rIns="0" bIns="0" rtlCol="0"/>
            <a:lstStyle/>
            <a:p>
              <a:endParaRPr/>
            </a:p>
          </p:txBody>
        </p:sp>
      </p:grpSp>
      <p:sp>
        <p:nvSpPr>
          <p:cNvPr id="23" name="object 23"/>
          <p:cNvSpPr txBox="1"/>
          <p:nvPr/>
        </p:nvSpPr>
        <p:spPr>
          <a:xfrm>
            <a:off x="9930110" y="6682593"/>
            <a:ext cx="511809" cy="534035"/>
          </a:xfrm>
          <a:prstGeom prst="rect">
            <a:avLst/>
          </a:prstGeom>
        </p:spPr>
        <p:txBody>
          <a:bodyPr vert="horz" wrap="square" lIns="0" tIns="17145" rIns="0" bIns="0" rtlCol="0">
            <a:spAutoFit/>
          </a:bodyPr>
          <a:lstStyle/>
          <a:p>
            <a:pPr marL="12700">
              <a:lnSpc>
                <a:spcPct val="100000"/>
              </a:lnSpc>
              <a:spcBef>
                <a:spcPts val="135"/>
              </a:spcBef>
            </a:pPr>
            <a:r>
              <a:rPr sz="3300" b="1" spc="15" dirty="0">
                <a:solidFill>
                  <a:srgbClr val="FFFFFF"/>
                </a:solidFill>
                <a:latin typeface="Roboto"/>
                <a:cs typeface="Roboto"/>
              </a:rPr>
              <a:t>0</a:t>
            </a:r>
            <a:r>
              <a:rPr sz="3300" b="1" spc="20" dirty="0">
                <a:solidFill>
                  <a:srgbClr val="FFFFFF"/>
                </a:solidFill>
                <a:latin typeface="Roboto"/>
                <a:cs typeface="Roboto"/>
              </a:rPr>
              <a:t>4</a:t>
            </a:r>
            <a:endParaRPr sz="3300">
              <a:latin typeface="Roboto"/>
              <a:cs typeface="Roboto"/>
            </a:endParaRPr>
          </a:p>
        </p:txBody>
      </p:sp>
      <p:sp>
        <p:nvSpPr>
          <p:cNvPr id="24" name="object 24"/>
          <p:cNvSpPr txBox="1"/>
          <p:nvPr/>
        </p:nvSpPr>
        <p:spPr>
          <a:xfrm>
            <a:off x="11030874" y="6397004"/>
            <a:ext cx="3738879" cy="1606209"/>
          </a:xfrm>
          <a:prstGeom prst="rect">
            <a:avLst/>
          </a:prstGeom>
        </p:spPr>
        <p:txBody>
          <a:bodyPr vert="horz" wrap="square" lIns="0" tIns="158115" rIns="0" bIns="0" rtlCol="0">
            <a:spAutoFit/>
          </a:bodyPr>
          <a:lstStyle/>
          <a:p>
            <a:pPr marL="12700">
              <a:spcBef>
                <a:spcPts val="1245"/>
              </a:spcBef>
            </a:pPr>
            <a:r>
              <a:rPr lang="en-US" sz="2800">
                <a:solidFill>
                  <a:schemeClr val="bg1"/>
                </a:solidFill>
                <a:latin typeface="Arial"/>
                <a:cs typeface="Arial"/>
              </a:rPr>
              <a:t>MẠCH DỊCH VỤ TÍCH HỢP SỐ ISDN</a:t>
            </a:r>
          </a:p>
          <a:p>
            <a:pPr marL="12700">
              <a:lnSpc>
                <a:spcPct val="100000"/>
              </a:lnSpc>
              <a:spcBef>
                <a:spcPts val="1245"/>
              </a:spcBef>
            </a:pPr>
            <a:endParaRPr sz="2800">
              <a:latin typeface="Arial"/>
              <a:cs typeface="Arial"/>
            </a:endParaRPr>
          </a:p>
        </p:txBody>
      </p:sp>
      <p:sp>
        <p:nvSpPr>
          <p:cNvPr id="25" name="object 25"/>
          <p:cNvSpPr txBox="1">
            <a:spLocks noGrp="1"/>
          </p:cNvSpPr>
          <p:nvPr>
            <p:ph type="title"/>
          </p:nvPr>
        </p:nvSpPr>
        <p:spPr>
          <a:xfrm>
            <a:off x="533400" y="1539994"/>
            <a:ext cx="17373599" cy="1028487"/>
          </a:xfrm>
          <a:prstGeom prst="rect">
            <a:avLst/>
          </a:prstGeom>
        </p:spPr>
        <p:txBody>
          <a:bodyPr vert="horz" wrap="square" lIns="0" tIns="12700" rIns="0" bIns="0" rtlCol="0">
            <a:spAutoFit/>
          </a:bodyPr>
          <a:lstStyle/>
          <a:p>
            <a:pPr marL="12700" algn="ctr">
              <a:lnSpc>
                <a:spcPct val="100000"/>
              </a:lnSpc>
              <a:spcBef>
                <a:spcPts val="100"/>
              </a:spcBef>
              <a:tabLst>
                <a:tab pos="1574800" algn="l"/>
              </a:tabLst>
            </a:pPr>
            <a:r>
              <a:rPr lang="en-US" sz="6600" spc="-5">
                <a:latin typeface="Roboto"/>
                <a:cs typeface="Roboto"/>
              </a:rPr>
              <a:t>Phân loại mạng theo kỹ thuật chuyển mạch </a:t>
            </a:r>
            <a:endParaRPr sz="6600">
              <a:latin typeface="Roboto"/>
              <a:cs typeface="Roboto"/>
            </a:endParaRPr>
          </a:p>
        </p:txBody>
      </p:sp>
      <p:sp>
        <p:nvSpPr>
          <p:cNvPr id="26" name="object 26"/>
          <p:cNvSpPr/>
          <p:nvPr/>
        </p:nvSpPr>
        <p:spPr>
          <a:xfrm>
            <a:off x="17192305" y="612413"/>
            <a:ext cx="561974" cy="295274"/>
          </a:xfrm>
          <a:prstGeom prst="rect">
            <a:avLst/>
          </a:prstGeom>
          <a:blipFill>
            <a:blip r:embed="rId8" cstate="print"/>
            <a:stretch>
              <a:fillRect/>
            </a:stretch>
          </a:blipFill>
        </p:spPr>
        <p:txBody>
          <a:bodyPr wrap="square" lIns="0" tIns="0" rIns="0" bIns="0" rtlCol="0"/>
          <a:lstStyle/>
          <a:p>
            <a:endParaRPr/>
          </a:p>
        </p:txBody>
      </p:sp>
      <p:grpSp>
        <p:nvGrpSpPr>
          <p:cNvPr id="27" name="object 27"/>
          <p:cNvGrpSpPr/>
          <p:nvPr/>
        </p:nvGrpSpPr>
        <p:grpSpPr>
          <a:xfrm>
            <a:off x="0" y="760597"/>
            <a:ext cx="4034154" cy="666115"/>
            <a:chOff x="0" y="760597"/>
            <a:chExt cx="4034154" cy="666115"/>
          </a:xfrm>
        </p:grpSpPr>
        <p:sp>
          <p:nvSpPr>
            <p:cNvPr id="28" name="object 28"/>
            <p:cNvSpPr/>
            <p:nvPr/>
          </p:nvSpPr>
          <p:spPr>
            <a:xfrm>
              <a:off x="1065811" y="839559"/>
              <a:ext cx="292735" cy="147320"/>
            </a:xfrm>
            <a:custGeom>
              <a:avLst/>
              <a:gdLst/>
              <a:ahLst/>
              <a:cxnLst/>
              <a:rect l="l" t="t" r="r" b="b"/>
              <a:pathLst>
                <a:path w="292734" h="147319">
                  <a:moveTo>
                    <a:pt x="0" y="0"/>
                  </a:moveTo>
                  <a:lnTo>
                    <a:pt x="292647" y="0"/>
                  </a:lnTo>
                  <a:lnTo>
                    <a:pt x="292647" y="146851"/>
                  </a:lnTo>
                  <a:lnTo>
                    <a:pt x="0" y="146851"/>
                  </a:lnTo>
                  <a:lnTo>
                    <a:pt x="0" y="0"/>
                  </a:lnTo>
                  <a:close/>
                </a:path>
              </a:pathLst>
            </a:custGeom>
            <a:ln w="12128">
              <a:solidFill>
                <a:srgbClr val="000000"/>
              </a:solidFill>
            </a:ln>
          </p:spPr>
          <p:txBody>
            <a:bodyPr wrap="square" lIns="0" tIns="0" rIns="0" bIns="0" rtlCol="0"/>
            <a:lstStyle/>
            <a:p>
              <a:endParaRPr/>
            </a:p>
          </p:txBody>
        </p:sp>
        <p:sp>
          <p:nvSpPr>
            <p:cNvPr id="29" name="object 29"/>
            <p:cNvSpPr/>
            <p:nvPr/>
          </p:nvSpPr>
          <p:spPr>
            <a:xfrm>
              <a:off x="1138708" y="766662"/>
              <a:ext cx="147320" cy="292735"/>
            </a:xfrm>
            <a:custGeom>
              <a:avLst/>
              <a:gdLst/>
              <a:ahLst/>
              <a:cxnLst/>
              <a:rect l="l" t="t" r="r" b="b"/>
              <a:pathLst>
                <a:path w="147319" h="292734">
                  <a:moveTo>
                    <a:pt x="146851" y="0"/>
                  </a:moveTo>
                  <a:lnTo>
                    <a:pt x="146851" y="292647"/>
                  </a:lnTo>
                  <a:lnTo>
                    <a:pt x="0" y="292647"/>
                  </a:lnTo>
                  <a:lnTo>
                    <a:pt x="0" y="0"/>
                  </a:lnTo>
                  <a:lnTo>
                    <a:pt x="146851" y="0"/>
                  </a:lnTo>
                  <a:close/>
                </a:path>
              </a:pathLst>
            </a:custGeom>
            <a:ln w="12128">
              <a:solidFill>
                <a:srgbClr val="000000"/>
              </a:solidFill>
            </a:ln>
          </p:spPr>
          <p:txBody>
            <a:bodyPr wrap="square" lIns="0" tIns="0" rIns="0" bIns="0" rtlCol="0"/>
            <a:lstStyle/>
            <a:p>
              <a:endParaRPr/>
            </a:p>
          </p:txBody>
        </p:sp>
        <p:sp>
          <p:nvSpPr>
            <p:cNvPr id="30" name="object 30"/>
            <p:cNvSpPr/>
            <p:nvPr/>
          </p:nvSpPr>
          <p:spPr>
            <a:xfrm>
              <a:off x="1101202" y="802053"/>
              <a:ext cx="222250" cy="222250"/>
            </a:xfrm>
            <a:custGeom>
              <a:avLst/>
              <a:gdLst/>
              <a:ahLst/>
              <a:cxnLst/>
              <a:rect l="l" t="t" r="r" b="b"/>
              <a:pathLst>
                <a:path w="222250" h="222250">
                  <a:moveTo>
                    <a:pt x="0" y="0"/>
                  </a:moveTo>
                  <a:lnTo>
                    <a:pt x="221864" y="0"/>
                  </a:lnTo>
                  <a:lnTo>
                    <a:pt x="221864" y="221864"/>
                  </a:lnTo>
                  <a:lnTo>
                    <a:pt x="0" y="221864"/>
                  </a:lnTo>
                  <a:lnTo>
                    <a:pt x="0" y="0"/>
                  </a:lnTo>
                  <a:close/>
                </a:path>
              </a:pathLst>
            </a:custGeom>
            <a:ln w="12128">
              <a:solidFill>
                <a:srgbClr val="000000"/>
              </a:solidFill>
            </a:ln>
          </p:spPr>
          <p:txBody>
            <a:bodyPr wrap="square" lIns="0" tIns="0" rIns="0" bIns="0" rtlCol="0"/>
            <a:lstStyle/>
            <a:p>
              <a:endParaRPr/>
            </a:p>
          </p:txBody>
        </p:sp>
        <p:sp>
          <p:nvSpPr>
            <p:cNvPr id="31" name="object 31"/>
            <p:cNvSpPr/>
            <p:nvPr/>
          </p:nvSpPr>
          <p:spPr>
            <a:xfrm>
              <a:off x="0" y="1271521"/>
              <a:ext cx="4033745" cy="154765"/>
            </a:xfrm>
            <a:prstGeom prst="rect">
              <a:avLst/>
            </a:prstGeom>
            <a:blipFill>
              <a:blip r:embed="rId9" cstate="print"/>
              <a:stretch>
                <a:fillRect/>
              </a:stretch>
            </a:blipFill>
          </p:spPr>
          <p:txBody>
            <a:bodyPr wrap="square" lIns="0" tIns="0" rIns="0" bIns="0" rtlCol="0"/>
            <a:lstStyle/>
            <a:p>
              <a:endParaRPr/>
            </a:p>
          </p:txBody>
        </p:sp>
      </p:grpSp>
      <p:sp>
        <p:nvSpPr>
          <p:cNvPr id="32" name="object 32"/>
          <p:cNvSpPr txBox="1"/>
          <p:nvPr/>
        </p:nvSpPr>
        <p:spPr>
          <a:xfrm>
            <a:off x="1523065" y="758707"/>
            <a:ext cx="2232660" cy="284480"/>
          </a:xfrm>
          <a:prstGeom prst="rect">
            <a:avLst/>
          </a:prstGeom>
        </p:spPr>
        <p:txBody>
          <a:bodyPr vert="horz" wrap="square" lIns="0" tIns="12700" rIns="0" bIns="0" rtlCol="0">
            <a:spAutoFit/>
          </a:bodyPr>
          <a:lstStyle/>
          <a:p>
            <a:pPr marL="12700">
              <a:lnSpc>
                <a:spcPct val="100000"/>
              </a:lnSpc>
              <a:spcBef>
                <a:spcPts val="100"/>
              </a:spcBef>
            </a:pPr>
            <a:r>
              <a:rPr sz="1700" b="1" spc="80" dirty="0">
                <a:solidFill>
                  <a:srgbClr val="FFFFFF"/>
                </a:solidFill>
                <a:latin typeface="Arial"/>
                <a:cs typeface="Arial"/>
              </a:rPr>
              <a:t>LARANA</a:t>
            </a:r>
            <a:r>
              <a:rPr sz="1700" b="1" spc="60" dirty="0">
                <a:solidFill>
                  <a:srgbClr val="FFFFFF"/>
                </a:solidFill>
                <a:latin typeface="Arial"/>
                <a:cs typeface="Arial"/>
              </a:rPr>
              <a:t> </a:t>
            </a:r>
            <a:r>
              <a:rPr sz="1700" b="1" spc="55" dirty="0">
                <a:solidFill>
                  <a:srgbClr val="FFFFFF"/>
                </a:solidFill>
                <a:latin typeface="Arial"/>
                <a:cs typeface="Arial"/>
              </a:rPr>
              <a:t>COMPANY</a:t>
            </a:r>
            <a:endParaRPr sz="1700">
              <a:latin typeface="Arial"/>
              <a:cs typeface="Arial"/>
            </a:endParaRPr>
          </a:p>
        </p:txBody>
      </p:sp>
    </p:spTree>
    <p:extLst>
      <p:ext uri="{BB962C8B-B14F-4D97-AF65-F5344CB8AC3E}">
        <p14:creationId xmlns:p14="http://schemas.microsoft.com/office/powerpoint/2010/main" val="117832854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7072A"/>
          </a:solidFill>
        </p:spPr>
        <p:txBody>
          <a:bodyPr wrap="square" lIns="0" tIns="0" rIns="0" bIns="0" rtlCol="0"/>
          <a:lstStyle/>
          <a:p>
            <a:endParaRPr/>
          </a:p>
        </p:txBody>
      </p:sp>
      <p:sp>
        <p:nvSpPr>
          <p:cNvPr id="3" name="object 3"/>
          <p:cNvSpPr txBox="1">
            <a:spLocks noGrp="1"/>
          </p:cNvSpPr>
          <p:nvPr>
            <p:ph type="title"/>
          </p:nvPr>
        </p:nvSpPr>
        <p:spPr>
          <a:xfrm>
            <a:off x="6135737" y="245809"/>
            <a:ext cx="5892529" cy="1028487"/>
          </a:xfrm>
          <a:prstGeom prst="rect">
            <a:avLst/>
          </a:prstGeom>
        </p:spPr>
        <p:txBody>
          <a:bodyPr vert="horz" wrap="square" lIns="0" tIns="12700" rIns="0" bIns="0" rtlCol="0">
            <a:spAutoFit/>
          </a:bodyPr>
          <a:lstStyle/>
          <a:p>
            <a:pPr marL="12700" algn="ctr">
              <a:lnSpc>
                <a:spcPct val="100000"/>
              </a:lnSpc>
              <a:spcBef>
                <a:spcPts val="100"/>
              </a:spcBef>
            </a:pPr>
            <a:r>
              <a:rPr lang="en-US" sz="6600" spc="-5">
                <a:latin typeface="Roboto"/>
                <a:cs typeface="Roboto"/>
              </a:rPr>
              <a:t>TỔNG QUAN</a:t>
            </a:r>
            <a:endParaRPr sz="6600">
              <a:latin typeface="Roboto"/>
              <a:cs typeface="Roboto"/>
            </a:endParaRPr>
          </a:p>
        </p:txBody>
      </p:sp>
      <p:sp>
        <p:nvSpPr>
          <p:cNvPr id="7" name="object 7"/>
          <p:cNvSpPr txBox="1"/>
          <p:nvPr/>
        </p:nvSpPr>
        <p:spPr>
          <a:xfrm>
            <a:off x="2644317" y="3513652"/>
            <a:ext cx="2287905" cy="528320"/>
          </a:xfrm>
          <a:prstGeom prst="rect">
            <a:avLst/>
          </a:prstGeom>
        </p:spPr>
        <p:txBody>
          <a:bodyPr vert="horz" wrap="square" lIns="0" tIns="12700" rIns="0" bIns="0" rtlCol="0">
            <a:spAutoFit/>
          </a:bodyPr>
          <a:lstStyle/>
          <a:p>
            <a:pPr marL="12700">
              <a:lnSpc>
                <a:spcPct val="100000"/>
              </a:lnSpc>
              <a:spcBef>
                <a:spcPts val="100"/>
              </a:spcBef>
            </a:pPr>
            <a:r>
              <a:rPr sz="3300" b="1" spc="15" dirty="0">
                <a:solidFill>
                  <a:srgbClr val="17072A"/>
                </a:solidFill>
                <a:latin typeface="Trebuchet MS"/>
                <a:cs typeface="Trebuchet MS"/>
              </a:rPr>
              <a:t>Objective</a:t>
            </a:r>
            <a:r>
              <a:rPr sz="3300" b="1" spc="-434" dirty="0">
                <a:solidFill>
                  <a:srgbClr val="17072A"/>
                </a:solidFill>
                <a:latin typeface="Trebuchet MS"/>
                <a:cs typeface="Trebuchet MS"/>
              </a:rPr>
              <a:t> </a:t>
            </a:r>
            <a:r>
              <a:rPr sz="3300" b="1" spc="125" dirty="0">
                <a:solidFill>
                  <a:srgbClr val="17072A"/>
                </a:solidFill>
                <a:latin typeface="Trebuchet MS"/>
                <a:cs typeface="Trebuchet MS"/>
              </a:rPr>
              <a:t>1</a:t>
            </a:r>
            <a:endParaRPr sz="3300">
              <a:latin typeface="Trebuchet MS"/>
              <a:cs typeface="Trebuchet MS"/>
            </a:endParaRPr>
          </a:p>
        </p:txBody>
      </p:sp>
      <p:sp>
        <p:nvSpPr>
          <p:cNvPr id="8" name="object 8"/>
          <p:cNvSpPr txBox="1"/>
          <p:nvPr/>
        </p:nvSpPr>
        <p:spPr>
          <a:xfrm>
            <a:off x="1906695" y="4790761"/>
            <a:ext cx="2440305" cy="360680"/>
          </a:xfrm>
          <a:prstGeom prst="rect">
            <a:avLst/>
          </a:prstGeom>
        </p:spPr>
        <p:txBody>
          <a:bodyPr vert="horz" wrap="square" lIns="0" tIns="12700" rIns="0" bIns="0" rtlCol="0">
            <a:spAutoFit/>
          </a:bodyPr>
          <a:lstStyle/>
          <a:p>
            <a:pPr marL="12700">
              <a:lnSpc>
                <a:spcPct val="100000"/>
              </a:lnSpc>
              <a:spcBef>
                <a:spcPts val="100"/>
              </a:spcBef>
              <a:tabLst>
                <a:tab pos="938530" algn="l"/>
                <a:tab pos="1805305" algn="l"/>
              </a:tabLst>
            </a:pPr>
            <a:r>
              <a:rPr sz="2200" spc="-100" dirty="0">
                <a:solidFill>
                  <a:srgbClr val="17072A"/>
                </a:solidFill>
                <a:latin typeface="Arial"/>
                <a:cs typeface="Arial"/>
              </a:rPr>
              <a:t>L</a:t>
            </a:r>
            <a:r>
              <a:rPr sz="2200" spc="-70" dirty="0">
                <a:solidFill>
                  <a:srgbClr val="17072A"/>
                </a:solidFill>
                <a:latin typeface="Arial"/>
                <a:cs typeface="Arial"/>
              </a:rPr>
              <a:t>o</a:t>
            </a:r>
            <a:r>
              <a:rPr sz="2200" spc="90" dirty="0">
                <a:solidFill>
                  <a:srgbClr val="17072A"/>
                </a:solidFill>
                <a:latin typeface="Arial"/>
                <a:cs typeface="Arial"/>
              </a:rPr>
              <a:t>r</a:t>
            </a:r>
            <a:r>
              <a:rPr sz="2200" spc="-65" dirty="0">
                <a:solidFill>
                  <a:srgbClr val="17072A"/>
                </a:solidFill>
                <a:latin typeface="Arial"/>
                <a:cs typeface="Arial"/>
              </a:rPr>
              <a:t>e</a:t>
            </a:r>
            <a:r>
              <a:rPr sz="2200" spc="-210" dirty="0">
                <a:solidFill>
                  <a:srgbClr val="17072A"/>
                </a:solidFill>
                <a:latin typeface="Arial"/>
                <a:cs typeface="Arial"/>
              </a:rPr>
              <a:t>m</a:t>
            </a:r>
            <a:r>
              <a:rPr sz="2200" dirty="0">
                <a:solidFill>
                  <a:srgbClr val="17072A"/>
                </a:solidFill>
                <a:latin typeface="Arial"/>
                <a:cs typeface="Arial"/>
              </a:rPr>
              <a:t>	</a:t>
            </a:r>
            <a:r>
              <a:rPr sz="2200" spc="-30" dirty="0">
                <a:solidFill>
                  <a:srgbClr val="17072A"/>
                </a:solidFill>
                <a:latin typeface="Arial"/>
                <a:cs typeface="Arial"/>
              </a:rPr>
              <a:t>i</a:t>
            </a:r>
            <a:r>
              <a:rPr sz="2200" spc="10" dirty="0">
                <a:solidFill>
                  <a:srgbClr val="17072A"/>
                </a:solidFill>
                <a:latin typeface="Arial"/>
                <a:cs typeface="Arial"/>
              </a:rPr>
              <a:t>p</a:t>
            </a:r>
            <a:r>
              <a:rPr sz="2200" spc="-160" dirty="0">
                <a:solidFill>
                  <a:srgbClr val="17072A"/>
                </a:solidFill>
                <a:latin typeface="Arial"/>
                <a:cs typeface="Arial"/>
              </a:rPr>
              <a:t>s</a:t>
            </a:r>
            <a:r>
              <a:rPr sz="2200" spc="-55" dirty="0">
                <a:solidFill>
                  <a:srgbClr val="17072A"/>
                </a:solidFill>
                <a:latin typeface="Arial"/>
                <a:cs typeface="Arial"/>
              </a:rPr>
              <a:t>u</a:t>
            </a:r>
            <a:r>
              <a:rPr sz="2200" spc="-210" dirty="0">
                <a:solidFill>
                  <a:srgbClr val="17072A"/>
                </a:solidFill>
                <a:latin typeface="Arial"/>
                <a:cs typeface="Arial"/>
              </a:rPr>
              <a:t>m</a:t>
            </a:r>
            <a:r>
              <a:rPr sz="2200" dirty="0">
                <a:solidFill>
                  <a:srgbClr val="17072A"/>
                </a:solidFill>
                <a:latin typeface="Arial"/>
                <a:cs typeface="Arial"/>
              </a:rPr>
              <a:t>	</a:t>
            </a:r>
            <a:r>
              <a:rPr sz="2200" spc="45" dirty="0">
                <a:solidFill>
                  <a:srgbClr val="17072A"/>
                </a:solidFill>
                <a:latin typeface="Arial"/>
                <a:cs typeface="Arial"/>
              </a:rPr>
              <a:t>d</a:t>
            </a:r>
            <a:r>
              <a:rPr sz="2200" spc="-70" dirty="0">
                <a:solidFill>
                  <a:srgbClr val="17072A"/>
                </a:solidFill>
                <a:latin typeface="Arial"/>
                <a:cs typeface="Arial"/>
              </a:rPr>
              <a:t>o</a:t>
            </a:r>
            <a:r>
              <a:rPr sz="2200" spc="-25" dirty="0">
                <a:solidFill>
                  <a:srgbClr val="17072A"/>
                </a:solidFill>
                <a:latin typeface="Arial"/>
                <a:cs typeface="Arial"/>
              </a:rPr>
              <a:t>l</a:t>
            </a:r>
            <a:r>
              <a:rPr sz="2200" spc="-70" dirty="0">
                <a:solidFill>
                  <a:srgbClr val="17072A"/>
                </a:solidFill>
                <a:latin typeface="Arial"/>
                <a:cs typeface="Arial"/>
              </a:rPr>
              <a:t>o</a:t>
            </a:r>
            <a:r>
              <a:rPr sz="2200" spc="95" dirty="0">
                <a:solidFill>
                  <a:srgbClr val="17072A"/>
                </a:solidFill>
                <a:latin typeface="Arial"/>
                <a:cs typeface="Arial"/>
              </a:rPr>
              <a:t>r</a:t>
            </a:r>
            <a:endParaRPr sz="2200">
              <a:latin typeface="Arial"/>
              <a:cs typeface="Arial"/>
            </a:endParaRPr>
          </a:p>
        </p:txBody>
      </p:sp>
      <p:sp>
        <p:nvSpPr>
          <p:cNvPr id="9" name="object 9"/>
          <p:cNvSpPr txBox="1"/>
          <p:nvPr/>
        </p:nvSpPr>
        <p:spPr>
          <a:xfrm>
            <a:off x="4496723" y="4790761"/>
            <a:ext cx="1161415" cy="360680"/>
          </a:xfrm>
          <a:prstGeom prst="rect">
            <a:avLst/>
          </a:prstGeom>
        </p:spPr>
        <p:txBody>
          <a:bodyPr vert="horz" wrap="square" lIns="0" tIns="12700" rIns="0" bIns="0" rtlCol="0">
            <a:spAutoFit/>
          </a:bodyPr>
          <a:lstStyle/>
          <a:p>
            <a:pPr marL="12700">
              <a:lnSpc>
                <a:spcPct val="100000"/>
              </a:lnSpc>
              <a:spcBef>
                <a:spcPts val="100"/>
              </a:spcBef>
              <a:tabLst>
                <a:tab pos="461645" algn="l"/>
              </a:tabLst>
            </a:pPr>
            <a:r>
              <a:rPr sz="2200" spc="-160" dirty="0">
                <a:solidFill>
                  <a:srgbClr val="17072A"/>
                </a:solidFill>
                <a:latin typeface="Arial"/>
                <a:cs typeface="Arial"/>
              </a:rPr>
              <a:t>s</a:t>
            </a:r>
            <a:r>
              <a:rPr sz="2200" spc="-30" dirty="0">
                <a:solidFill>
                  <a:srgbClr val="17072A"/>
                </a:solidFill>
                <a:latin typeface="Arial"/>
                <a:cs typeface="Arial"/>
              </a:rPr>
              <a:t>i</a:t>
            </a:r>
            <a:r>
              <a:rPr sz="2200" spc="140" dirty="0">
                <a:solidFill>
                  <a:srgbClr val="17072A"/>
                </a:solidFill>
                <a:latin typeface="Arial"/>
                <a:cs typeface="Arial"/>
              </a:rPr>
              <a:t>t</a:t>
            </a:r>
            <a:r>
              <a:rPr sz="2200" dirty="0">
                <a:solidFill>
                  <a:srgbClr val="17072A"/>
                </a:solidFill>
                <a:latin typeface="Arial"/>
                <a:cs typeface="Arial"/>
              </a:rPr>
              <a:t>	</a:t>
            </a:r>
            <a:r>
              <a:rPr sz="2200" spc="-15" dirty="0">
                <a:solidFill>
                  <a:srgbClr val="17072A"/>
                </a:solidFill>
                <a:latin typeface="Arial"/>
                <a:cs typeface="Arial"/>
              </a:rPr>
              <a:t>a</a:t>
            </a:r>
            <a:r>
              <a:rPr sz="2200" spc="-215" dirty="0">
                <a:solidFill>
                  <a:srgbClr val="17072A"/>
                </a:solidFill>
                <a:latin typeface="Arial"/>
                <a:cs typeface="Arial"/>
              </a:rPr>
              <a:t>m</a:t>
            </a:r>
            <a:r>
              <a:rPr sz="2200" spc="-65" dirty="0">
                <a:solidFill>
                  <a:srgbClr val="17072A"/>
                </a:solidFill>
                <a:latin typeface="Arial"/>
                <a:cs typeface="Arial"/>
              </a:rPr>
              <a:t>e</a:t>
            </a:r>
            <a:r>
              <a:rPr sz="2200" spc="140" dirty="0">
                <a:solidFill>
                  <a:srgbClr val="17072A"/>
                </a:solidFill>
                <a:latin typeface="Arial"/>
                <a:cs typeface="Arial"/>
              </a:rPr>
              <a:t>t</a:t>
            </a:r>
            <a:r>
              <a:rPr sz="2200" spc="30" dirty="0">
                <a:solidFill>
                  <a:srgbClr val="17072A"/>
                </a:solidFill>
                <a:latin typeface="Arial"/>
                <a:cs typeface="Arial"/>
              </a:rPr>
              <a:t>,</a:t>
            </a:r>
            <a:endParaRPr sz="2200">
              <a:latin typeface="Arial"/>
              <a:cs typeface="Arial"/>
            </a:endParaRPr>
          </a:p>
        </p:txBody>
      </p:sp>
      <p:sp>
        <p:nvSpPr>
          <p:cNvPr id="10" name="object 10"/>
          <p:cNvSpPr txBox="1"/>
          <p:nvPr/>
        </p:nvSpPr>
        <p:spPr>
          <a:xfrm>
            <a:off x="1906695" y="5126003"/>
            <a:ext cx="3750310" cy="806450"/>
          </a:xfrm>
          <a:prstGeom prst="rect">
            <a:avLst/>
          </a:prstGeom>
        </p:spPr>
        <p:txBody>
          <a:bodyPr vert="horz" wrap="square" lIns="0" tIns="12700" rIns="0" bIns="0" rtlCol="0">
            <a:spAutoFit/>
          </a:bodyPr>
          <a:lstStyle/>
          <a:p>
            <a:pPr marL="12700" marR="5080">
              <a:lnSpc>
                <a:spcPct val="116500"/>
              </a:lnSpc>
              <a:spcBef>
                <a:spcPts val="100"/>
              </a:spcBef>
              <a:tabLst>
                <a:tab pos="819785" algn="l"/>
                <a:tab pos="1506855" algn="l"/>
                <a:tab pos="1761489" algn="l"/>
                <a:tab pos="2876550" algn="l"/>
                <a:tab pos="3293745" algn="l"/>
              </a:tabLst>
            </a:pPr>
            <a:r>
              <a:rPr sz="2200" spc="10" dirty="0">
                <a:solidFill>
                  <a:srgbClr val="17072A"/>
                </a:solidFill>
                <a:latin typeface="Arial"/>
                <a:cs typeface="Arial"/>
              </a:rPr>
              <a:t>c</a:t>
            </a:r>
            <a:r>
              <a:rPr sz="2200" spc="-70" dirty="0">
                <a:solidFill>
                  <a:srgbClr val="17072A"/>
                </a:solidFill>
                <a:latin typeface="Arial"/>
                <a:cs typeface="Arial"/>
              </a:rPr>
              <a:t>o</a:t>
            </a:r>
            <a:r>
              <a:rPr sz="2200" spc="-55" dirty="0">
                <a:solidFill>
                  <a:srgbClr val="17072A"/>
                </a:solidFill>
                <a:latin typeface="Arial"/>
                <a:cs typeface="Arial"/>
              </a:rPr>
              <a:t>n</a:t>
            </a:r>
            <a:r>
              <a:rPr sz="2200" spc="-160" dirty="0">
                <a:solidFill>
                  <a:srgbClr val="17072A"/>
                </a:solidFill>
                <a:latin typeface="Arial"/>
                <a:cs typeface="Arial"/>
              </a:rPr>
              <a:t>s</a:t>
            </a:r>
            <a:r>
              <a:rPr sz="2200" spc="-65" dirty="0">
                <a:solidFill>
                  <a:srgbClr val="17072A"/>
                </a:solidFill>
                <a:latin typeface="Arial"/>
                <a:cs typeface="Arial"/>
              </a:rPr>
              <a:t>e</a:t>
            </a:r>
            <a:r>
              <a:rPr sz="2200" spc="10" dirty="0">
                <a:solidFill>
                  <a:srgbClr val="17072A"/>
                </a:solidFill>
                <a:latin typeface="Arial"/>
                <a:cs typeface="Arial"/>
              </a:rPr>
              <a:t>c</a:t>
            </a:r>
            <a:r>
              <a:rPr sz="2200" spc="140" dirty="0">
                <a:solidFill>
                  <a:srgbClr val="17072A"/>
                </a:solidFill>
                <a:latin typeface="Arial"/>
                <a:cs typeface="Arial"/>
              </a:rPr>
              <a:t>t</a:t>
            </a:r>
            <a:r>
              <a:rPr sz="2200" spc="-65" dirty="0">
                <a:solidFill>
                  <a:srgbClr val="17072A"/>
                </a:solidFill>
                <a:latin typeface="Arial"/>
                <a:cs typeface="Arial"/>
              </a:rPr>
              <a:t>e</a:t>
            </a:r>
            <a:r>
              <a:rPr sz="2200" spc="140" dirty="0">
                <a:solidFill>
                  <a:srgbClr val="17072A"/>
                </a:solidFill>
                <a:latin typeface="Arial"/>
                <a:cs typeface="Arial"/>
              </a:rPr>
              <a:t>t</a:t>
            </a:r>
            <a:r>
              <a:rPr sz="2200" spc="-55" dirty="0">
                <a:solidFill>
                  <a:srgbClr val="17072A"/>
                </a:solidFill>
                <a:latin typeface="Arial"/>
                <a:cs typeface="Arial"/>
              </a:rPr>
              <a:t>u</a:t>
            </a:r>
            <a:r>
              <a:rPr sz="2200" spc="95" dirty="0">
                <a:solidFill>
                  <a:srgbClr val="17072A"/>
                </a:solidFill>
                <a:latin typeface="Arial"/>
                <a:cs typeface="Arial"/>
              </a:rPr>
              <a:t>r</a:t>
            </a:r>
            <a:r>
              <a:rPr sz="2200" dirty="0">
                <a:solidFill>
                  <a:srgbClr val="17072A"/>
                </a:solidFill>
                <a:latin typeface="Arial"/>
                <a:cs typeface="Arial"/>
              </a:rPr>
              <a:t>		</a:t>
            </a:r>
            <a:r>
              <a:rPr sz="2200" spc="-15" dirty="0">
                <a:solidFill>
                  <a:srgbClr val="17072A"/>
                </a:solidFill>
                <a:latin typeface="Arial"/>
                <a:cs typeface="Arial"/>
              </a:rPr>
              <a:t>a</a:t>
            </a:r>
            <a:r>
              <a:rPr sz="2200" spc="45" dirty="0">
                <a:solidFill>
                  <a:srgbClr val="17072A"/>
                </a:solidFill>
                <a:latin typeface="Arial"/>
                <a:cs typeface="Arial"/>
              </a:rPr>
              <a:t>d</a:t>
            </a:r>
            <a:r>
              <a:rPr sz="2200" spc="-30" dirty="0">
                <a:solidFill>
                  <a:srgbClr val="17072A"/>
                </a:solidFill>
                <a:latin typeface="Arial"/>
                <a:cs typeface="Arial"/>
              </a:rPr>
              <a:t>i</a:t>
            </a:r>
            <a:r>
              <a:rPr sz="2200" spc="10" dirty="0">
                <a:solidFill>
                  <a:srgbClr val="17072A"/>
                </a:solidFill>
                <a:latin typeface="Arial"/>
                <a:cs typeface="Arial"/>
              </a:rPr>
              <a:t>p</a:t>
            </a:r>
            <a:r>
              <a:rPr sz="2200" spc="-30" dirty="0">
                <a:solidFill>
                  <a:srgbClr val="17072A"/>
                </a:solidFill>
                <a:latin typeface="Arial"/>
                <a:cs typeface="Arial"/>
              </a:rPr>
              <a:t>i</a:t>
            </a:r>
            <a:r>
              <a:rPr sz="2200" spc="-160" dirty="0">
                <a:solidFill>
                  <a:srgbClr val="17072A"/>
                </a:solidFill>
                <a:latin typeface="Arial"/>
                <a:cs typeface="Arial"/>
              </a:rPr>
              <a:t>s</a:t>
            </a:r>
            <a:r>
              <a:rPr sz="2200" spc="10" dirty="0">
                <a:solidFill>
                  <a:srgbClr val="17072A"/>
                </a:solidFill>
                <a:latin typeface="Arial"/>
                <a:cs typeface="Arial"/>
              </a:rPr>
              <a:t>c</a:t>
            </a:r>
            <a:r>
              <a:rPr sz="2200" spc="-30" dirty="0">
                <a:solidFill>
                  <a:srgbClr val="17072A"/>
                </a:solidFill>
                <a:latin typeface="Arial"/>
                <a:cs typeface="Arial"/>
              </a:rPr>
              <a:t>i</a:t>
            </a:r>
            <a:r>
              <a:rPr sz="2200" spc="-55" dirty="0">
                <a:solidFill>
                  <a:srgbClr val="17072A"/>
                </a:solidFill>
                <a:latin typeface="Arial"/>
                <a:cs typeface="Arial"/>
              </a:rPr>
              <a:t>n</a:t>
            </a:r>
            <a:r>
              <a:rPr sz="2200" spc="75" dirty="0">
                <a:solidFill>
                  <a:srgbClr val="17072A"/>
                </a:solidFill>
                <a:latin typeface="Arial"/>
                <a:cs typeface="Arial"/>
              </a:rPr>
              <a:t>g</a:t>
            </a:r>
            <a:r>
              <a:rPr sz="2200" dirty="0">
                <a:solidFill>
                  <a:srgbClr val="17072A"/>
                </a:solidFill>
                <a:latin typeface="Arial"/>
                <a:cs typeface="Arial"/>
              </a:rPr>
              <a:t>	</a:t>
            </a:r>
            <a:r>
              <a:rPr sz="2200" spc="-65" dirty="0">
                <a:solidFill>
                  <a:srgbClr val="17072A"/>
                </a:solidFill>
                <a:latin typeface="Arial"/>
                <a:cs typeface="Arial"/>
              </a:rPr>
              <a:t>e</a:t>
            </a:r>
            <a:r>
              <a:rPr sz="2200" spc="-25" dirty="0">
                <a:solidFill>
                  <a:srgbClr val="17072A"/>
                </a:solidFill>
                <a:latin typeface="Arial"/>
                <a:cs typeface="Arial"/>
              </a:rPr>
              <a:t>l</a:t>
            </a:r>
            <a:r>
              <a:rPr sz="2200" spc="-30" dirty="0">
                <a:solidFill>
                  <a:srgbClr val="17072A"/>
                </a:solidFill>
                <a:latin typeface="Arial"/>
                <a:cs typeface="Arial"/>
              </a:rPr>
              <a:t>i</a:t>
            </a:r>
            <a:r>
              <a:rPr sz="2200" spc="140" dirty="0">
                <a:solidFill>
                  <a:srgbClr val="17072A"/>
                </a:solidFill>
                <a:latin typeface="Arial"/>
                <a:cs typeface="Arial"/>
              </a:rPr>
              <a:t>t</a:t>
            </a:r>
            <a:r>
              <a:rPr sz="2200" spc="30" dirty="0">
                <a:solidFill>
                  <a:srgbClr val="17072A"/>
                </a:solidFill>
                <a:latin typeface="Arial"/>
                <a:cs typeface="Arial"/>
              </a:rPr>
              <a:t>,  </a:t>
            </a:r>
            <a:r>
              <a:rPr sz="2200" spc="-160" dirty="0">
                <a:solidFill>
                  <a:srgbClr val="17072A"/>
                </a:solidFill>
                <a:latin typeface="Arial"/>
                <a:cs typeface="Arial"/>
              </a:rPr>
              <a:t>s</a:t>
            </a:r>
            <a:r>
              <a:rPr sz="2200" spc="-65" dirty="0">
                <a:solidFill>
                  <a:srgbClr val="17072A"/>
                </a:solidFill>
                <a:latin typeface="Arial"/>
                <a:cs typeface="Arial"/>
              </a:rPr>
              <a:t>e</a:t>
            </a:r>
            <a:r>
              <a:rPr sz="2200" spc="50" dirty="0">
                <a:solidFill>
                  <a:srgbClr val="17072A"/>
                </a:solidFill>
                <a:latin typeface="Arial"/>
                <a:cs typeface="Arial"/>
              </a:rPr>
              <a:t>d</a:t>
            </a:r>
            <a:r>
              <a:rPr sz="2200" dirty="0">
                <a:solidFill>
                  <a:srgbClr val="17072A"/>
                </a:solidFill>
                <a:latin typeface="Arial"/>
                <a:cs typeface="Arial"/>
              </a:rPr>
              <a:t>	</a:t>
            </a:r>
            <a:r>
              <a:rPr sz="2200" spc="45" dirty="0">
                <a:solidFill>
                  <a:srgbClr val="17072A"/>
                </a:solidFill>
                <a:latin typeface="Arial"/>
                <a:cs typeface="Arial"/>
              </a:rPr>
              <a:t>d</a:t>
            </a:r>
            <a:r>
              <a:rPr sz="2200" spc="-65" dirty="0">
                <a:solidFill>
                  <a:srgbClr val="17072A"/>
                </a:solidFill>
                <a:latin typeface="Arial"/>
                <a:cs typeface="Arial"/>
              </a:rPr>
              <a:t>o</a:t>
            </a:r>
            <a:r>
              <a:rPr sz="2200" dirty="0">
                <a:solidFill>
                  <a:srgbClr val="17072A"/>
                </a:solidFill>
                <a:latin typeface="Arial"/>
                <a:cs typeface="Arial"/>
              </a:rPr>
              <a:t>	</a:t>
            </a:r>
            <a:r>
              <a:rPr sz="2200" spc="-65" dirty="0">
                <a:solidFill>
                  <a:srgbClr val="17072A"/>
                </a:solidFill>
                <a:latin typeface="Arial"/>
                <a:cs typeface="Arial"/>
              </a:rPr>
              <a:t>e</a:t>
            </a:r>
            <a:r>
              <a:rPr sz="2200" spc="-30" dirty="0">
                <a:solidFill>
                  <a:srgbClr val="17072A"/>
                </a:solidFill>
                <a:latin typeface="Arial"/>
                <a:cs typeface="Arial"/>
              </a:rPr>
              <a:t>i</a:t>
            </a:r>
            <a:r>
              <a:rPr sz="2200" spc="-55" dirty="0">
                <a:solidFill>
                  <a:srgbClr val="17072A"/>
                </a:solidFill>
                <a:latin typeface="Arial"/>
                <a:cs typeface="Arial"/>
              </a:rPr>
              <a:t>u</a:t>
            </a:r>
            <a:r>
              <a:rPr sz="2200" spc="-160" dirty="0">
                <a:solidFill>
                  <a:srgbClr val="17072A"/>
                </a:solidFill>
                <a:latin typeface="Arial"/>
                <a:cs typeface="Arial"/>
              </a:rPr>
              <a:t>s</a:t>
            </a:r>
            <a:r>
              <a:rPr sz="2200" spc="-215" dirty="0">
                <a:solidFill>
                  <a:srgbClr val="17072A"/>
                </a:solidFill>
                <a:latin typeface="Arial"/>
                <a:cs typeface="Arial"/>
              </a:rPr>
              <a:t>m</a:t>
            </a:r>
            <a:r>
              <a:rPr sz="2200" spc="-70" dirty="0">
                <a:solidFill>
                  <a:srgbClr val="17072A"/>
                </a:solidFill>
                <a:latin typeface="Arial"/>
                <a:cs typeface="Arial"/>
              </a:rPr>
              <a:t>o</a:t>
            </a:r>
            <a:r>
              <a:rPr sz="2200" spc="50" dirty="0">
                <a:solidFill>
                  <a:srgbClr val="17072A"/>
                </a:solidFill>
                <a:latin typeface="Arial"/>
                <a:cs typeface="Arial"/>
              </a:rPr>
              <a:t>d</a:t>
            </a:r>
            <a:r>
              <a:rPr sz="2200" dirty="0">
                <a:solidFill>
                  <a:srgbClr val="17072A"/>
                </a:solidFill>
                <a:latin typeface="Arial"/>
                <a:cs typeface="Arial"/>
              </a:rPr>
              <a:t>	</a:t>
            </a:r>
            <a:r>
              <a:rPr sz="2200" spc="140" dirty="0">
                <a:solidFill>
                  <a:srgbClr val="17072A"/>
                </a:solidFill>
                <a:latin typeface="Arial"/>
                <a:cs typeface="Arial"/>
              </a:rPr>
              <a:t>t</a:t>
            </a:r>
            <a:r>
              <a:rPr sz="2200" spc="-65" dirty="0">
                <a:solidFill>
                  <a:srgbClr val="17072A"/>
                </a:solidFill>
                <a:latin typeface="Arial"/>
                <a:cs typeface="Arial"/>
              </a:rPr>
              <a:t>e</a:t>
            </a:r>
            <a:r>
              <a:rPr sz="2200" spc="-215" dirty="0">
                <a:solidFill>
                  <a:srgbClr val="17072A"/>
                </a:solidFill>
                <a:latin typeface="Arial"/>
                <a:cs typeface="Arial"/>
              </a:rPr>
              <a:t>m</a:t>
            </a:r>
            <a:r>
              <a:rPr sz="2200" spc="10" dirty="0">
                <a:solidFill>
                  <a:srgbClr val="17072A"/>
                </a:solidFill>
                <a:latin typeface="Arial"/>
                <a:cs typeface="Arial"/>
              </a:rPr>
              <a:t>p</a:t>
            </a:r>
            <a:r>
              <a:rPr sz="2200" spc="-70" dirty="0">
                <a:solidFill>
                  <a:srgbClr val="17072A"/>
                </a:solidFill>
                <a:latin typeface="Arial"/>
                <a:cs typeface="Arial"/>
              </a:rPr>
              <a:t>o</a:t>
            </a:r>
            <a:r>
              <a:rPr sz="2200" spc="95" dirty="0">
                <a:solidFill>
                  <a:srgbClr val="17072A"/>
                </a:solidFill>
                <a:latin typeface="Arial"/>
                <a:cs typeface="Arial"/>
              </a:rPr>
              <a:t>r</a:t>
            </a:r>
            <a:endParaRPr sz="2200">
              <a:latin typeface="Arial"/>
              <a:cs typeface="Arial"/>
            </a:endParaRPr>
          </a:p>
        </p:txBody>
      </p:sp>
      <p:sp>
        <p:nvSpPr>
          <p:cNvPr id="11" name="object 11"/>
          <p:cNvSpPr txBox="1"/>
          <p:nvPr/>
        </p:nvSpPr>
        <p:spPr>
          <a:xfrm>
            <a:off x="1906695" y="5962336"/>
            <a:ext cx="3747770" cy="360680"/>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17072A"/>
                </a:solidFill>
                <a:latin typeface="Arial"/>
                <a:cs typeface="Arial"/>
              </a:rPr>
              <a:t>incididunt </a:t>
            </a:r>
            <a:r>
              <a:rPr sz="2200" spc="40" dirty="0">
                <a:solidFill>
                  <a:srgbClr val="17072A"/>
                </a:solidFill>
                <a:latin typeface="Arial"/>
                <a:cs typeface="Arial"/>
              </a:rPr>
              <a:t>ut </a:t>
            </a:r>
            <a:r>
              <a:rPr sz="2200" spc="-5" dirty="0">
                <a:solidFill>
                  <a:srgbClr val="17072A"/>
                </a:solidFill>
                <a:latin typeface="Arial"/>
                <a:cs typeface="Arial"/>
              </a:rPr>
              <a:t>labore </a:t>
            </a:r>
            <a:r>
              <a:rPr sz="2200" spc="35" dirty="0">
                <a:solidFill>
                  <a:srgbClr val="17072A"/>
                </a:solidFill>
                <a:latin typeface="Arial"/>
                <a:cs typeface="Arial"/>
              </a:rPr>
              <a:t>et</a:t>
            </a:r>
            <a:r>
              <a:rPr sz="2200" spc="190" dirty="0">
                <a:solidFill>
                  <a:srgbClr val="17072A"/>
                </a:solidFill>
                <a:latin typeface="Arial"/>
                <a:cs typeface="Arial"/>
              </a:rPr>
              <a:t> </a:t>
            </a:r>
            <a:r>
              <a:rPr sz="2200" spc="-15" dirty="0">
                <a:solidFill>
                  <a:srgbClr val="17072A"/>
                </a:solidFill>
                <a:latin typeface="Arial"/>
                <a:cs typeface="Arial"/>
              </a:rPr>
              <a:t>dolore</a:t>
            </a:r>
            <a:endParaRPr sz="2200">
              <a:latin typeface="Arial"/>
              <a:cs typeface="Arial"/>
            </a:endParaRPr>
          </a:p>
        </p:txBody>
      </p:sp>
      <p:sp>
        <p:nvSpPr>
          <p:cNvPr id="12" name="object 12"/>
          <p:cNvSpPr txBox="1"/>
          <p:nvPr/>
        </p:nvSpPr>
        <p:spPr>
          <a:xfrm>
            <a:off x="1906695" y="6297578"/>
            <a:ext cx="3747135" cy="806450"/>
          </a:xfrm>
          <a:prstGeom prst="rect">
            <a:avLst/>
          </a:prstGeom>
        </p:spPr>
        <p:txBody>
          <a:bodyPr vert="horz" wrap="square" lIns="0" tIns="12700" rIns="0" bIns="0" rtlCol="0">
            <a:spAutoFit/>
          </a:bodyPr>
          <a:lstStyle/>
          <a:p>
            <a:pPr marL="12700" marR="5080">
              <a:lnSpc>
                <a:spcPct val="116500"/>
              </a:lnSpc>
              <a:spcBef>
                <a:spcPts val="100"/>
              </a:spcBef>
              <a:tabLst>
                <a:tab pos="916305" algn="l"/>
                <a:tab pos="1076325" algn="l"/>
                <a:tab pos="2094230" algn="l"/>
                <a:tab pos="2113280" algn="l"/>
                <a:tab pos="2620645" algn="l"/>
                <a:tab pos="3417570" algn="l"/>
              </a:tabLst>
            </a:pPr>
            <a:r>
              <a:rPr sz="2200" spc="-215" dirty="0">
                <a:solidFill>
                  <a:srgbClr val="17072A"/>
                </a:solidFill>
                <a:latin typeface="Arial"/>
                <a:cs typeface="Arial"/>
              </a:rPr>
              <a:t>m</a:t>
            </a:r>
            <a:r>
              <a:rPr sz="2200" spc="-15" dirty="0">
                <a:solidFill>
                  <a:srgbClr val="17072A"/>
                </a:solidFill>
                <a:latin typeface="Arial"/>
                <a:cs typeface="Arial"/>
              </a:rPr>
              <a:t>a</a:t>
            </a:r>
            <a:r>
              <a:rPr sz="2200" spc="70" dirty="0">
                <a:solidFill>
                  <a:srgbClr val="17072A"/>
                </a:solidFill>
                <a:latin typeface="Arial"/>
                <a:cs typeface="Arial"/>
              </a:rPr>
              <a:t>g</a:t>
            </a:r>
            <a:r>
              <a:rPr sz="2200" spc="-55" dirty="0">
                <a:solidFill>
                  <a:srgbClr val="17072A"/>
                </a:solidFill>
                <a:latin typeface="Arial"/>
                <a:cs typeface="Arial"/>
              </a:rPr>
              <a:t>n</a:t>
            </a:r>
            <a:r>
              <a:rPr sz="2200" spc="-10" dirty="0">
                <a:solidFill>
                  <a:srgbClr val="17072A"/>
                </a:solidFill>
                <a:latin typeface="Arial"/>
                <a:cs typeface="Arial"/>
              </a:rPr>
              <a:t>a</a:t>
            </a:r>
            <a:r>
              <a:rPr sz="2200" dirty="0">
                <a:solidFill>
                  <a:srgbClr val="17072A"/>
                </a:solidFill>
                <a:latin typeface="Arial"/>
                <a:cs typeface="Arial"/>
              </a:rPr>
              <a:t>		</a:t>
            </a:r>
            <a:r>
              <a:rPr sz="2200" spc="-15" dirty="0">
                <a:solidFill>
                  <a:srgbClr val="17072A"/>
                </a:solidFill>
                <a:latin typeface="Arial"/>
                <a:cs typeface="Arial"/>
              </a:rPr>
              <a:t>a</a:t>
            </a:r>
            <a:r>
              <a:rPr sz="2200" spc="-25" dirty="0">
                <a:solidFill>
                  <a:srgbClr val="17072A"/>
                </a:solidFill>
                <a:latin typeface="Arial"/>
                <a:cs typeface="Arial"/>
              </a:rPr>
              <a:t>l</a:t>
            </a:r>
            <a:r>
              <a:rPr sz="2200" spc="-30" dirty="0">
                <a:solidFill>
                  <a:srgbClr val="17072A"/>
                </a:solidFill>
                <a:latin typeface="Arial"/>
                <a:cs typeface="Arial"/>
              </a:rPr>
              <a:t>i</a:t>
            </a:r>
            <a:r>
              <a:rPr sz="2200" spc="20" dirty="0">
                <a:solidFill>
                  <a:srgbClr val="17072A"/>
                </a:solidFill>
                <a:latin typeface="Arial"/>
                <a:cs typeface="Arial"/>
              </a:rPr>
              <a:t>q</a:t>
            </a:r>
            <a:r>
              <a:rPr sz="2200" spc="-55" dirty="0">
                <a:solidFill>
                  <a:srgbClr val="17072A"/>
                </a:solidFill>
                <a:latin typeface="Arial"/>
                <a:cs typeface="Arial"/>
              </a:rPr>
              <a:t>u</a:t>
            </a:r>
            <a:r>
              <a:rPr sz="2200" spc="-15" dirty="0">
                <a:solidFill>
                  <a:srgbClr val="17072A"/>
                </a:solidFill>
                <a:latin typeface="Arial"/>
                <a:cs typeface="Arial"/>
              </a:rPr>
              <a:t>a</a:t>
            </a:r>
            <a:r>
              <a:rPr sz="2200" spc="-90" dirty="0">
                <a:solidFill>
                  <a:srgbClr val="17072A"/>
                </a:solidFill>
                <a:latin typeface="Arial"/>
                <a:cs typeface="Arial"/>
              </a:rPr>
              <a:t>.</a:t>
            </a:r>
            <a:r>
              <a:rPr sz="2200" dirty="0">
                <a:solidFill>
                  <a:srgbClr val="17072A"/>
                </a:solidFill>
                <a:latin typeface="Arial"/>
                <a:cs typeface="Arial"/>
              </a:rPr>
              <a:t>		</a:t>
            </a:r>
            <a:r>
              <a:rPr sz="2200" spc="-200" dirty="0">
                <a:solidFill>
                  <a:srgbClr val="17072A"/>
                </a:solidFill>
                <a:latin typeface="Arial"/>
                <a:cs typeface="Arial"/>
              </a:rPr>
              <a:t>U</a:t>
            </a:r>
            <a:r>
              <a:rPr sz="2200" spc="140" dirty="0">
                <a:solidFill>
                  <a:srgbClr val="17072A"/>
                </a:solidFill>
                <a:latin typeface="Arial"/>
                <a:cs typeface="Arial"/>
              </a:rPr>
              <a:t>t</a:t>
            </a:r>
            <a:r>
              <a:rPr sz="2200" dirty="0">
                <a:solidFill>
                  <a:srgbClr val="17072A"/>
                </a:solidFill>
                <a:latin typeface="Arial"/>
                <a:cs typeface="Arial"/>
              </a:rPr>
              <a:t>	</a:t>
            </a:r>
            <a:r>
              <a:rPr sz="2200" spc="-65" dirty="0">
                <a:solidFill>
                  <a:srgbClr val="17072A"/>
                </a:solidFill>
                <a:latin typeface="Arial"/>
                <a:cs typeface="Arial"/>
              </a:rPr>
              <a:t>e</a:t>
            </a:r>
            <a:r>
              <a:rPr sz="2200" spc="-55" dirty="0">
                <a:solidFill>
                  <a:srgbClr val="17072A"/>
                </a:solidFill>
                <a:latin typeface="Arial"/>
                <a:cs typeface="Arial"/>
              </a:rPr>
              <a:t>n</a:t>
            </a:r>
            <a:r>
              <a:rPr sz="2200" spc="-30" dirty="0">
                <a:solidFill>
                  <a:srgbClr val="17072A"/>
                </a:solidFill>
                <a:latin typeface="Arial"/>
                <a:cs typeface="Arial"/>
              </a:rPr>
              <a:t>i</a:t>
            </a:r>
            <a:r>
              <a:rPr sz="2200" spc="-210" dirty="0">
                <a:solidFill>
                  <a:srgbClr val="17072A"/>
                </a:solidFill>
                <a:latin typeface="Arial"/>
                <a:cs typeface="Arial"/>
              </a:rPr>
              <a:t>m</a:t>
            </a:r>
            <a:r>
              <a:rPr sz="2200" dirty="0">
                <a:solidFill>
                  <a:srgbClr val="17072A"/>
                </a:solidFill>
                <a:latin typeface="Arial"/>
                <a:cs typeface="Arial"/>
              </a:rPr>
              <a:t>	</a:t>
            </a:r>
            <a:r>
              <a:rPr sz="2200" spc="-15" dirty="0">
                <a:solidFill>
                  <a:srgbClr val="17072A"/>
                </a:solidFill>
                <a:latin typeface="Arial"/>
                <a:cs typeface="Arial"/>
              </a:rPr>
              <a:t>a</a:t>
            </a:r>
            <a:r>
              <a:rPr sz="2200" spc="30" dirty="0">
                <a:solidFill>
                  <a:srgbClr val="17072A"/>
                </a:solidFill>
                <a:latin typeface="Arial"/>
                <a:cs typeface="Arial"/>
              </a:rPr>
              <a:t>d  </a:t>
            </a:r>
            <a:r>
              <a:rPr sz="2200" spc="-110" dirty="0">
                <a:solidFill>
                  <a:srgbClr val="17072A"/>
                </a:solidFill>
                <a:latin typeface="Arial"/>
                <a:cs typeface="Arial"/>
              </a:rPr>
              <a:t>minim	</a:t>
            </a:r>
            <a:r>
              <a:rPr sz="2200" spc="-35" dirty="0">
                <a:solidFill>
                  <a:srgbClr val="17072A"/>
                </a:solidFill>
                <a:latin typeface="Arial"/>
                <a:cs typeface="Arial"/>
              </a:rPr>
              <a:t>veniam,	</a:t>
            </a:r>
            <a:r>
              <a:rPr sz="2200" spc="-55" dirty="0">
                <a:solidFill>
                  <a:srgbClr val="17072A"/>
                </a:solidFill>
                <a:latin typeface="Arial"/>
                <a:cs typeface="Arial"/>
              </a:rPr>
              <a:t>quis</a:t>
            </a:r>
            <a:endParaRPr sz="2200">
              <a:latin typeface="Arial"/>
              <a:cs typeface="Arial"/>
            </a:endParaRPr>
          </a:p>
        </p:txBody>
      </p:sp>
      <p:sp>
        <p:nvSpPr>
          <p:cNvPr id="13" name="object 13"/>
          <p:cNvSpPr txBox="1"/>
          <p:nvPr/>
        </p:nvSpPr>
        <p:spPr>
          <a:xfrm>
            <a:off x="1906695" y="7133911"/>
            <a:ext cx="2664460" cy="360680"/>
          </a:xfrm>
          <a:prstGeom prst="rect">
            <a:avLst/>
          </a:prstGeom>
        </p:spPr>
        <p:txBody>
          <a:bodyPr vert="horz" wrap="square" lIns="0" tIns="12700" rIns="0" bIns="0" rtlCol="0">
            <a:spAutoFit/>
          </a:bodyPr>
          <a:lstStyle/>
          <a:p>
            <a:pPr marL="12700">
              <a:lnSpc>
                <a:spcPct val="100000"/>
              </a:lnSpc>
              <a:spcBef>
                <a:spcPts val="100"/>
              </a:spcBef>
              <a:tabLst>
                <a:tab pos="1732914" algn="l"/>
              </a:tabLst>
            </a:pPr>
            <a:r>
              <a:rPr sz="2200" spc="-65" dirty="0">
                <a:solidFill>
                  <a:srgbClr val="17072A"/>
                </a:solidFill>
                <a:latin typeface="Arial"/>
                <a:cs typeface="Arial"/>
              </a:rPr>
              <a:t>e</a:t>
            </a:r>
            <a:r>
              <a:rPr sz="2200" spc="30" dirty="0">
                <a:solidFill>
                  <a:srgbClr val="17072A"/>
                </a:solidFill>
                <a:latin typeface="Arial"/>
                <a:cs typeface="Arial"/>
              </a:rPr>
              <a:t>x</a:t>
            </a:r>
            <a:r>
              <a:rPr sz="2200" spc="-65" dirty="0">
                <a:solidFill>
                  <a:srgbClr val="17072A"/>
                </a:solidFill>
                <a:latin typeface="Arial"/>
                <a:cs typeface="Arial"/>
              </a:rPr>
              <a:t>e</a:t>
            </a:r>
            <a:r>
              <a:rPr sz="2200" spc="90" dirty="0">
                <a:solidFill>
                  <a:srgbClr val="17072A"/>
                </a:solidFill>
                <a:latin typeface="Arial"/>
                <a:cs typeface="Arial"/>
              </a:rPr>
              <a:t>r</a:t>
            </a:r>
            <a:r>
              <a:rPr sz="2200" spc="10" dirty="0">
                <a:solidFill>
                  <a:srgbClr val="17072A"/>
                </a:solidFill>
                <a:latin typeface="Arial"/>
                <a:cs typeface="Arial"/>
              </a:rPr>
              <a:t>c</a:t>
            </a:r>
            <a:r>
              <a:rPr sz="2200" spc="-30" dirty="0">
                <a:solidFill>
                  <a:srgbClr val="17072A"/>
                </a:solidFill>
                <a:latin typeface="Arial"/>
                <a:cs typeface="Arial"/>
              </a:rPr>
              <a:t>i</a:t>
            </a:r>
            <a:r>
              <a:rPr sz="2200" spc="140" dirty="0">
                <a:solidFill>
                  <a:srgbClr val="17072A"/>
                </a:solidFill>
                <a:latin typeface="Arial"/>
                <a:cs typeface="Arial"/>
              </a:rPr>
              <a:t>t</a:t>
            </a:r>
            <a:r>
              <a:rPr sz="2200" spc="-15" dirty="0">
                <a:solidFill>
                  <a:srgbClr val="17072A"/>
                </a:solidFill>
                <a:latin typeface="Arial"/>
                <a:cs typeface="Arial"/>
              </a:rPr>
              <a:t>a</a:t>
            </a:r>
            <a:r>
              <a:rPr sz="2200" spc="140" dirty="0">
                <a:solidFill>
                  <a:srgbClr val="17072A"/>
                </a:solidFill>
                <a:latin typeface="Arial"/>
                <a:cs typeface="Arial"/>
              </a:rPr>
              <a:t>t</a:t>
            </a:r>
            <a:r>
              <a:rPr sz="2200" spc="-30" dirty="0">
                <a:solidFill>
                  <a:srgbClr val="17072A"/>
                </a:solidFill>
                <a:latin typeface="Arial"/>
                <a:cs typeface="Arial"/>
              </a:rPr>
              <a:t>i</a:t>
            </a:r>
            <a:r>
              <a:rPr sz="2200" spc="-70" dirty="0">
                <a:solidFill>
                  <a:srgbClr val="17072A"/>
                </a:solidFill>
                <a:latin typeface="Arial"/>
                <a:cs typeface="Arial"/>
              </a:rPr>
              <a:t>o</a:t>
            </a:r>
            <a:r>
              <a:rPr sz="2200" spc="-50" dirty="0">
                <a:solidFill>
                  <a:srgbClr val="17072A"/>
                </a:solidFill>
                <a:latin typeface="Arial"/>
                <a:cs typeface="Arial"/>
              </a:rPr>
              <a:t>n</a:t>
            </a:r>
            <a:r>
              <a:rPr sz="2200" dirty="0">
                <a:solidFill>
                  <a:srgbClr val="17072A"/>
                </a:solidFill>
                <a:latin typeface="Arial"/>
                <a:cs typeface="Arial"/>
              </a:rPr>
              <a:t>	</a:t>
            </a:r>
            <a:r>
              <a:rPr sz="2200" spc="-55" dirty="0">
                <a:solidFill>
                  <a:srgbClr val="17072A"/>
                </a:solidFill>
                <a:latin typeface="Arial"/>
                <a:cs typeface="Arial"/>
              </a:rPr>
              <a:t>u</a:t>
            </a:r>
            <a:r>
              <a:rPr sz="2200" spc="-25" dirty="0">
                <a:solidFill>
                  <a:srgbClr val="17072A"/>
                </a:solidFill>
                <a:latin typeface="Arial"/>
                <a:cs typeface="Arial"/>
              </a:rPr>
              <a:t>ll</a:t>
            </a:r>
            <a:r>
              <a:rPr sz="2200" spc="-15" dirty="0">
                <a:solidFill>
                  <a:srgbClr val="17072A"/>
                </a:solidFill>
                <a:latin typeface="Arial"/>
                <a:cs typeface="Arial"/>
              </a:rPr>
              <a:t>a</a:t>
            </a:r>
            <a:r>
              <a:rPr sz="2200" spc="-215" dirty="0">
                <a:solidFill>
                  <a:srgbClr val="17072A"/>
                </a:solidFill>
                <a:latin typeface="Arial"/>
                <a:cs typeface="Arial"/>
              </a:rPr>
              <a:t>m</a:t>
            </a:r>
            <a:r>
              <a:rPr sz="2200" spc="10" dirty="0">
                <a:solidFill>
                  <a:srgbClr val="17072A"/>
                </a:solidFill>
                <a:latin typeface="Arial"/>
                <a:cs typeface="Arial"/>
              </a:rPr>
              <a:t>c</a:t>
            </a:r>
            <a:r>
              <a:rPr sz="2200" spc="-65" dirty="0">
                <a:solidFill>
                  <a:srgbClr val="17072A"/>
                </a:solidFill>
                <a:latin typeface="Arial"/>
                <a:cs typeface="Arial"/>
              </a:rPr>
              <a:t>o</a:t>
            </a:r>
            <a:endParaRPr sz="2200">
              <a:latin typeface="Arial"/>
              <a:cs typeface="Arial"/>
            </a:endParaRPr>
          </a:p>
        </p:txBody>
      </p:sp>
      <p:sp>
        <p:nvSpPr>
          <p:cNvPr id="14" name="object 14"/>
          <p:cNvSpPr txBox="1"/>
          <p:nvPr/>
        </p:nvSpPr>
        <p:spPr>
          <a:xfrm>
            <a:off x="4700659" y="6688102"/>
            <a:ext cx="955040" cy="806450"/>
          </a:xfrm>
          <a:prstGeom prst="rect">
            <a:avLst/>
          </a:prstGeom>
        </p:spPr>
        <p:txBody>
          <a:bodyPr vert="horz" wrap="square" lIns="0" tIns="12700" rIns="0" bIns="0" rtlCol="0">
            <a:spAutoFit/>
          </a:bodyPr>
          <a:lstStyle/>
          <a:p>
            <a:pPr marL="130175" marR="5080" indent="-118110">
              <a:lnSpc>
                <a:spcPct val="116500"/>
              </a:lnSpc>
              <a:spcBef>
                <a:spcPts val="100"/>
              </a:spcBef>
            </a:pPr>
            <a:r>
              <a:rPr sz="2200" spc="-55" dirty="0">
                <a:solidFill>
                  <a:srgbClr val="17072A"/>
                </a:solidFill>
                <a:latin typeface="Arial"/>
                <a:cs typeface="Arial"/>
              </a:rPr>
              <a:t>n</a:t>
            </a:r>
            <a:r>
              <a:rPr sz="2200" spc="-70" dirty="0">
                <a:solidFill>
                  <a:srgbClr val="17072A"/>
                </a:solidFill>
                <a:latin typeface="Arial"/>
                <a:cs typeface="Arial"/>
              </a:rPr>
              <a:t>o</a:t>
            </a:r>
            <a:r>
              <a:rPr sz="2200" spc="-160" dirty="0">
                <a:solidFill>
                  <a:srgbClr val="17072A"/>
                </a:solidFill>
                <a:latin typeface="Arial"/>
                <a:cs typeface="Arial"/>
              </a:rPr>
              <a:t>s</a:t>
            </a:r>
            <a:r>
              <a:rPr sz="2200" spc="140" dirty="0">
                <a:solidFill>
                  <a:srgbClr val="17072A"/>
                </a:solidFill>
                <a:latin typeface="Arial"/>
                <a:cs typeface="Arial"/>
              </a:rPr>
              <a:t>t</a:t>
            </a:r>
            <a:r>
              <a:rPr sz="2200" spc="90" dirty="0">
                <a:solidFill>
                  <a:srgbClr val="17072A"/>
                </a:solidFill>
                <a:latin typeface="Arial"/>
                <a:cs typeface="Arial"/>
              </a:rPr>
              <a:t>r</a:t>
            </a:r>
            <a:r>
              <a:rPr sz="2200" spc="-55" dirty="0">
                <a:solidFill>
                  <a:srgbClr val="17072A"/>
                </a:solidFill>
                <a:latin typeface="Arial"/>
                <a:cs typeface="Arial"/>
              </a:rPr>
              <a:t>u</a:t>
            </a:r>
            <a:r>
              <a:rPr sz="2200" spc="30" dirty="0">
                <a:solidFill>
                  <a:srgbClr val="17072A"/>
                </a:solidFill>
                <a:latin typeface="Arial"/>
                <a:cs typeface="Arial"/>
              </a:rPr>
              <a:t>d  </a:t>
            </a:r>
            <a:r>
              <a:rPr sz="2200" spc="-25" dirty="0">
                <a:solidFill>
                  <a:srgbClr val="17072A"/>
                </a:solidFill>
                <a:latin typeface="Arial"/>
                <a:cs typeface="Arial"/>
              </a:rPr>
              <a:t>l</a:t>
            </a:r>
            <a:r>
              <a:rPr sz="2200" spc="-15" dirty="0">
                <a:solidFill>
                  <a:srgbClr val="17072A"/>
                </a:solidFill>
                <a:latin typeface="Arial"/>
                <a:cs typeface="Arial"/>
              </a:rPr>
              <a:t>a</a:t>
            </a:r>
            <a:r>
              <a:rPr sz="2200" spc="50" dirty="0">
                <a:solidFill>
                  <a:srgbClr val="17072A"/>
                </a:solidFill>
                <a:latin typeface="Arial"/>
                <a:cs typeface="Arial"/>
              </a:rPr>
              <a:t>b</a:t>
            </a:r>
            <a:r>
              <a:rPr sz="2200" spc="-70" dirty="0">
                <a:solidFill>
                  <a:srgbClr val="17072A"/>
                </a:solidFill>
                <a:latin typeface="Arial"/>
                <a:cs typeface="Arial"/>
              </a:rPr>
              <a:t>o</a:t>
            </a:r>
            <a:r>
              <a:rPr sz="2200" spc="90" dirty="0">
                <a:solidFill>
                  <a:srgbClr val="17072A"/>
                </a:solidFill>
                <a:latin typeface="Arial"/>
                <a:cs typeface="Arial"/>
              </a:rPr>
              <a:t>r</a:t>
            </a:r>
            <a:r>
              <a:rPr sz="2200" spc="-30" dirty="0">
                <a:solidFill>
                  <a:srgbClr val="17072A"/>
                </a:solidFill>
                <a:latin typeface="Arial"/>
                <a:cs typeface="Arial"/>
              </a:rPr>
              <a:t>i</a:t>
            </a:r>
            <a:r>
              <a:rPr sz="2200" spc="-155" dirty="0">
                <a:solidFill>
                  <a:srgbClr val="17072A"/>
                </a:solidFill>
                <a:latin typeface="Arial"/>
                <a:cs typeface="Arial"/>
              </a:rPr>
              <a:t>s</a:t>
            </a:r>
            <a:endParaRPr sz="2200">
              <a:latin typeface="Arial"/>
              <a:cs typeface="Arial"/>
            </a:endParaRPr>
          </a:p>
        </p:txBody>
      </p:sp>
      <p:sp>
        <p:nvSpPr>
          <p:cNvPr id="15" name="object 15"/>
          <p:cNvSpPr txBox="1"/>
          <p:nvPr/>
        </p:nvSpPr>
        <p:spPr>
          <a:xfrm>
            <a:off x="1906695" y="7469152"/>
            <a:ext cx="3743960" cy="806450"/>
          </a:xfrm>
          <a:prstGeom prst="rect">
            <a:avLst/>
          </a:prstGeom>
        </p:spPr>
        <p:txBody>
          <a:bodyPr vert="horz" wrap="square" lIns="0" tIns="12700" rIns="0" bIns="0" rtlCol="0">
            <a:spAutoFit/>
          </a:bodyPr>
          <a:lstStyle/>
          <a:p>
            <a:pPr marL="12700" marR="5080">
              <a:lnSpc>
                <a:spcPct val="116500"/>
              </a:lnSpc>
              <a:spcBef>
                <a:spcPts val="100"/>
              </a:spcBef>
            </a:pPr>
            <a:r>
              <a:rPr sz="2200" spc="-70" dirty="0">
                <a:solidFill>
                  <a:srgbClr val="17072A"/>
                </a:solidFill>
                <a:latin typeface="Arial"/>
                <a:cs typeface="Arial"/>
              </a:rPr>
              <a:t>nisi </a:t>
            </a:r>
            <a:r>
              <a:rPr sz="2200" spc="40" dirty="0">
                <a:solidFill>
                  <a:srgbClr val="17072A"/>
                </a:solidFill>
                <a:latin typeface="Arial"/>
                <a:cs typeface="Arial"/>
              </a:rPr>
              <a:t>ut </a:t>
            </a:r>
            <a:r>
              <a:rPr sz="2200" spc="-15" dirty="0">
                <a:solidFill>
                  <a:srgbClr val="17072A"/>
                </a:solidFill>
                <a:latin typeface="Arial"/>
                <a:cs typeface="Arial"/>
              </a:rPr>
              <a:t>aliquip ex </a:t>
            </a:r>
            <a:r>
              <a:rPr sz="2200" spc="-35" dirty="0">
                <a:solidFill>
                  <a:srgbClr val="17072A"/>
                </a:solidFill>
                <a:latin typeface="Arial"/>
                <a:cs typeface="Arial"/>
              </a:rPr>
              <a:t>ea </a:t>
            </a:r>
            <a:r>
              <a:rPr sz="2200" spc="-85" dirty="0">
                <a:solidFill>
                  <a:srgbClr val="17072A"/>
                </a:solidFill>
                <a:latin typeface="Arial"/>
                <a:cs typeface="Arial"/>
              </a:rPr>
              <a:t>commodo  </a:t>
            </a:r>
            <a:r>
              <a:rPr sz="2200" spc="-35" dirty="0">
                <a:solidFill>
                  <a:srgbClr val="17072A"/>
                </a:solidFill>
                <a:latin typeface="Arial"/>
                <a:cs typeface="Arial"/>
              </a:rPr>
              <a:t>consequat.</a:t>
            </a:r>
            <a:endParaRPr sz="2200">
              <a:latin typeface="Arial"/>
              <a:cs typeface="Arial"/>
            </a:endParaRPr>
          </a:p>
        </p:txBody>
      </p:sp>
      <p:sp>
        <p:nvSpPr>
          <p:cNvPr id="16" name="object 16"/>
          <p:cNvSpPr/>
          <p:nvPr/>
        </p:nvSpPr>
        <p:spPr>
          <a:xfrm>
            <a:off x="17192305" y="612416"/>
            <a:ext cx="561974" cy="295274"/>
          </a:xfrm>
          <a:prstGeom prst="rect">
            <a:avLst/>
          </a:prstGeom>
          <a:blipFill>
            <a:blip r:embed="rId2" cstate="print"/>
            <a:stretch>
              <a:fillRect/>
            </a:stretch>
          </a:blipFill>
        </p:spPr>
        <p:txBody>
          <a:bodyPr wrap="square" lIns="0" tIns="0" rIns="0" bIns="0" rtlCol="0"/>
          <a:lstStyle/>
          <a:p>
            <a:endParaRPr/>
          </a:p>
        </p:txBody>
      </p:sp>
      <p:sp>
        <p:nvSpPr>
          <p:cNvPr id="27" name="object 27"/>
          <p:cNvSpPr txBox="1"/>
          <p:nvPr/>
        </p:nvSpPr>
        <p:spPr>
          <a:xfrm>
            <a:off x="7269337" y="4790761"/>
            <a:ext cx="776605" cy="360680"/>
          </a:xfrm>
          <a:prstGeom prst="rect">
            <a:avLst/>
          </a:prstGeom>
        </p:spPr>
        <p:txBody>
          <a:bodyPr vert="horz" wrap="square" lIns="0" tIns="12700" rIns="0" bIns="0" rtlCol="0">
            <a:spAutoFit/>
          </a:bodyPr>
          <a:lstStyle/>
          <a:p>
            <a:pPr marL="12700">
              <a:lnSpc>
                <a:spcPct val="100000"/>
              </a:lnSpc>
              <a:spcBef>
                <a:spcPts val="100"/>
              </a:spcBef>
            </a:pPr>
            <a:r>
              <a:rPr sz="2200" spc="-100" dirty="0">
                <a:solidFill>
                  <a:srgbClr val="17072A"/>
                </a:solidFill>
                <a:latin typeface="Arial"/>
                <a:cs typeface="Arial"/>
              </a:rPr>
              <a:t>L</a:t>
            </a:r>
            <a:r>
              <a:rPr sz="2200" spc="-70" dirty="0">
                <a:solidFill>
                  <a:srgbClr val="17072A"/>
                </a:solidFill>
                <a:latin typeface="Arial"/>
                <a:cs typeface="Arial"/>
              </a:rPr>
              <a:t>o</a:t>
            </a:r>
            <a:r>
              <a:rPr sz="2200" spc="90" dirty="0">
                <a:solidFill>
                  <a:srgbClr val="17072A"/>
                </a:solidFill>
                <a:latin typeface="Arial"/>
                <a:cs typeface="Arial"/>
              </a:rPr>
              <a:t>r</a:t>
            </a:r>
            <a:r>
              <a:rPr sz="2200" spc="-65" dirty="0">
                <a:solidFill>
                  <a:srgbClr val="17072A"/>
                </a:solidFill>
                <a:latin typeface="Arial"/>
                <a:cs typeface="Arial"/>
              </a:rPr>
              <a:t>e</a:t>
            </a:r>
            <a:r>
              <a:rPr sz="2200" spc="-210" dirty="0">
                <a:solidFill>
                  <a:srgbClr val="17072A"/>
                </a:solidFill>
                <a:latin typeface="Arial"/>
                <a:cs typeface="Arial"/>
              </a:rPr>
              <a:t>m</a:t>
            </a:r>
            <a:endParaRPr sz="2200">
              <a:latin typeface="Arial"/>
              <a:cs typeface="Arial"/>
            </a:endParaRPr>
          </a:p>
        </p:txBody>
      </p:sp>
      <p:sp>
        <p:nvSpPr>
          <p:cNvPr id="28" name="object 28"/>
          <p:cNvSpPr txBox="1"/>
          <p:nvPr/>
        </p:nvSpPr>
        <p:spPr>
          <a:xfrm>
            <a:off x="8195255" y="4790761"/>
            <a:ext cx="1514475" cy="360680"/>
          </a:xfrm>
          <a:prstGeom prst="rect">
            <a:avLst/>
          </a:prstGeom>
        </p:spPr>
        <p:txBody>
          <a:bodyPr vert="horz" wrap="square" lIns="0" tIns="12700" rIns="0" bIns="0" rtlCol="0">
            <a:spAutoFit/>
          </a:bodyPr>
          <a:lstStyle/>
          <a:p>
            <a:pPr marL="12700">
              <a:lnSpc>
                <a:spcPct val="100000"/>
              </a:lnSpc>
              <a:spcBef>
                <a:spcPts val="100"/>
              </a:spcBef>
              <a:tabLst>
                <a:tab pos="879475" algn="l"/>
              </a:tabLst>
            </a:pPr>
            <a:r>
              <a:rPr sz="2200" spc="-30" dirty="0">
                <a:solidFill>
                  <a:srgbClr val="17072A"/>
                </a:solidFill>
                <a:latin typeface="Arial"/>
                <a:cs typeface="Arial"/>
              </a:rPr>
              <a:t>i</a:t>
            </a:r>
            <a:r>
              <a:rPr sz="2200" spc="10" dirty="0">
                <a:solidFill>
                  <a:srgbClr val="17072A"/>
                </a:solidFill>
                <a:latin typeface="Arial"/>
                <a:cs typeface="Arial"/>
              </a:rPr>
              <a:t>p</a:t>
            </a:r>
            <a:r>
              <a:rPr sz="2200" spc="-160" dirty="0">
                <a:solidFill>
                  <a:srgbClr val="17072A"/>
                </a:solidFill>
                <a:latin typeface="Arial"/>
                <a:cs typeface="Arial"/>
              </a:rPr>
              <a:t>s</a:t>
            </a:r>
            <a:r>
              <a:rPr sz="2200" spc="-55" dirty="0">
                <a:solidFill>
                  <a:srgbClr val="17072A"/>
                </a:solidFill>
                <a:latin typeface="Arial"/>
                <a:cs typeface="Arial"/>
              </a:rPr>
              <a:t>u</a:t>
            </a:r>
            <a:r>
              <a:rPr sz="2200" spc="-210" dirty="0">
                <a:solidFill>
                  <a:srgbClr val="17072A"/>
                </a:solidFill>
                <a:latin typeface="Arial"/>
                <a:cs typeface="Arial"/>
              </a:rPr>
              <a:t>m</a:t>
            </a:r>
            <a:r>
              <a:rPr sz="2200" dirty="0">
                <a:solidFill>
                  <a:srgbClr val="17072A"/>
                </a:solidFill>
                <a:latin typeface="Arial"/>
                <a:cs typeface="Arial"/>
              </a:rPr>
              <a:t>	</a:t>
            </a:r>
            <a:r>
              <a:rPr sz="2200" spc="45" dirty="0">
                <a:solidFill>
                  <a:srgbClr val="17072A"/>
                </a:solidFill>
                <a:latin typeface="Arial"/>
                <a:cs typeface="Arial"/>
              </a:rPr>
              <a:t>d</a:t>
            </a:r>
            <a:r>
              <a:rPr sz="2200" spc="-70" dirty="0">
                <a:solidFill>
                  <a:srgbClr val="17072A"/>
                </a:solidFill>
                <a:latin typeface="Arial"/>
                <a:cs typeface="Arial"/>
              </a:rPr>
              <a:t>o</a:t>
            </a:r>
            <a:r>
              <a:rPr sz="2200" spc="-25" dirty="0">
                <a:solidFill>
                  <a:srgbClr val="17072A"/>
                </a:solidFill>
                <a:latin typeface="Arial"/>
                <a:cs typeface="Arial"/>
              </a:rPr>
              <a:t>l</a:t>
            </a:r>
            <a:r>
              <a:rPr sz="2200" spc="-70" dirty="0">
                <a:solidFill>
                  <a:srgbClr val="17072A"/>
                </a:solidFill>
                <a:latin typeface="Arial"/>
                <a:cs typeface="Arial"/>
              </a:rPr>
              <a:t>o</a:t>
            </a:r>
            <a:r>
              <a:rPr sz="2200" spc="95" dirty="0">
                <a:solidFill>
                  <a:srgbClr val="17072A"/>
                </a:solidFill>
                <a:latin typeface="Arial"/>
                <a:cs typeface="Arial"/>
              </a:rPr>
              <a:t>r</a:t>
            </a:r>
            <a:endParaRPr sz="2200">
              <a:latin typeface="Arial"/>
              <a:cs typeface="Arial"/>
            </a:endParaRPr>
          </a:p>
        </p:txBody>
      </p:sp>
      <p:sp>
        <p:nvSpPr>
          <p:cNvPr id="29" name="object 29"/>
          <p:cNvSpPr txBox="1"/>
          <p:nvPr/>
        </p:nvSpPr>
        <p:spPr>
          <a:xfrm>
            <a:off x="9859365" y="4790761"/>
            <a:ext cx="1161415" cy="360680"/>
          </a:xfrm>
          <a:prstGeom prst="rect">
            <a:avLst/>
          </a:prstGeom>
        </p:spPr>
        <p:txBody>
          <a:bodyPr vert="horz" wrap="square" lIns="0" tIns="12700" rIns="0" bIns="0" rtlCol="0">
            <a:spAutoFit/>
          </a:bodyPr>
          <a:lstStyle/>
          <a:p>
            <a:pPr marL="12700">
              <a:lnSpc>
                <a:spcPct val="100000"/>
              </a:lnSpc>
              <a:spcBef>
                <a:spcPts val="100"/>
              </a:spcBef>
              <a:tabLst>
                <a:tab pos="461645" algn="l"/>
              </a:tabLst>
            </a:pPr>
            <a:r>
              <a:rPr sz="2200" spc="-160" dirty="0">
                <a:solidFill>
                  <a:srgbClr val="17072A"/>
                </a:solidFill>
                <a:latin typeface="Arial"/>
                <a:cs typeface="Arial"/>
              </a:rPr>
              <a:t>s</a:t>
            </a:r>
            <a:r>
              <a:rPr sz="2200" spc="-30" dirty="0">
                <a:solidFill>
                  <a:srgbClr val="17072A"/>
                </a:solidFill>
                <a:latin typeface="Arial"/>
                <a:cs typeface="Arial"/>
              </a:rPr>
              <a:t>i</a:t>
            </a:r>
            <a:r>
              <a:rPr sz="2200" spc="140" dirty="0">
                <a:solidFill>
                  <a:srgbClr val="17072A"/>
                </a:solidFill>
                <a:latin typeface="Arial"/>
                <a:cs typeface="Arial"/>
              </a:rPr>
              <a:t>t</a:t>
            </a:r>
            <a:r>
              <a:rPr sz="2200" dirty="0">
                <a:solidFill>
                  <a:srgbClr val="17072A"/>
                </a:solidFill>
                <a:latin typeface="Arial"/>
                <a:cs typeface="Arial"/>
              </a:rPr>
              <a:t>	</a:t>
            </a:r>
            <a:r>
              <a:rPr sz="2200" spc="-15" dirty="0">
                <a:solidFill>
                  <a:srgbClr val="17072A"/>
                </a:solidFill>
                <a:latin typeface="Arial"/>
                <a:cs typeface="Arial"/>
              </a:rPr>
              <a:t>a</a:t>
            </a:r>
            <a:r>
              <a:rPr sz="2200" spc="-215" dirty="0">
                <a:solidFill>
                  <a:srgbClr val="17072A"/>
                </a:solidFill>
                <a:latin typeface="Arial"/>
                <a:cs typeface="Arial"/>
              </a:rPr>
              <a:t>m</a:t>
            </a:r>
            <a:r>
              <a:rPr sz="2200" spc="-65" dirty="0">
                <a:solidFill>
                  <a:srgbClr val="17072A"/>
                </a:solidFill>
                <a:latin typeface="Arial"/>
                <a:cs typeface="Arial"/>
              </a:rPr>
              <a:t>e</a:t>
            </a:r>
            <a:r>
              <a:rPr sz="2200" spc="140" dirty="0">
                <a:solidFill>
                  <a:srgbClr val="17072A"/>
                </a:solidFill>
                <a:latin typeface="Arial"/>
                <a:cs typeface="Arial"/>
              </a:rPr>
              <a:t>t</a:t>
            </a:r>
            <a:r>
              <a:rPr sz="2200" spc="30" dirty="0">
                <a:solidFill>
                  <a:srgbClr val="17072A"/>
                </a:solidFill>
                <a:latin typeface="Arial"/>
                <a:cs typeface="Arial"/>
              </a:rPr>
              <a:t>,</a:t>
            </a:r>
            <a:endParaRPr sz="2200">
              <a:latin typeface="Arial"/>
              <a:cs typeface="Arial"/>
            </a:endParaRPr>
          </a:p>
        </p:txBody>
      </p:sp>
      <p:sp>
        <p:nvSpPr>
          <p:cNvPr id="30" name="object 30"/>
          <p:cNvSpPr txBox="1"/>
          <p:nvPr/>
        </p:nvSpPr>
        <p:spPr>
          <a:xfrm>
            <a:off x="7269337" y="5126003"/>
            <a:ext cx="1468755" cy="806450"/>
          </a:xfrm>
          <a:prstGeom prst="rect">
            <a:avLst/>
          </a:prstGeom>
        </p:spPr>
        <p:txBody>
          <a:bodyPr vert="horz" wrap="square" lIns="0" tIns="12700" rIns="0" bIns="0" rtlCol="0">
            <a:spAutoFit/>
          </a:bodyPr>
          <a:lstStyle/>
          <a:p>
            <a:pPr marL="12700" marR="5080">
              <a:lnSpc>
                <a:spcPct val="116500"/>
              </a:lnSpc>
              <a:spcBef>
                <a:spcPts val="100"/>
              </a:spcBef>
              <a:tabLst>
                <a:tab pos="819785" algn="l"/>
              </a:tabLst>
            </a:pPr>
            <a:r>
              <a:rPr sz="2200" spc="10" dirty="0">
                <a:solidFill>
                  <a:srgbClr val="17072A"/>
                </a:solidFill>
                <a:latin typeface="Arial"/>
                <a:cs typeface="Arial"/>
              </a:rPr>
              <a:t>c</a:t>
            </a:r>
            <a:r>
              <a:rPr sz="2200" spc="-70" dirty="0">
                <a:solidFill>
                  <a:srgbClr val="17072A"/>
                </a:solidFill>
                <a:latin typeface="Arial"/>
                <a:cs typeface="Arial"/>
              </a:rPr>
              <a:t>o</a:t>
            </a:r>
            <a:r>
              <a:rPr sz="2200" spc="-55" dirty="0">
                <a:solidFill>
                  <a:srgbClr val="17072A"/>
                </a:solidFill>
                <a:latin typeface="Arial"/>
                <a:cs typeface="Arial"/>
              </a:rPr>
              <a:t>n</a:t>
            </a:r>
            <a:r>
              <a:rPr sz="2200" spc="-160" dirty="0">
                <a:solidFill>
                  <a:srgbClr val="17072A"/>
                </a:solidFill>
                <a:latin typeface="Arial"/>
                <a:cs typeface="Arial"/>
              </a:rPr>
              <a:t>s</a:t>
            </a:r>
            <a:r>
              <a:rPr sz="2200" spc="-65" dirty="0">
                <a:solidFill>
                  <a:srgbClr val="17072A"/>
                </a:solidFill>
                <a:latin typeface="Arial"/>
                <a:cs typeface="Arial"/>
              </a:rPr>
              <a:t>e</a:t>
            </a:r>
            <a:r>
              <a:rPr sz="2200" spc="10" dirty="0">
                <a:solidFill>
                  <a:srgbClr val="17072A"/>
                </a:solidFill>
                <a:latin typeface="Arial"/>
                <a:cs typeface="Arial"/>
              </a:rPr>
              <a:t>c</a:t>
            </a:r>
            <a:r>
              <a:rPr sz="2200" spc="140" dirty="0">
                <a:solidFill>
                  <a:srgbClr val="17072A"/>
                </a:solidFill>
                <a:latin typeface="Arial"/>
                <a:cs typeface="Arial"/>
              </a:rPr>
              <a:t>t</a:t>
            </a:r>
            <a:r>
              <a:rPr sz="2200" spc="-65" dirty="0">
                <a:solidFill>
                  <a:srgbClr val="17072A"/>
                </a:solidFill>
                <a:latin typeface="Arial"/>
                <a:cs typeface="Arial"/>
              </a:rPr>
              <a:t>e</a:t>
            </a:r>
            <a:r>
              <a:rPr sz="2200" spc="140" dirty="0">
                <a:solidFill>
                  <a:srgbClr val="17072A"/>
                </a:solidFill>
                <a:latin typeface="Arial"/>
                <a:cs typeface="Arial"/>
              </a:rPr>
              <a:t>t</a:t>
            </a:r>
            <a:r>
              <a:rPr sz="2200" spc="-55" dirty="0">
                <a:solidFill>
                  <a:srgbClr val="17072A"/>
                </a:solidFill>
                <a:latin typeface="Arial"/>
                <a:cs typeface="Arial"/>
              </a:rPr>
              <a:t>u</a:t>
            </a:r>
            <a:r>
              <a:rPr sz="2200" spc="85" dirty="0">
                <a:solidFill>
                  <a:srgbClr val="17072A"/>
                </a:solidFill>
                <a:latin typeface="Arial"/>
                <a:cs typeface="Arial"/>
              </a:rPr>
              <a:t>r  </a:t>
            </a:r>
            <a:r>
              <a:rPr sz="2200" spc="-60" dirty="0">
                <a:solidFill>
                  <a:srgbClr val="17072A"/>
                </a:solidFill>
                <a:latin typeface="Arial"/>
                <a:cs typeface="Arial"/>
              </a:rPr>
              <a:t>sed	</a:t>
            </a:r>
            <a:r>
              <a:rPr sz="2200" spc="-10" dirty="0">
                <a:solidFill>
                  <a:srgbClr val="17072A"/>
                </a:solidFill>
                <a:latin typeface="Arial"/>
                <a:cs typeface="Arial"/>
              </a:rPr>
              <a:t>do</a:t>
            </a:r>
            <a:endParaRPr sz="2200">
              <a:latin typeface="Arial"/>
              <a:cs typeface="Arial"/>
            </a:endParaRPr>
          </a:p>
        </p:txBody>
      </p:sp>
      <p:sp>
        <p:nvSpPr>
          <p:cNvPr id="31" name="object 31"/>
          <p:cNvSpPr txBox="1"/>
          <p:nvPr/>
        </p:nvSpPr>
        <p:spPr>
          <a:xfrm>
            <a:off x="8763918" y="5126003"/>
            <a:ext cx="2255520" cy="806450"/>
          </a:xfrm>
          <a:prstGeom prst="rect">
            <a:avLst/>
          </a:prstGeom>
        </p:spPr>
        <p:txBody>
          <a:bodyPr vert="horz" wrap="square" lIns="0" tIns="12700" rIns="0" bIns="0" rtlCol="0">
            <a:spAutoFit/>
          </a:bodyPr>
          <a:lstStyle/>
          <a:p>
            <a:pPr marL="12700" marR="5080" indent="254000">
              <a:lnSpc>
                <a:spcPct val="116500"/>
              </a:lnSpc>
              <a:spcBef>
                <a:spcPts val="100"/>
              </a:spcBef>
              <a:tabLst>
                <a:tab pos="1381760" algn="l"/>
                <a:tab pos="1798955" algn="l"/>
              </a:tabLst>
            </a:pPr>
            <a:r>
              <a:rPr sz="2200" spc="-15" dirty="0">
                <a:solidFill>
                  <a:srgbClr val="17072A"/>
                </a:solidFill>
                <a:latin typeface="Arial"/>
                <a:cs typeface="Arial"/>
              </a:rPr>
              <a:t>a</a:t>
            </a:r>
            <a:r>
              <a:rPr sz="2200" spc="45" dirty="0">
                <a:solidFill>
                  <a:srgbClr val="17072A"/>
                </a:solidFill>
                <a:latin typeface="Arial"/>
                <a:cs typeface="Arial"/>
              </a:rPr>
              <a:t>d</a:t>
            </a:r>
            <a:r>
              <a:rPr sz="2200" spc="-30" dirty="0">
                <a:solidFill>
                  <a:srgbClr val="17072A"/>
                </a:solidFill>
                <a:latin typeface="Arial"/>
                <a:cs typeface="Arial"/>
              </a:rPr>
              <a:t>i</a:t>
            </a:r>
            <a:r>
              <a:rPr sz="2200" spc="10" dirty="0">
                <a:solidFill>
                  <a:srgbClr val="17072A"/>
                </a:solidFill>
                <a:latin typeface="Arial"/>
                <a:cs typeface="Arial"/>
              </a:rPr>
              <a:t>p</a:t>
            </a:r>
            <a:r>
              <a:rPr sz="2200" spc="-30" dirty="0">
                <a:solidFill>
                  <a:srgbClr val="17072A"/>
                </a:solidFill>
                <a:latin typeface="Arial"/>
                <a:cs typeface="Arial"/>
              </a:rPr>
              <a:t>i</a:t>
            </a:r>
            <a:r>
              <a:rPr sz="2200" spc="-160" dirty="0">
                <a:solidFill>
                  <a:srgbClr val="17072A"/>
                </a:solidFill>
                <a:latin typeface="Arial"/>
                <a:cs typeface="Arial"/>
              </a:rPr>
              <a:t>s</a:t>
            </a:r>
            <a:r>
              <a:rPr sz="2200" spc="10" dirty="0">
                <a:solidFill>
                  <a:srgbClr val="17072A"/>
                </a:solidFill>
                <a:latin typeface="Arial"/>
                <a:cs typeface="Arial"/>
              </a:rPr>
              <a:t>c</a:t>
            </a:r>
            <a:r>
              <a:rPr sz="2200" spc="-30" dirty="0">
                <a:solidFill>
                  <a:srgbClr val="17072A"/>
                </a:solidFill>
                <a:latin typeface="Arial"/>
                <a:cs typeface="Arial"/>
              </a:rPr>
              <a:t>i</a:t>
            </a:r>
            <a:r>
              <a:rPr sz="2200" spc="-55" dirty="0">
                <a:solidFill>
                  <a:srgbClr val="17072A"/>
                </a:solidFill>
                <a:latin typeface="Arial"/>
                <a:cs typeface="Arial"/>
              </a:rPr>
              <a:t>n</a:t>
            </a:r>
            <a:r>
              <a:rPr sz="2200" spc="75" dirty="0">
                <a:solidFill>
                  <a:srgbClr val="17072A"/>
                </a:solidFill>
                <a:latin typeface="Arial"/>
                <a:cs typeface="Arial"/>
              </a:rPr>
              <a:t>g</a:t>
            </a:r>
            <a:r>
              <a:rPr sz="2200" dirty="0">
                <a:solidFill>
                  <a:srgbClr val="17072A"/>
                </a:solidFill>
                <a:latin typeface="Arial"/>
                <a:cs typeface="Arial"/>
              </a:rPr>
              <a:t>	</a:t>
            </a:r>
            <a:r>
              <a:rPr sz="2200" spc="-65" dirty="0">
                <a:solidFill>
                  <a:srgbClr val="17072A"/>
                </a:solidFill>
                <a:latin typeface="Arial"/>
                <a:cs typeface="Arial"/>
              </a:rPr>
              <a:t>e</a:t>
            </a:r>
            <a:r>
              <a:rPr sz="2200" spc="-25" dirty="0">
                <a:solidFill>
                  <a:srgbClr val="17072A"/>
                </a:solidFill>
                <a:latin typeface="Arial"/>
                <a:cs typeface="Arial"/>
              </a:rPr>
              <a:t>l</a:t>
            </a:r>
            <a:r>
              <a:rPr sz="2200" spc="-30" dirty="0">
                <a:solidFill>
                  <a:srgbClr val="17072A"/>
                </a:solidFill>
                <a:latin typeface="Arial"/>
                <a:cs typeface="Arial"/>
              </a:rPr>
              <a:t>i</a:t>
            </a:r>
            <a:r>
              <a:rPr sz="2200" spc="140" dirty="0">
                <a:solidFill>
                  <a:srgbClr val="17072A"/>
                </a:solidFill>
                <a:latin typeface="Arial"/>
                <a:cs typeface="Arial"/>
              </a:rPr>
              <a:t>t</a:t>
            </a:r>
            <a:r>
              <a:rPr sz="2200" spc="30" dirty="0">
                <a:solidFill>
                  <a:srgbClr val="17072A"/>
                </a:solidFill>
                <a:latin typeface="Arial"/>
                <a:cs typeface="Arial"/>
              </a:rPr>
              <a:t>,  </a:t>
            </a:r>
            <a:r>
              <a:rPr sz="2200" spc="-65" dirty="0">
                <a:solidFill>
                  <a:srgbClr val="17072A"/>
                </a:solidFill>
                <a:latin typeface="Arial"/>
                <a:cs typeface="Arial"/>
              </a:rPr>
              <a:t>e</a:t>
            </a:r>
            <a:r>
              <a:rPr sz="2200" spc="-30" dirty="0">
                <a:solidFill>
                  <a:srgbClr val="17072A"/>
                </a:solidFill>
                <a:latin typeface="Arial"/>
                <a:cs typeface="Arial"/>
              </a:rPr>
              <a:t>i</a:t>
            </a:r>
            <a:r>
              <a:rPr sz="2200" spc="-55" dirty="0">
                <a:solidFill>
                  <a:srgbClr val="17072A"/>
                </a:solidFill>
                <a:latin typeface="Arial"/>
                <a:cs typeface="Arial"/>
              </a:rPr>
              <a:t>u</a:t>
            </a:r>
            <a:r>
              <a:rPr sz="2200" spc="-160" dirty="0">
                <a:solidFill>
                  <a:srgbClr val="17072A"/>
                </a:solidFill>
                <a:latin typeface="Arial"/>
                <a:cs typeface="Arial"/>
              </a:rPr>
              <a:t>s</a:t>
            </a:r>
            <a:r>
              <a:rPr sz="2200" spc="-215" dirty="0">
                <a:solidFill>
                  <a:srgbClr val="17072A"/>
                </a:solidFill>
                <a:latin typeface="Arial"/>
                <a:cs typeface="Arial"/>
              </a:rPr>
              <a:t>m</a:t>
            </a:r>
            <a:r>
              <a:rPr sz="2200" spc="-70" dirty="0">
                <a:solidFill>
                  <a:srgbClr val="17072A"/>
                </a:solidFill>
                <a:latin typeface="Arial"/>
                <a:cs typeface="Arial"/>
              </a:rPr>
              <a:t>o</a:t>
            </a:r>
            <a:r>
              <a:rPr sz="2200" spc="50" dirty="0">
                <a:solidFill>
                  <a:srgbClr val="17072A"/>
                </a:solidFill>
                <a:latin typeface="Arial"/>
                <a:cs typeface="Arial"/>
              </a:rPr>
              <a:t>d</a:t>
            </a:r>
            <a:r>
              <a:rPr sz="2200" dirty="0">
                <a:solidFill>
                  <a:srgbClr val="17072A"/>
                </a:solidFill>
                <a:latin typeface="Arial"/>
                <a:cs typeface="Arial"/>
              </a:rPr>
              <a:t>	</a:t>
            </a:r>
            <a:r>
              <a:rPr sz="2200" spc="140" dirty="0">
                <a:solidFill>
                  <a:srgbClr val="17072A"/>
                </a:solidFill>
                <a:latin typeface="Arial"/>
                <a:cs typeface="Arial"/>
              </a:rPr>
              <a:t>t</a:t>
            </a:r>
            <a:r>
              <a:rPr sz="2200" spc="-65" dirty="0">
                <a:solidFill>
                  <a:srgbClr val="17072A"/>
                </a:solidFill>
                <a:latin typeface="Arial"/>
                <a:cs typeface="Arial"/>
              </a:rPr>
              <a:t>e</a:t>
            </a:r>
            <a:r>
              <a:rPr sz="2200" spc="-215" dirty="0">
                <a:solidFill>
                  <a:srgbClr val="17072A"/>
                </a:solidFill>
                <a:latin typeface="Arial"/>
                <a:cs typeface="Arial"/>
              </a:rPr>
              <a:t>m</a:t>
            </a:r>
            <a:r>
              <a:rPr sz="2200" spc="10" dirty="0">
                <a:solidFill>
                  <a:srgbClr val="17072A"/>
                </a:solidFill>
                <a:latin typeface="Arial"/>
                <a:cs typeface="Arial"/>
              </a:rPr>
              <a:t>p</a:t>
            </a:r>
            <a:r>
              <a:rPr sz="2200" spc="-70" dirty="0">
                <a:solidFill>
                  <a:srgbClr val="17072A"/>
                </a:solidFill>
                <a:latin typeface="Arial"/>
                <a:cs typeface="Arial"/>
              </a:rPr>
              <a:t>o</a:t>
            </a:r>
            <a:r>
              <a:rPr sz="2200" spc="95" dirty="0">
                <a:solidFill>
                  <a:srgbClr val="17072A"/>
                </a:solidFill>
                <a:latin typeface="Arial"/>
                <a:cs typeface="Arial"/>
              </a:rPr>
              <a:t>r</a:t>
            </a:r>
            <a:endParaRPr sz="2200">
              <a:latin typeface="Arial"/>
              <a:cs typeface="Arial"/>
            </a:endParaRPr>
          </a:p>
        </p:txBody>
      </p:sp>
      <p:sp>
        <p:nvSpPr>
          <p:cNvPr id="32" name="object 32"/>
          <p:cNvSpPr txBox="1"/>
          <p:nvPr/>
        </p:nvSpPr>
        <p:spPr>
          <a:xfrm>
            <a:off x="7269337" y="5962336"/>
            <a:ext cx="3747770" cy="360680"/>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17072A"/>
                </a:solidFill>
                <a:latin typeface="Arial"/>
                <a:cs typeface="Arial"/>
              </a:rPr>
              <a:t>incididunt </a:t>
            </a:r>
            <a:r>
              <a:rPr sz="2200" spc="40" dirty="0">
                <a:solidFill>
                  <a:srgbClr val="17072A"/>
                </a:solidFill>
                <a:latin typeface="Arial"/>
                <a:cs typeface="Arial"/>
              </a:rPr>
              <a:t>ut </a:t>
            </a:r>
            <a:r>
              <a:rPr sz="2200" spc="-5" dirty="0">
                <a:solidFill>
                  <a:srgbClr val="17072A"/>
                </a:solidFill>
                <a:latin typeface="Arial"/>
                <a:cs typeface="Arial"/>
              </a:rPr>
              <a:t>labore </a:t>
            </a:r>
            <a:r>
              <a:rPr sz="2200" spc="35" dirty="0">
                <a:solidFill>
                  <a:srgbClr val="17072A"/>
                </a:solidFill>
                <a:latin typeface="Arial"/>
                <a:cs typeface="Arial"/>
              </a:rPr>
              <a:t>et</a:t>
            </a:r>
            <a:r>
              <a:rPr sz="2200" spc="190" dirty="0">
                <a:solidFill>
                  <a:srgbClr val="17072A"/>
                </a:solidFill>
                <a:latin typeface="Arial"/>
                <a:cs typeface="Arial"/>
              </a:rPr>
              <a:t> </a:t>
            </a:r>
            <a:r>
              <a:rPr sz="2200" spc="-15" dirty="0">
                <a:solidFill>
                  <a:srgbClr val="17072A"/>
                </a:solidFill>
                <a:latin typeface="Arial"/>
                <a:cs typeface="Arial"/>
              </a:rPr>
              <a:t>dolore</a:t>
            </a:r>
            <a:endParaRPr sz="2200">
              <a:latin typeface="Arial"/>
              <a:cs typeface="Arial"/>
            </a:endParaRPr>
          </a:p>
        </p:txBody>
      </p:sp>
      <p:sp>
        <p:nvSpPr>
          <p:cNvPr id="33" name="object 33"/>
          <p:cNvSpPr txBox="1"/>
          <p:nvPr/>
        </p:nvSpPr>
        <p:spPr>
          <a:xfrm>
            <a:off x="7269337" y="6297578"/>
            <a:ext cx="3747135" cy="806450"/>
          </a:xfrm>
          <a:prstGeom prst="rect">
            <a:avLst/>
          </a:prstGeom>
        </p:spPr>
        <p:txBody>
          <a:bodyPr vert="horz" wrap="square" lIns="0" tIns="12700" rIns="0" bIns="0" rtlCol="0">
            <a:spAutoFit/>
          </a:bodyPr>
          <a:lstStyle/>
          <a:p>
            <a:pPr marL="12700" marR="5080">
              <a:lnSpc>
                <a:spcPct val="116500"/>
              </a:lnSpc>
              <a:spcBef>
                <a:spcPts val="100"/>
              </a:spcBef>
              <a:tabLst>
                <a:tab pos="916305" algn="l"/>
                <a:tab pos="1076325" algn="l"/>
                <a:tab pos="2094230" algn="l"/>
                <a:tab pos="2113280" algn="l"/>
                <a:tab pos="2620645" algn="l"/>
                <a:tab pos="3417570" algn="l"/>
              </a:tabLst>
            </a:pPr>
            <a:r>
              <a:rPr sz="2200" spc="-215" dirty="0">
                <a:solidFill>
                  <a:srgbClr val="17072A"/>
                </a:solidFill>
                <a:latin typeface="Arial"/>
                <a:cs typeface="Arial"/>
              </a:rPr>
              <a:t>m</a:t>
            </a:r>
            <a:r>
              <a:rPr sz="2200" spc="-15" dirty="0">
                <a:solidFill>
                  <a:srgbClr val="17072A"/>
                </a:solidFill>
                <a:latin typeface="Arial"/>
                <a:cs typeface="Arial"/>
              </a:rPr>
              <a:t>a</a:t>
            </a:r>
            <a:r>
              <a:rPr sz="2200" spc="70" dirty="0">
                <a:solidFill>
                  <a:srgbClr val="17072A"/>
                </a:solidFill>
                <a:latin typeface="Arial"/>
                <a:cs typeface="Arial"/>
              </a:rPr>
              <a:t>g</a:t>
            </a:r>
            <a:r>
              <a:rPr sz="2200" spc="-55" dirty="0">
                <a:solidFill>
                  <a:srgbClr val="17072A"/>
                </a:solidFill>
                <a:latin typeface="Arial"/>
                <a:cs typeface="Arial"/>
              </a:rPr>
              <a:t>n</a:t>
            </a:r>
            <a:r>
              <a:rPr sz="2200" spc="-10" dirty="0">
                <a:solidFill>
                  <a:srgbClr val="17072A"/>
                </a:solidFill>
                <a:latin typeface="Arial"/>
                <a:cs typeface="Arial"/>
              </a:rPr>
              <a:t>a</a:t>
            </a:r>
            <a:r>
              <a:rPr sz="2200" dirty="0">
                <a:solidFill>
                  <a:srgbClr val="17072A"/>
                </a:solidFill>
                <a:latin typeface="Arial"/>
                <a:cs typeface="Arial"/>
              </a:rPr>
              <a:t>		</a:t>
            </a:r>
            <a:r>
              <a:rPr sz="2200" spc="-15" dirty="0">
                <a:solidFill>
                  <a:srgbClr val="17072A"/>
                </a:solidFill>
                <a:latin typeface="Arial"/>
                <a:cs typeface="Arial"/>
              </a:rPr>
              <a:t>a</a:t>
            </a:r>
            <a:r>
              <a:rPr sz="2200" spc="-25" dirty="0">
                <a:solidFill>
                  <a:srgbClr val="17072A"/>
                </a:solidFill>
                <a:latin typeface="Arial"/>
                <a:cs typeface="Arial"/>
              </a:rPr>
              <a:t>l</a:t>
            </a:r>
            <a:r>
              <a:rPr sz="2200" spc="-30" dirty="0">
                <a:solidFill>
                  <a:srgbClr val="17072A"/>
                </a:solidFill>
                <a:latin typeface="Arial"/>
                <a:cs typeface="Arial"/>
              </a:rPr>
              <a:t>i</a:t>
            </a:r>
            <a:r>
              <a:rPr sz="2200" spc="20" dirty="0">
                <a:solidFill>
                  <a:srgbClr val="17072A"/>
                </a:solidFill>
                <a:latin typeface="Arial"/>
                <a:cs typeface="Arial"/>
              </a:rPr>
              <a:t>q</a:t>
            </a:r>
            <a:r>
              <a:rPr sz="2200" spc="-55" dirty="0">
                <a:solidFill>
                  <a:srgbClr val="17072A"/>
                </a:solidFill>
                <a:latin typeface="Arial"/>
                <a:cs typeface="Arial"/>
              </a:rPr>
              <a:t>u</a:t>
            </a:r>
            <a:r>
              <a:rPr sz="2200" spc="-15" dirty="0">
                <a:solidFill>
                  <a:srgbClr val="17072A"/>
                </a:solidFill>
                <a:latin typeface="Arial"/>
                <a:cs typeface="Arial"/>
              </a:rPr>
              <a:t>a</a:t>
            </a:r>
            <a:r>
              <a:rPr sz="2200" spc="-90" dirty="0">
                <a:solidFill>
                  <a:srgbClr val="17072A"/>
                </a:solidFill>
                <a:latin typeface="Arial"/>
                <a:cs typeface="Arial"/>
              </a:rPr>
              <a:t>.</a:t>
            </a:r>
            <a:r>
              <a:rPr sz="2200" dirty="0">
                <a:solidFill>
                  <a:srgbClr val="17072A"/>
                </a:solidFill>
                <a:latin typeface="Arial"/>
                <a:cs typeface="Arial"/>
              </a:rPr>
              <a:t>		</a:t>
            </a:r>
            <a:r>
              <a:rPr sz="2200" spc="-200" dirty="0">
                <a:solidFill>
                  <a:srgbClr val="17072A"/>
                </a:solidFill>
                <a:latin typeface="Arial"/>
                <a:cs typeface="Arial"/>
              </a:rPr>
              <a:t>U</a:t>
            </a:r>
            <a:r>
              <a:rPr sz="2200" spc="140" dirty="0">
                <a:solidFill>
                  <a:srgbClr val="17072A"/>
                </a:solidFill>
                <a:latin typeface="Arial"/>
                <a:cs typeface="Arial"/>
              </a:rPr>
              <a:t>t</a:t>
            </a:r>
            <a:r>
              <a:rPr sz="2200" dirty="0">
                <a:solidFill>
                  <a:srgbClr val="17072A"/>
                </a:solidFill>
                <a:latin typeface="Arial"/>
                <a:cs typeface="Arial"/>
              </a:rPr>
              <a:t>	</a:t>
            </a:r>
            <a:r>
              <a:rPr sz="2200" spc="-65" dirty="0">
                <a:solidFill>
                  <a:srgbClr val="17072A"/>
                </a:solidFill>
                <a:latin typeface="Arial"/>
                <a:cs typeface="Arial"/>
              </a:rPr>
              <a:t>e</a:t>
            </a:r>
            <a:r>
              <a:rPr sz="2200" spc="-55" dirty="0">
                <a:solidFill>
                  <a:srgbClr val="17072A"/>
                </a:solidFill>
                <a:latin typeface="Arial"/>
                <a:cs typeface="Arial"/>
              </a:rPr>
              <a:t>n</a:t>
            </a:r>
            <a:r>
              <a:rPr sz="2200" spc="-30" dirty="0">
                <a:solidFill>
                  <a:srgbClr val="17072A"/>
                </a:solidFill>
                <a:latin typeface="Arial"/>
                <a:cs typeface="Arial"/>
              </a:rPr>
              <a:t>i</a:t>
            </a:r>
            <a:r>
              <a:rPr sz="2200" spc="-210" dirty="0">
                <a:solidFill>
                  <a:srgbClr val="17072A"/>
                </a:solidFill>
                <a:latin typeface="Arial"/>
                <a:cs typeface="Arial"/>
              </a:rPr>
              <a:t>m</a:t>
            </a:r>
            <a:r>
              <a:rPr sz="2200" dirty="0">
                <a:solidFill>
                  <a:srgbClr val="17072A"/>
                </a:solidFill>
                <a:latin typeface="Arial"/>
                <a:cs typeface="Arial"/>
              </a:rPr>
              <a:t>	</a:t>
            </a:r>
            <a:r>
              <a:rPr sz="2200" spc="-15" dirty="0">
                <a:solidFill>
                  <a:srgbClr val="17072A"/>
                </a:solidFill>
                <a:latin typeface="Arial"/>
                <a:cs typeface="Arial"/>
              </a:rPr>
              <a:t>a</a:t>
            </a:r>
            <a:r>
              <a:rPr sz="2200" spc="30" dirty="0">
                <a:solidFill>
                  <a:srgbClr val="17072A"/>
                </a:solidFill>
                <a:latin typeface="Arial"/>
                <a:cs typeface="Arial"/>
              </a:rPr>
              <a:t>d  </a:t>
            </a:r>
            <a:r>
              <a:rPr sz="2200" spc="-110" dirty="0">
                <a:solidFill>
                  <a:srgbClr val="17072A"/>
                </a:solidFill>
                <a:latin typeface="Arial"/>
                <a:cs typeface="Arial"/>
              </a:rPr>
              <a:t>minim	</a:t>
            </a:r>
            <a:r>
              <a:rPr sz="2200" spc="-35" dirty="0">
                <a:solidFill>
                  <a:srgbClr val="17072A"/>
                </a:solidFill>
                <a:latin typeface="Arial"/>
                <a:cs typeface="Arial"/>
              </a:rPr>
              <a:t>veniam,	</a:t>
            </a:r>
            <a:r>
              <a:rPr sz="2200" spc="-55" dirty="0">
                <a:solidFill>
                  <a:srgbClr val="17072A"/>
                </a:solidFill>
                <a:latin typeface="Arial"/>
                <a:cs typeface="Arial"/>
              </a:rPr>
              <a:t>quis</a:t>
            </a:r>
            <a:endParaRPr sz="2200">
              <a:latin typeface="Arial"/>
              <a:cs typeface="Arial"/>
            </a:endParaRPr>
          </a:p>
        </p:txBody>
      </p:sp>
      <p:sp>
        <p:nvSpPr>
          <p:cNvPr id="34" name="object 34"/>
          <p:cNvSpPr txBox="1"/>
          <p:nvPr/>
        </p:nvSpPr>
        <p:spPr>
          <a:xfrm>
            <a:off x="7269337" y="7133911"/>
            <a:ext cx="1473835" cy="360680"/>
          </a:xfrm>
          <a:prstGeom prst="rect">
            <a:avLst/>
          </a:prstGeom>
        </p:spPr>
        <p:txBody>
          <a:bodyPr vert="horz" wrap="square" lIns="0" tIns="12700" rIns="0" bIns="0" rtlCol="0">
            <a:spAutoFit/>
          </a:bodyPr>
          <a:lstStyle/>
          <a:p>
            <a:pPr marL="12700">
              <a:lnSpc>
                <a:spcPct val="100000"/>
              </a:lnSpc>
              <a:spcBef>
                <a:spcPts val="100"/>
              </a:spcBef>
            </a:pPr>
            <a:r>
              <a:rPr sz="2200" spc="5" dirty="0">
                <a:solidFill>
                  <a:srgbClr val="17072A"/>
                </a:solidFill>
                <a:latin typeface="Arial"/>
                <a:cs typeface="Arial"/>
              </a:rPr>
              <a:t>exercitation</a:t>
            </a:r>
            <a:endParaRPr sz="2200">
              <a:latin typeface="Arial"/>
              <a:cs typeface="Arial"/>
            </a:endParaRPr>
          </a:p>
        </p:txBody>
      </p:sp>
      <p:sp>
        <p:nvSpPr>
          <p:cNvPr id="35" name="object 35"/>
          <p:cNvSpPr txBox="1"/>
          <p:nvPr/>
        </p:nvSpPr>
        <p:spPr>
          <a:xfrm>
            <a:off x="8990144" y="7133911"/>
            <a:ext cx="943610" cy="360680"/>
          </a:xfrm>
          <a:prstGeom prst="rect">
            <a:avLst/>
          </a:prstGeom>
        </p:spPr>
        <p:txBody>
          <a:bodyPr vert="horz" wrap="square" lIns="0" tIns="12700" rIns="0" bIns="0" rtlCol="0">
            <a:spAutoFit/>
          </a:bodyPr>
          <a:lstStyle/>
          <a:p>
            <a:pPr marL="12700">
              <a:lnSpc>
                <a:spcPct val="100000"/>
              </a:lnSpc>
              <a:spcBef>
                <a:spcPts val="100"/>
              </a:spcBef>
            </a:pPr>
            <a:r>
              <a:rPr sz="2200" spc="-55" dirty="0">
                <a:solidFill>
                  <a:srgbClr val="17072A"/>
                </a:solidFill>
                <a:latin typeface="Arial"/>
                <a:cs typeface="Arial"/>
              </a:rPr>
              <a:t>u</a:t>
            </a:r>
            <a:r>
              <a:rPr sz="2200" spc="-25" dirty="0">
                <a:solidFill>
                  <a:srgbClr val="17072A"/>
                </a:solidFill>
                <a:latin typeface="Arial"/>
                <a:cs typeface="Arial"/>
              </a:rPr>
              <a:t>ll</a:t>
            </a:r>
            <a:r>
              <a:rPr sz="2200" spc="-15" dirty="0">
                <a:solidFill>
                  <a:srgbClr val="17072A"/>
                </a:solidFill>
                <a:latin typeface="Arial"/>
                <a:cs typeface="Arial"/>
              </a:rPr>
              <a:t>a</a:t>
            </a:r>
            <a:r>
              <a:rPr sz="2200" spc="-215" dirty="0">
                <a:solidFill>
                  <a:srgbClr val="17072A"/>
                </a:solidFill>
                <a:latin typeface="Arial"/>
                <a:cs typeface="Arial"/>
              </a:rPr>
              <a:t>m</a:t>
            </a:r>
            <a:r>
              <a:rPr sz="2200" spc="10" dirty="0">
                <a:solidFill>
                  <a:srgbClr val="17072A"/>
                </a:solidFill>
                <a:latin typeface="Arial"/>
                <a:cs typeface="Arial"/>
              </a:rPr>
              <a:t>c</a:t>
            </a:r>
            <a:r>
              <a:rPr sz="2200" spc="-65" dirty="0">
                <a:solidFill>
                  <a:srgbClr val="17072A"/>
                </a:solidFill>
                <a:latin typeface="Arial"/>
                <a:cs typeface="Arial"/>
              </a:rPr>
              <a:t>o</a:t>
            </a:r>
            <a:endParaRPr sz="2200">
              <a:latin typeface="Arial"/>
              <a:cs typeface="Arial"/>
            </a:endParaRPr>
          </a:p>
        </p:txBody>
      </p:sp>
      <p:sp>
        <p:nvSpPr>
          <p:cNvPr id="36" name="object 36"/>
          <p:cNvSpPr txBox="1"/>
          <p:nvPr/>
        </p:nvSpPr>
        <p:spPr>
          <a:xfrm>
            <a:off x="10063301" y="6688102"/>
            <a:ext cx="955040" cy="806450"/>
          </a:xfrm>
          <a:prstGeom prst="rect">
            <a:avLst/>
          </a:prstGeom>
        </p:spPr>
        <p:txBody>
          <a:bodyPr vert="horz" wrap="square" lIns="0" tIns="12700" rIns="0" bIns="0" rtlCol="0">
            <a:spAutoFit/>
          </a:bodyPr>
          <a:lstStyle/>
          <a:p>
            <a:pPr marL="130175" marR="5080" indent="-118110">
              <a:lnSpc>
                <a:spcPct val="116500"/>
              </a:lnSpc>
              <a:spcBef>
                <a:spcPts val="100"/>
              </a:spcBef>
            </a:pPr>
            <a:r>
              <a:rPr sz="2200" spc="-55" dirty="0">
                <a:solidFill>
                  <a:srgbClr val="17072A"/>
                </a:solidFill>
                <a:latin typeface="Arial"/>
                <a:cs typeface="Arial"/>
              </a:rPr>
              <a:t>n</a:t>
            </a:r>
            <a:r>
              <a:rPr sz="2200" spc="-70" dirty="0">
                <a:solidFill>
                  <a:srgbClr val="17072A"/>
                </a:solidFill>
                <a:latin typeface="Arial"/>
                <a:cs typeface="Arial"/>
              </a:rPr>
              <a:t>o</a:t>
            </a:r>
            <a:r>
              <a:rPr sz="2200" spc="-160" dirty="0">
                <a:solidFill>
                  <a:srgbClr val="17072A"/>
                </a:solidFill>
                <a:latin typeface="Arial"/>
                <a:cs typeface="Arial"/>
              </a:rPr>
              <a:t>s</a:t>
            </a:r>
            <a:r>
              <a:rPr sz="2200" spc="140" dirty="0">
                <a:solidFill>
                  <a:srgbClr val="17072A"/>
                </a:solidFill>
                <a:latin typeface="Arial"/>
                <a:cs typeface="Arial"/>
              </a:rPr>
              <a:t>t</a:t>
            </a:r>
            <a:r>
              <a:rPr sz="2200" spc="90" dirty="0">
                <a:solidFill>
                  <a:srgbClr val="17072A"/>
                </a:solidFill>
                <a:latin typeface="Arial"/>
                <a:cs typeface="Arial"/>
              </a:rPr>
              <a:t>r</a:t>
            </a:r>
            <a:r>
              <a:rPr sz="2200" spc="-55" dirty="0">
                <a:solidFill>
                  <a:srgbClr val="17072A"/>
                </a:solidFill>
                <a:latin typeface="Arial"/>
                <a:cs typeface="Arial"/>
              </a:rPr>
              <a:t>u</a:t>
            </a:r>
            <a:r>
              <a:rPr sz="2200" spc="30" dirty="0">
                <a:solidFill>
                  <a:srgbClr val="17072A"/>
                </a:solidFill>
                <a:latin typeface="Arial"/>
                <a:cs typeface="Arial"/>
              </a:rPr>
              <a:t>d  </a:t>
            </a:r>
            <a:r>
              <a:rPr sz="2200" spc="-25" dirty="0">
                <a:solidFill>
                  <a:srgbClr val="17072A"/>
                </a:solidFill>
                <a:latin typeface="Arial"/>
                <a:cs typeface="Arial"/>
              </a:rPr>
              <a:t>l</a:t>
            </a:r>
            <a:r>
              <a:rPr sz="2200" spc="-15" dirty="0">
                <a:solidFill>
                  <a:srgbClr val="17072A"/>
                </a:solidFill>
                <a:latin typeface="Arial"/>
                <a:cs typeface="Arial"/>
              </a:rPr>
              <a:t>a</a:t>
            </a:r>
            <a:r>
              <a:rPr sz="2200" spc="50" dirty="0">
                <a:solidFill>
                  <a:srgbClr val="17072A"/>
                </a:solidFill>
                <a:latin typeface="Arial"/>
                <a:cs typeface="Arial"/>
              </a:rPr>
              <a:t>b</a:t>
            </a:r>
            <a:r>
              <a:rPr sz="2200" spc="-70" dirty="0">
                <a:solidFill>
                  <a:srgbClr val="17072A"/>
                </a:solidFill>
                <a:latin typeface="Arial"/>
                <a:cs typeface="Arial"/>
              </a:rPr>
              <a:t>o</a:t>
            </a:r>
            <a:r>
              <a:rPr sz="2200" spc="90" dirty="0">
                <a:solidFill>
                  <a:srgbClr val="17072A"/>
                </a:solidFill>
                <a:latin typeface="Arial"/>
                <a:cs typeface="Arial"/>
              </a:rPr>
              <a:t>r</a:t>
            </a:r>
            <a:r>
              <a:rPr sz="2200" spc="-30" dirty="0">
                <a:solidFill>
                  <a:srgbClr val="17072A"/>
                </a:solidFill>
                <a:latin typeface="Arial"/>
                <a:cs typeface="Arial"/>
              </a:rPr>
              <a:t>i</a:t>
            </a:r>
            <a:r>
              <a:rPr sz="2200" spc="-155" dirty="0">
                <a:solidFill>
                  <a:srgbClr val="17072A"/>
                </a:solidFill>
                <a:latin typeface="Arial"/>
                <a:cs typeface="Arial"/>
              </a:rPr>
              <a:t>s</a:t>
            </a:r>
            <a:endParaRPr sz="2200">
              <a:latin typeface="Arial"/>
              <a:cs typeface="Arial"/>
            </a:endParaRPr>
          </a:p>
        </p:txBody>
      </p:sp>
      <p:sp>
        <p:nvSpPr>
          <p:cNvPr id="37" name="object 37"/>
          <p:cNvSpPr txBox="1"/>
          <p:nvPr/>
        </p:nvSpPr>
        <p:spPr>
          <a:xfrm>
            <a:off x="7269337" y="7469152"/>
            <a:ext cx="3743960" cy="806450"/>
          </a:xfrm>
          <a:prstGeom prst="rect">
            <a:avLst/>
          </a:prstGeom>
        </p:spPr>
        <p:txBody>
          <a:bodyPr vert="horz" wrap="square" lIns="0" tIns="12700" rIns="0" bIns="0" rtlCol="0">
            <a:spAutoFit/>
          </a:bodyPr>
          <a:lstStyle/>
          <a:p>
            <a:pPr marL="12700" marR="5080">
              <a:lnSpc>
                <a:spcPct val="116500"/>
              </a:lnSpc>
              <a:spcBef>
                <a:spcPts val="100"/>
              </a:spcBef>
            </a:pPr>
            <a:r>
              <a:rPr sz="2200" spc="-70" dirty="0">
                <a:solidFill>
                  <a:srgbClr val="17072A"/>
                </a:solidFill>
                <a:latin typeface="Arial"/>
                <a:cs typeface="Arial"/>
              </a:rPr>
              <a:t>nisi </a:t>
            </a:r>
            <a:r>
              <a:rPr sz="2200" spc="40" dirty="0">
                <a:solidFill>
                  <a:srgbClr val="17072A"/>
                </a:solidFill>
                <a:latin typeface="Arial"/>
                <a:cs typeface="Arial"/>
              </a:rPr>
              <a:t>ut </a:t>
            </a:r>
            <a:r>
              <a:rPr sz="2200" spc="-15" dirty="0">
                <a:solidFill>
                  <a:srgbClr val="17072A"/>
                </a:solidFill>
                <a:latin typeface="Arial"/>
                <a:cs typeface="Arial"/>
              </a:rPr>
              <a:t>aliquip ex </a:t>
            </a:r>
            <a:r>
              <a:rPr sz="2200" spc="-35" dirty="0">
                <a:solidFill>
                  <a:srgbClr val="17072A"/>
                </a:solidFill>
                <a:latin typeface="Arial"/>
                <a:cs typeface="Arial"/>
              </a:rPr>
              <a:t>ea </a:t>
            </a:r>
            <a:r>
              <a:rPr sz="2200" spc="-85" dirty="0">
                <a:solidFill>
                  <a:srgbClr val="17072A"/>
                </a:solidFill>
                <a:latin typeface="Arial"/>
                <a:cs typeface="Arial"/>
              </a:rPr>
              <a:t>commodo  </a:t>
            </a:r>
            <a:r>
              <a:rPr sz="2200" spc="-35" dirty="0">
                <a:solidFill>
                  <a:srgbClr val="17072A"/>
                </a:solidFill>
                <a:latin typeface="Arial"/>
                <a:cs typeface="Arial"/>
              </a:rPr>
              <a:t>consequat.</a:t>
            </a:r>
            <a:endParaRPr sz="2200">
              <a:latin typeface="Arial"/>
              <a:cs typeface="Arial"/>
            </a:endParaRPr>
          </a:p>
        </p:txBody>
      </p:sp>
      <p:sp>
        <p:nvSpPr>
          <p:cNvPr id="41" name="object 41"/>
          <p:cNvSpPr txBox="1"/>
          <p:nvPr/>
        </p:nvSpPr>
        <p:spPr>
          <a:xfrm>
            <a:off x="13369585" y="3513652"/>
            <a:ext cx="2287905" cy="528320"/>
          </a:xfrm>
          <a:prstGeom prst="rect">
            <a:avLst/>
          </a:prstGeom>
        </p:spPr>
        <p:txBody>
          <a:bodyPr vert="horz" wrap="square" lIns="0" tIns="12700" rIns="0" bIns="0" rtlCol="0">
            <a:spAutoFit/>
          </a:bodyPr>
          <a:lstStyle/>
          <a:p>
            <a:pPr marL="12700">
              <a:lnSpc>
                <a:spcPct val="100000"/>
              </a:lnSpc>
              <a:spcBef>
                <a:spcPts val="100"/>
              </a:spcBef>
            </a:pPr>
            <a:r>
              <a:rPr sz="3300" b="1" spc="15" dirty="0">
                <a:solidFill>
                  <a:srgbClr val="17072A"/>
                </a:solidFill>
                <a:latin typeface="Trebuchet MS"/>
                <a:cs typeface="Trebuchet MS"/>
              </a:rPr>
              <a:t>Objective</a:t>
            </a:r>
            <a:r>
              <a:rPr sz="3300" b="1" spc="-434" dirty="0">
                <a:solidFill>
                  <a:srgbClr val="17072A"/>
                </a:solidFill>
                <a:latin typeface="Trebuchet MS"/>
                <a:cs typeface="Trebuchet MS"/>
              </a:rPr>
              <a:t> </a:t>
            </a:r>
            <a:r>
              <a:rPr sz="3300" b="1" spc="125" dirty="0">
                <a:solidFill>
                  <a:srgbClr val="17072A"/>
                </a:solidFill>
                <a:latin typeface="Trebuchet MS"/>
                <a:cs typeface="Trebuchet MS"/>
              </a:rPr>
              <a:t>1</a:t>
            </a:r>
            <a:endParaRPr sz="3300">
              <a:latin typeface="Trebuchet MS"/>
              <a:cs typeface="Trebuchet MS"/>
            </a:endParaRPr>
          </a:p>
        </p:txBody>
      </p:sp>
      <p:sp>
        <p:nvSpPr>
          <p:cNvPr id="42" name="object 42"/>
          <p:cNvSpPr txBox="1"/>
          <p:nvPr/>
        </p:nvSpPr>
        <p:spPr>
          <a:xfrm>
            <a:off x="12631958" y="4790761"/>
            <a:ext cx="776605" cy="360680"/>
          </a:xfrm>
          <a:prstGeom prst="rect">
            <a:avLst/>
          </a:prstGeom>
        </p:spPr>
        <p:txBody>
          <a:bodyPr vert="horz" wrap="square" lIns="0" tIns="12700" rIns="0" bIns="0" rtlCol="0">
            <a:spAutoFit/>
          </a:bodyPr>
          <a:lstStyle/>
          <a:p>
            <a:pPr marL="12700">
              <a:lnSpc>
                <a:spcPct val="100000"/>
              </a:lnSpc>
              <a:spcBef>
                <a:spcPts val="100"/>
              </a:spcBef>
            </a:pPr>
            <a:r>
              <a:rPr sz="2200" spc="-100" dirty="0">
                <a:solidFill>
                  <a:srgbClr val="17072A"/>
                </a:solidFill>
                <a:latin typeface="Arial"/>
                <a:cs typeface="Arial"/>
              </a:rPr>
              <a:t>L</a:t>
            </a:r>
            <a:r>
              <a:rPr sz="2200" spc="-70" dirty="0">
                <a:solidFill>
                  <a:srgbClr val="17072A"/>
                </a:solidFill>
                <a:latin typeface="Arial"/>
                <a:cs typeface="Arial"/>
              </a:rPr>
              <a:t>o</a:t>
            </a:r>
            <a:r>
              <a:rPr sz="2200" spc="90" dirty="0">
                <a:solidFill>
                  <a:srgbClr val="17072A"/>
                </a:solidFill>
                <a:latin typeface="Arial"/>
                <a:cs typeface="Arial"/>
              </a:rPr>
              <a:t>r</a:t>
            </a:r>
            <a:r>
              <a:rPr sz="2200" spc="-65" dirty="0">
                <a:solidFill>
                  <a:srgbClr val="17072A"/>
                </a:solidFill>
                <a:latin typeface="Arial"/>
                <a:cs typeface="Arial"/>
              </a:rPr>
              <a:t>e</a:t>
            </a:r>
            <a:r>
              <a:rPr sz="2200" spc="-210" dirty="0">
                <a:solidFill>
                  <a:srgbClr val="17072A"/>
                </a:solidFill>
                <a:latin typeface="Arial"/>
                <a:cs typeface="Arial"/>
              </a:rPr>
              <a:t>m</a:t>
            </a:r>
            <a:endParaRPr sz="2200">
              <a:latin typeface="Arial"/>
              <a:cs typeface="Arial"/>
            </a:endParaRPr>
          </a:p>
        </p:txBody>
      </p:sp>
      <p:sp>
        <p:nvSpPr>
          <p:cNvPr id="43" name="object 43"/>
          <p:cNvSpPr txBox="1"/>
          <p:nvPr/>
        </p:nvSpPr>
        <p:spPr>
          <a:xfrm>
            <a:off x="13557876" y="4790761"/>
            <a:ext cx="2825115" cy="360680"/>
          </a:xfrm>
          <a:prstGeom prst="rect">
            <a:avLst/>
          </a:prstGeom>
        </p:spPr>
        <p:txBody>
          <a:bodyPr vert="horz" wrap="square" lIns="0" tIns="12700" rIns="0" bIns="0" rtlCol="0">
            <a:spAutoFit/>
          </a:bodyPr>
          <a:lstStyle/>
          <a:p>
            <a:pPr marL="12700">
              <a:lnSpc>
                <a:spcPct val="100000"/>
              </a:lnSpc>
              <a:spcBef>
                <a:spcPts val="100"/>
              </a:spcBef>
              <a:tabLst>
                <a:tab pos="879475" algn="l"/>
                <a:tab pos="1676400" algn="l"/>
                <a:tab pos="2125980" algn="l"/>
              </a:tabLst>
            </a:pPr>
            <a:r>
              <a:rPr sz="2200" spc="-30" dirty="0">
                <a:solidFill>
                  <a:srgbClr val="17072A"/>
                </a:solidFill>
                <a:latin typeface="Arial"/>
                <a:cs typeface="Arial"/>
              </a:rPr>
              <a:t>i</a:t>
            </a:r>
            <a:r>
              <a:rPr sz="2200" spc="10" dirty="0">
                <a:solidFill>
                  <a:srgbClr val="17072A"/>
                </a:solidFill>
                <a:latin typeface="Arial"/>
                <a:cs typeface="Arial"/>
              </a:rPr>
              <a:t>p</a:t>
            </a:r>
            <a:r>
              <a:rPr sz="2200" spc="-160" dirty="0">
                <a:solidFill>
                  <a:srgbClr val="17072A"/>
                </a:solidFill>
                <a:latin typeface="Arial"/>
                <a:cs typeface="Arial"/>
              </a:rPr>
              <a:t>s</a:t>
            </a:r>
            <a:r>
              <a:rPr sz="2200" spc="-55" dirty="0">
                <a:solidFill>
                  <a:srgbClr val="17072A"/>
                </a:solidFill>
                <a:latin typeface="Arial"/>
                <a:cs typeface="Arial"/>
              </a:rPr>
              <a:t>u</a:t>
            </a:r>
            <a:r>
              <a:rPr sz="2200" spc="-210" dirty="0">
                <a:solidFill>
                  <a:srgbClr val="17072A"/>
                </a:solidFill>
                <a:latin typeface="Arial"/>
                <a:cs typeface="Arial"/>
              </a:rPr>
              <a:t>m</a:t>
            </a:r>
            <a:r>
              <a:rPr sz="2200" dirty="0">
                <a:solidFill>
                  <a:srgbClr val="17072A"/>
                </a:solidFill>
                <a:latin typeface="Arial"/>
                <a:cs typeface="Arial"/>
              </a:rPr>
              <a:t>	</a:t>
            </a:r>
            <a:r>
              <a:rPr sz="2200" spc="45" dirty="0">
                <a:solidFill>
                  <a:srgbClr val="17072A"/>
                </a:solidFill>
                <a:latin typeface="Arial"/>
                <a:cs typeface="Arial"/>
              </a:rPr>
              <a:t>d</a:t>
            </a:r>
            <a:r>
              <a:rPr sz="2200" spc="-70" dirty="0">
                <a:solidFill>
                  <a:srgbClr val="17072A"/>
                </a:solidFill>
                <a:latin typeface="Arial"/>
                <a:cs typeface="Arial"/>
              </a:rPr>
              <a:t>o</a:t>
            </a:r>
            <a:r>
              <a:rPr sz="2200" spc="-25" dirty="0">
                <a:solidFill>
                  <a:srgbClr val="17072A"/>
                </a:solidFill>
                <a:latin typeface="Arial"/>
                <a:cs typeface="Arial"/>
              </a:rPr>
              <a:t>l</a:t>
            </a:r>
            <a:r>
              <a:rPr sz="2200" spc="-70" dirty="0">
                <a:solidFill>
                  <a:srgbClr val="17072A"/>
                </a:solidFill>
                <a:latin typeface="Arial"/>
                <a:cs typeface="Arial"/>
              </a:rPr>
              <a:t>o</a:t>
            </a:r>
            <a:r>
              <a:rPr sz="2200" spc="95" dirty="0">
                <a:solidFill>
                  <a:srgbClr val="17072A"/>
                </a:solidFill>
                <a:latin typeface="Arial"/>
                <a:cs typeface="Arial"/>
              </a:rPr>
              <a:t>r</a:t>
            </a:r>
            <a:r>
              <a:rPr sz="2200" dirty="0">
                <a:solidFill>
                  <a:srgbClr val="17072A"/>
                </a:solidFill>
                <a:latin typeface="Arial"/>
                <a:cs typeface="Arial"/>
              </a:rPr>
              <a:t>	</a:t>
            </a:r>
            <a:r>
              <a:rPr sz="2200" spc="-160" dirty="0">
                <a:solidFill>
                  <a:srgbClr val="17072A"/>
                </a:solidFill>
                <a:latin typeface="Arial"/>
                <a:cs typeface="Arial"/>
              </a:rPr>
              <a:t>s</a:t>
            </a:r>
            <a:r>
              <a:rPr sz="2200" spc="-30" dirty="0">
                <a:solidFill>
                  <a:srgbClr val="17072A"/>
                </a:solidFill>
                <a:latin typeface="Arial"/>
                <a:cs typeface="Arial"/>
              </a:rPr>
              <a:t>i</a:t>
            </a:r>
            <a:r>
              <a:rPr sz="2200" spc="140" dirty="0">
                <a:solidFill>
                  <a:srgbClr val="17072A"/>
                </a:solidFill>
                <a:latin typeface="Arial"/>
                <a:cs typeface="Arial"/>
              </a:rPr>
              <a:t>t</a:t>
            </a:r>
            <a:r>
              <a:rPr sz="2200" dirty="0">
                <a:solidFill>
                  <a:srgbClr val="17072A"/>
                </a:solidFill>
                <a:latin typeface="Arial"/>
                <a:cs typeface="Arial"/>
              </a:rPr>
              <a:t>	</a:t>
            </a:r>
            <a:r>
              <a:rPr sz="2200" spc="-15" dirty="0">
                <a:solidFill>
                  <a:srgbClr val="17072A"/>
                </a:solidFill>
                <a:latin typeface="Arial"/>
                <a:cs typeface="Arial"/>
              </a:rPr>
              <a:t>a</a:t>
            </a:r>
            <a:r>
              <a:rPr sz="2200" spc="-215" dirty="0">
                <a:solidFill>
                  <a:srgbClr val="17072A"/>
                </a:solidFill>
                <a:latin typeface="Arial"/>
                <a:cs typeface="Arial"/>
              </a:rPr>
              <a:t>m</a:t>
            </a:r>
            <a:r>
              <a:rPr sz="2200" spc="-65" dirty="0">
                <a:solidFill>
                  <a:srgbClr val="17072A"/>
                </a:solidFill>
                <a:latin typeface="Arial"/>
                <a:cs typeface="Arial"/>
              </a:rPr>
              <a:t>e</a:t>
            </a:r>
            <a:r>
              <a:rPr sz="2200" spc="140" dirty="0">
                <a:solidFill>
                  <a:srgbClr val="17072A"/>
                </a:solidFill>
                <a:latin typeface="Arial"/>
                <a:cs typeface="Arial"/>
              </a:rPr>
              <a:t>t</a:t>
            </a:r>
            <a:r>
              <a:rPr sz="2200" spc="30" dirty="0">
                <a:solidFill>
                  <a:srgbClr val="17072A"/>
                </a:solidFill>
                <a:latin typeface="Arial"/>
                <a:cs typeface="Arial"/>
              </a:rPr>
              <a:t>,</a:t>
            </a:r>
            <a:endParaRPr sz="2200">
              <a:latin typeface="Arial"/>
              <a:cs typeface="Arial"/>
            </a:endParaRPr>
          </a:p>
        </p:txBody>
      </p:sp>
      <p:sp>
        <p:nvSpPr>
          <p:cNvPr id="44" name="object 44"/>
          <p:cNvSpPr txBox="1"/>
          <p:nvPr/>
        </p:nvSpPr>
        <p:spPr>
          <a:xfrm>
            <a:off x="12631958" y="5126003"/>
            <a:ext cx="1468755" cy="806450"/>
          </a:xfrm>
          <a:prstGeom prst="rect">
            <a:avLst/>
          </a:prstGeom>
        </p:spPr>
        <p:txBody>
          <a:bodyPr vert="horz" wrap="square" lIns="0" tIns="12700" rIns="0" bIns="0" rtlCol="0">
            <a:spAutoFit/>
          </a:bodyPr>
          <a:lstStyle/>
          <a:p>
            <a:pPr marL="12700" marR="5080">
              <a:lnSpc>
                <a:spcPct val="116500"/>
              </a:lnSpc>
              <a:spcBef>
                <a:spcPts val="100"/>
              </a:spcBef>
              <a:tabLst>
                <a:tab pos="819785" algn="l"/>
              </a:tabLst>
            </a:pPr>
            <a:r>
              <a:rPr sz="2200" spc="10" dirty="0">
                <a:solidFill>
                  <a:srgbClr val="17072A"/>
                </a:solidFill>
                <a:latin typeface="Arial"/>
                <a:cs typeface="Arial"/>
              </a:rPr>
              <a:t>c</a:t>
            </a:r>
            <a:r>
              <a:rPr sz="2200" spc="-70" dirty="0">
                <a:solidFill>
                  <a:srgbClr val="17072A"/>
                </a:solidFill>
                <a:latin typeface="Arial"/>
                <a:cs typeface="Arial"/>
              </a:rPr>
              <a:t>o</a:t>
            </a:r>
            <a:r>
              <a:rPr sz="2200" spc="-55" dirty="0">
                <a:solidFill>
                  <a:srgbClr val="17072A"/>
                </a:solidFill>
                <a:latin typeface="Arial"/>
                <a:cs typeface="Arial"/>
              </a:rPr>
              <a:t>n</a:t>
            </a:r>
            <a:r>
              <a:rPr sz="2200" spc="-160" dirty="0">
                <a:solidFill>
                  <a:srgbClr val="17072A"/>
                </a:solidFill>
                <a:latin typeface="Arial"/>
                <a:cs typeface="Arial"/>
              </a:rPr>
              <a:t>s</a:t>
            </a:r>
            <a:r>
              <a:rPr sz="2200" spc="-65" dirty="0">
                <a:solidFill>
                  <a:srgbClr val="17072A"/>
                </a:solidFill>
                <a:latin typeface="Arial"/>
                <a:cs typeface="Arial"/>
              </a:rPr>
              <a:t>e</a:t>
            </a:r>
            <a:r>
              <a:rPr sz="2200" spc="10" dirty="0">
                <a:solidFill>
                  <a:srgbClr val="17072A"/>
                </a:solidFill>
                <a:latin typeface="Arial"/>
                <a:cs typeface="Arial"/>
              </a:rPr>
              <a:t>c</a:t>
            </a:r>
            <a:r>
              <a:rPr sz="2200" spc="140" dirty="0">
                <a:solidFill>
                  <a:srgbClr val="17072A"/>
                </a:solidFill>
                <a:latin typeface="Arial"/>
                <a:cs typeface="Arial"/>
              </a:rPr>
              <a:t>t</a:t>
            </a:r>
            <a:r>
              <a:rPr sz="2200" spc="-65" dirty="0">
                <a:solidFill>
                  <a:srgbClr val="17072A"/>
                </a:solidFill>
                <a:latin typeface="Arial"/>
                <a:cs typeface="Arial"/>
              </a:rPr>
              <a:t>e</a:t>
            </a:r>
            <a:r>
              <a:rPr sz="2200" spc="140" dirty="0">
                <a:solidFill>
                  <a:srgbClr val="17072A"/>
                </a:solidFill>
                <a:latin typeface="Arial"/>
                <a:cs typeface="Arial"/>
              </a:rPr>
              <a:t>t</a:t>
            </a:r>
            <a:r>
              <a:rPr sz="2200" spc="-55" dirty="0">
                <a:solidFill>
                  <a:srgbClr val="17072A"/>
                </a:solidFill>
                <a:latin typeface="Arial"/>
                <a:cs typeface="Arial"/>
              </a:rPr>
              <a:t>u</a:t>
            </a:r>
            <a:r>
              <a:rPr sz="2200" spc="85" dirty="0">
                <a:solidFill>
                  <a:srgbClr val="17072A"/>
                </a:solidFill>
                <a:latin typeface="Arial"/>
                <a:cs typeface="Arial"/>
              </a:rPr>
              <a:t>r  </a:t>
            </a:r>
            <a:r>
              <a:rPr sz="2200" spc="-60" dirty="0">
                <a:solidFill>
                  <a:srgbClr val="17072A"/>
                </a:solidFill>
                <a:latin typeface="Arial"/>
                <a:cs typeface="Arial"/>
              </a:rPr>
              <a:t>sed	</a:t>
            </a:r>
            <a:r>
              <a:rPr sz="2200" spc="-10" dirty="0">
                <a:solidFill>
                  <a:srgbClr val="17072A"/>
                </a:solidFill>
                <a:latin typeface="Arial"/>
                <a:cs typeface="Arial"/>
              </a:rPr>
              <a:t>do</a:t>
            </a:r>
            <a:endParaRPr sz="2200">
              <a:latin typeface="Arial"/>
              <a:cs typeface="Arial"/>
            </a:endParaRPr>
          </a:p>
        </p:txBody>
      </p:sp>
      <p:sp>
        <p:nvSpPr>
          <p:cNvPr id="45" name="object 45"/>
          <p:cNvSpPr txBox="1"/>
          <p:nvPr/>
        </p:nvSpPr>
        <p:spPr>
          <a:xfrm>
            <a:off x="14126539" y="5126003"/>
            <a:ext cx="2255520" cy="806450"/>
          </a:xfrm>
          <a:prstGeom prst="rect">
            <a:avLst/>
          </a:prstGeom>
        </p:spPr>
        <p:txBody>
          <a:bodyPr vert="horz" wrap="square" lIns="0" tIns="12700" rIns="0" bIns="0" rtlCol="0">
            <a:spAutoFit/>
          </a:bodyPr>
          <a:lstStyle/>
          <a:p>
            <a:pPr marL="12700" marR="5080" indent="254000">
              <a:lnSpc>
                <a:spcPct val="116500"/>
              </a:lnSpc>
              <a:spcBef>
                <a:spcPts val="100"/>
              </a:spcBef>
              <a:tabLst>
                <a:tab pos="1381760" algn="l"/>
                <a:tab pos="1798955" algn="l"/>
              </a:tabLst>
            </a:pPr>
            <a:r>
              <a:rPr sz="2200" spc="-15" dirty="0">
                <a:solidFill>
                  <a:srgbClr val="17072A"/>
                </a:solidFill>
                <a:latin typeface="Arial"/>
                <a:cs typeface="Arial"/>
              </a:rPr>
              <a:t>a</a:t>
            </a:r>
            <a:r>
              <a:rPr sz="2200" spc="45" dirty="0">
                <a:solidFill>
                  <a:srgbClr val="17072A"/>
                </a:solidFill>
                <a:latin typeface="Arial"/>
                <a:cs typeface="Arial"/>
              </a:rPr>
              <a:t>d</a:t>
            </a:r>
            <a:r>
              <a:rPr sz="2200" spc="-30" dirty="0">
                <a:solidFill>
                  <a:srgbClr val="17072A"/>
                </a:solidFill>
                <a:latin typeface="Arial"/>
                <a:cs typeface="Arial"/>
              </a:rPr>
              <a:t>i</a:t>
            </a:r>
            <a:r>
              <a:rPr sz="2200" spc="10" dirty="0">
                <a:solidFill>
                  <a:srgbClr val="17072A"/>
                </a:solidFill>
                <a:latin typeface="Arial"/>
                <a:cs typeface="Arial"/>
              </a:rPr>
              <a:t>p</a:t>
            </a:r>
            <a:r>
              <a:rPr sz="2200" spc="-30" dirty="0">
                <a:solidFill>
                  <a:srgbClr val="17072A"/>
                </a:solidFill>
                <a:latin typeface="Arial"/>
                <a:cs typeface="Arial"/>
              </a:rPr>
              <a:t>i</a:t>
            </a:r>
            <a:r>
              <a:rPr sz="2200" spc="-160" dirty="0">
                <a:solidFill>
                  <a:srgbClr val="17072A"/>
                </a:solidFill>
                <a:latin typeface="Arial"/>
                <a:cs typeface="Arial"/>
              </a:rPr>
              <a:t>s</a:t>
            </a:r>
            <a:r>
              <a:rPr sz="2200" spc="10" dirty="0">
                <a:solidFill>
                  <a:srgbClr val="17072A"/>
                </a:solidFill>
                <a:latin typeface="Arial"/>
                <a:cs typeface="Arial"/>
              </a:rPr>
              <a:t>c</a:t>
            </a:r>
            <a:r>
              <a:rPr sz="2200" spc="-30" dirty="0">
                <a:solidFill>
                  <a:srgbClr val="17072A"/>
                </a:solidFill>
                <a:latin typeface="Arial"/>
                <a:cs typeface="Arial"/>
              </a:rPr>
              <a:t>i</a:t>
            </a:r>
            <a:r>
              <a:rPr sz="2200" spc="-55" dirty="0">
                <a:solidFill>
                  <a:srgbClr val="17072A"/>
                </a:solidFill>
                <a:latin typeface="Arial"/>
                <a:cs typeface="Arial"/>
              </a:rPr>
              <a:t>n</a:t>
            </a:r>
            <a:r>
              <a:rPr sz="2200" spc="75" dirty="0">
                <a:solidFill>
                  <a:srgbClr val="17072A"/>
                </a:solidFill>
                <a:latin typeface="Arial"/>
                <a:cs typeface="Arial"/>
              </a:rPr>
              <a:t>g</a:t>
            </a:r>
            <a:r>
              <a:rPr sz="2200" dirty="0">
                <a:solidFill>
                  <a:srgbClr val="17072A"/>
                </a:solidFill>
                <a:latin typeface="Arial"/>
                <a:cs typeface="Arial"/>
              </a:rPr>
              <a:t>	</a:t>
            </a:r>
            <a:r>
              <a:rPr sz="2200" spc="-65" dirty="0">
                <a:solidFill>
                  <a:srgbClr val="17072A"/>
                </a:solidFill>
                <a:latin typeface="Arial"/>
                <a:cs typeface="Arial"/>
              </a:rPr>
              <a:t>e</a:t>
            </a:r>
            <a:r>
              <a:rPr sz="2200" spc="-25" dirty="0">
                <a:solidFill>
                  <a:srgbClr val="17072A"/>
                </a:solidFill>
                <a:latin typeface="Arial"/>
                <a:cs typeface="Arial"/>
              </a:rPr>
              <a:t>l</a:t>
            </a:r>
            <a:r>
              <a:rPr sz="2200" spc="-30" dirty="0">
                <a:solidFill>
                  <a:srgbClr val="17072A"/>
                </a:solidFill>
                <a:latin typeface="Arial"/>
                <a:cs typeface="Arial"/>
              </a:rPr>
              <a:t>i</a:t>
            </a:r>
            <a:r>
              <a:rPr sz="2200" spc="140" dirty="0">
                <a:solidFill>
                  <a:srgbClr val="17072A"/>
                </a:solidFill>
                <a:latin typeface="Arial"/>
                <a:cs typeface="Arial"/>
              </a:rPr>
              <a:t>t</a:t>
            </a:r>
            <a:r>
              <a:rPr sz="2200" spc="30" dirty="0">
                <a:solidFill>
                  <a:srgbClr val="17072A"/>
                </a:solidFill>
                <a:latin typeface="Arial"/>
                <a:cs typeface="Arial"/>
              </a:rPr>
              <a:t>,  </a:t>
            </a:r>
            <a:r>
              <a:rPr sz="2200" spc="-65" dirty="0">
                <a:solidFill>
                  <a:srgbClr val="17072A"/>
                </a:solidFill>
                <a:latin typeface="Arial"/>
                <a:cs typeface="Arial"/>
              </a:rPr>
              <a:t>e</a:t>
            </a:r>
            <a:r>
              <a:rPr sz="2200" spc="-30" dirty="0">
                <a:solidFill>
                  <a:srgbClr val="17072A"/>
                </a:solidFill>
                <a:latin typeface="Arial"/>
                <a:cs typeface="Arial"/>
              </a:rPr>
              <a:t>i</a:t>
            </a:r>
            <a:r>
              <a:rPr sz="2200" spc="-55" dirty="0">
                <a:solidFill>
                  <a:srgbClr val="17072A"/>
                </a:solidFill>
                <a:latin typeface="Arial"/>
                <a:cs typeface="Arial"/>
              </a:rPr>
              <a:t>u</a:t>
            </a:r>
            <a:r>
              <a:rPr sz="2200" spc="-160" dirty="0">
                <a:solidFill>
                  <a:srgbClr val="17072A"/>
                </a:solidFill>
                <a:latin typeface="Arial"/>
                <a:cs typeface="Arial"/>
              </a:rPr>
              <a:t>s</a:t>
            </a:r>
            <a:r>
              <a:rPr sz="2200" spc="-215" dirty="0">
                <a:solidFill>
                  <a:srgbClr val="17072A"/>
                </a:solidFill>
                <a:latin typeface="Arial"/>
                <a:cs typeface="Arial"/>
              </a:rPr>
              <a:t>m</a:t>
            </a:r>
            <a:r>
              <a:rPr sz="2200" spc="-70" dirty="0">
                <a:solidFill>
                  <a:srgbClr val="17072A"/>
                </a:solidFill>
                <a:latin typeface="Arial"/>
                <a:cs typeface="Arial"/>
              </a:rPr>
              <a:t>o</a:t>
            </a:r>
            <a:r>
              <a:rPr sz="2200" spc="50" dirty="0">
                <a:solidFill>
                  <a:srgbClr val="17072A"/>
                </a:solidFill>
                <a:latin typeface="Arial"/>
                <a:cs typeface="Arial"/>
              </a:rPr>
              <a:t>d</a:t>
            </a:r>
            <a:r>
              <a:rPr sz="2200" dirty="0">
                <a:solidFill>
                  <a:srgbClr val="17072A"/>
                </a:solidFill>
                <a:latin typeface="Arial"/>
                <a:cs typeface="Arial"/>
              </a:rPr>
              <a:t>	</a:t>
            </a:r>
            <a:r>
              <a:rPr sz="2200" spc="140" dirty="0">
                <a:solidFill>
                  <a:srgbClr val="17072A"/>
                </a:solidFill>
                <a:latin typeface="Arial"/>
                <a:cs typeface="Arial"/>
              </a:rPr>
              <a:t>t</a:t>
            </a:r>
            <a:r>
              <a:rPr sz="2200" spc="-65" dirty="0">
                <a:solidFill>
                  <a:srgbClr val="17072A"/>
                </a:solidFill>
                <a:latin typeface="Arial"/>
                <a:cs typeface="Arial"/>
              </a:rPr>
              <a:t>e</a:t>
            </a:r>
            <a:r>
              <a:rPr sz="2200" spc="-215" dirty="0">
                <a:solidFill>
                  <a:srgbClr val="17072A"/>
                </a:solidFill>
                <a:latin typeface="Arial"/>
                <a:cs typeface="Arial"/>
              </a:rPr>
              <a:t>m</a:t>
            </a:r>
            <a:r>
              <a:rPr sz="2200" spc="10" dirty="0">
                <a:solidFill>
                  <a:srgbClr val="17072A"/>
                </a:solidFill>
                <a:latin typeface="Arial"/>
                <a:cs typeface="Arial"/>
              </a:rPr>
              <a:t>p</a:t>
            </a:r>
            <a:r>
              <a:rPr sz="2200" spc="-70" dirty="0">
                <a:solidFill>
                  <a:srgbClr val="17072A"/>
                </a:solidFill>
                <a:latin typeface="Arial"/>
                <a:cs typeface="Arial"/>
              </a:rPr>
              <a:t>o</a:t>
            </a:r>
            <a:r>
              <a:rPr sz="2200" spc="95" dirty="0">
                <a:solidFill>
                  <a:srgbClr val="17072A"/>
                </a:solidFill>
                <a:latin typeface="Arial"/>
                <a:cs typeface="Arial"/>
              </a:rPr>
              <a:t>r</a:t>
            </a:r>
            <a:endParaRPr sz="2200">
              <a:latin typeface="Arial"/>
              <a:cs typeface="Arial"/>
            </a:endParaRPr>
          </a:p>
        </p:txBody>
      </p:sp>
      <p:sp>
        <p:nvSpPr>
          <p:cNvPr id="46" name="object 46"/>
          <p:cNvSpPr txBox="1"/>
          <p:nvPr/>
        </p:nvSpPr>
        <p:spPr>
          <a:xfrm>
            <a:off x="12631958" y="5962336"/>
            <a:ext cx="3747770" cy="360680"/>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17072A"/>
                </a:solidFill>
                <a:latin typeface="Arial"/>
                <a:cs typeface="Arial"/>
              </a:rPr>
              <a:t>incididunt </a:t>
            </a:r>
            <a:r>
              <a:rPr sz="2200" spc="40" dirty="0">
                <a:solidFill>
                  <a:srgbClr val="17072A"/>
                </a:solidFill>
                <a:latin typeface="Arial"/>
                <a:cs typeface="Arial"/>
              </a:rPr>
              <a:t>ut </a:t>
            </a:r>
            <a:r>
              <a:rPr sz="2200" spc="-5" dirty="0">
                <a:solidFill>
                  <a:srgbClr val="17072A"/>
                </a:solidFill>
                <a:latin typeface="Arial"/>
                <a:cs typeface="Arial"/>
              </a:rPr>
              <a:t>labore </a:t>
            </a:r>
            <a:r>
              <a:rPr sz="2200" spc="35" dirty="0">
                <a:solidFill>
                  <a:srgbClr val="17072A"/>
                </a:solidFill>
                <a:latin typeface="Arial"/>
                <a:cs typeface="Arial"/>
              </a:rPr>
              <a:t>et</a:t>
            </a:r>
            <a:r>
              <a:rPr sz="2200" spc="190" dirty="0">
                <a:solidFill>
                  <a:srgbClr val="17072A"/>
                </a:solidFill>
                <a:latin typeface="Arial"/>
                <a:cs typeface="Arial"/>
              </a:rPr>
              <a:t> </a:t>
            </a:r>
            <a:r>
              <a:rPr sz="2200" spc="-15" dirty="0">
                <a:solidFill>
                  <a:srgbClr val="17072A"/>
                </a:solidFill>
                <a:latin typeface="Arial"/>
                <a:cs typeface="Arial"/>
              </a:rPr>
              <a:t>dolore</a:t>
            </a:r>
            <a:endParaRPr sz="2200">
              <a:latin typeface="Arial"/>
              <a:cs typeface="Arial"/>
            </a:endParaRPr>
          </a:p>
        </p:txBody>
      </p:sp>
      <p:sp>
        <p:nvSpPr>
          <p:cNvPr id="47" name="object 47"/>
          <p:cNvSpPr txBox="1"/>
          <p:nvPr/>
        </p:nvSpPr>
        <p:spPr>
          <a:xfrm>
            <a:off x="12631958" y="6297578"/>
            <a:ext cx="3747135" cy="806450"/>
          </a:xfrm>
          <a:prstGeom prst="rect">
            <a:avLst/>
          </a:prstGeom>
        </p:spPr>
        <p:txBody>
          <a:bodyPr vert="horz" wrap="square" lIns="0" tIns="12700" rIns="0" bIns="0" rtlCol="0">
            <a:spAutoFit/>
          </a:bodyPr>
          <a:lstStyle/>
          <a:p>
            <a:pPr marL="12700" marR="5080">
              <a:lnSpc>
                <a:spcPct val="116500"/>
              </a:lnSpc>
              <a:spcBef>
                <a:spcPts val="100"/>
              </a:spcBef>
              <a:tabLst>
                <a:tab pos="916305" algn="l"/>
                <a:tab pos="1076325" algn="l"/>
                <a:tab pos="2094230" algn="l"/>
                <a:tab pos="2113280" algn="l"/>
                <a:tab pos="2620645" algn="l"/>
                <a:tab pos="3417570" algn="l"/>
              </a:tabLst>
            </a:pPr>
            <a:r>
              <a:rPr sz="2200" spc="-215" dirty="0">
                <a:solidFill>
                  <a:srgbClr val="17072A"/>
                </a:solidFill>
                <a:latin typeface="Arial"/>
                <a:cs typeface="Arial"/>
              </a:rPr>
              <a:t>m</a:t>
            </a:r>
            <a:r>
              <a:rPr sz="2200" spc="-15" dirty="0">
                <a:solidFill>
                  <a:srgbClr val="17072A"/>
                </a:solidFill>
                <a:latin typeface="Arial"/>
                <a:cs typeface="Arial"/>
              </a:rPr>
              <a:t>a</a:t>
            </a:r>
            <a:r>
              <a:rPr sz="2200" spc="70" dirty="0">
                <a:solidFill>
                  <a:srgbClr val="17072A"/>
                </a:solidFill>
                <a:latin typeface="Arial"/>
                <a:cs typeface="Arial"/>
              </a:rPr>
              <a:t>g</a:t>
            </a:r>
            <a:r>
              <a:rPr sz="2200" spc="-55" dirty="0">
                <a:solidFill>
                  <a:srgbClr val="17072A"/>
                </a:solidFill>
                <a:latin typeface="Arial"/>
                <a:cs typeface="Arial"/>
              </a:rPr>
              <a:t>n</a:t>
            </a:r>
            <a:r>
              <a:rPr sz="2200" spc="-10" dirty="0">
                <a:solidFill>
                  <a:srgbClr val="17072A"/>
                </a:solidFill>
                <a:latin typeface="Arial"/>
                <a:cs typeface="Arial"/>
              </a:rPr>
              <a:t>a</a:t>
            </a:r>
            <a:r>
              <a:rPr sz="2200" dirty="0">
                <a:solidFill>
                  <a:srgbClr val="17072A"/>
                </a:solidFill>
                <a:latin typeface="Arial"/>
                <a:cs typeface="Arial"/>
              </a:rPr>
              <a:t>		</a:t>
            </a:r>
            <a:r>
              <a:rPr sz="2200" spc="-15" dirty="0">
                <a:solidFill>
                  <a:srgbClr val="17072A"/>
                </a:solidFill>
                <a:latin typeface="Arial"/>
                <a:cs typeface="Arial"/>
              </a:rPr>
              <a:t>a</a:t>
            </a:r>
            <a:r>
              <a:rPr sz="2200" spc="-25" dirty="0">
                <a:solidFill>
                  <a:srgbClr val="17072A"/>
                </a:solidFill>
                <a:latin typeface="Arial"/>
                <a:cs typeface="Arial"/>
              </a:rPr>
              <a:t>l</a:t>
            </a:r>
            <a:r>
              <a:rPr sz="2200" spc="-30" dirty="0">
                <a:solidFill>
                  <a:srgbClr val="17072A"/>
                </a:solidFill>
                <a:latin typeface="Arial"/>
                <a:cs typeface="Arial"/>
              </a:rPr>
              <a:t>i</a:t>
            </a:r>
            <a:r>
              <a:rPr sz="2200" spc="20" dirty="0">
                <a:solidFill>
                  <a:srgbClr val="17072A"/>
                </a:solidFill>
                <a:latin typeface="Arial"/>
                <a:cs typeface="Arial"/>
              </a:rPr>
              <a:t>q</a:t>
            </a:r>
            <a:r>
              <a:rPr sz="2200" spc="-55" dirty="0">
                <a:solidFill>
                  <a:srgbClr val="17072A"/>
                </a:solidFill>
                <a:latin typeface="Arial"/>
                <a:cs typeface="Arial"/>
              </a:rPr>
              <a:t>u</a:t>
            </a:r>
            <a:r>
              <a:rPr sz="2200" spc="-15" dirty="0">
                <a:solidFill>
                  <a:srgbClr val="17072A"/>
                </a:solidFill>
                <a:latin typeface="Arial"/>
                <a:cs typeface="Arial"/>
              </a:rPr>
              <a:t>a</a:t>
            </a:r>
            <a:r>
              <a:rPr sz="2200" spc="-90" dirty="0">
                <a:solidFill>
                  <a:srgbClr val="17072A"/>
                </a:solidFill>
                <a:latin typeface="Arial"/>
                <a:cs typeface="Arial"/>
              </a:rPr>
              <a:t>.</a:t>
            </a:r>
            <a:r>
              <a:rPr sz="2200" dirty="0">
                <a:solidFill>
                  <a:srgbClr val="17072A"/>
                </a:solidFill>
                <a:latin typeface="Arial"/>
                <a:cs typeface="Arial"/>
              </a:rPr>
              <a:t>		</a:t>
            </a:r>
            <a:r>
              <a:rPr sz="2200" spc="-200" dirty="0">
                <a:solidFill>
                  <a:srgbClr val="17072A"/>
                </a:solidFill>
                <a:latin typeface="Arial"/>
                <a:cs typeface="Arial"/>
              </a:rPr>
              <a:t>U</a:t>
            </a:r>
            <a:r>
              <a:rPr sz="2200" spc="140" dirty="0">
                <a:solidFill>
                  <a:srgbClr val="17072A"/>
                </a:solidFill>
                <a:latin typeface="Arial"/>
                <a:cs typeface="Arial"/>
              </a:rPr>
              <a:t>t</a:t>
            </a:r>
            <a:r>
              <a:rPr sz="2200" dirty="0">
                <a:solidFill>
                  <a:srgbClr val="17072A"/>
                </a:solidFill>
                <a:latin typeface="Arial"/>
                <a:cs typeface="Arial"/>
              </a:rPr>
              <a:t>	</a:t>
            </a:r>
            <a:r>
              <a:rPr sz="2200" spc="-65" dirty="0">
                <a:solidFill>
                  <a:srgbClr val="17072A"/>
                </a:solidFill>
                <a:latin typeface="Arial"/>
                <a:cs typeface="Arial"/>
              </a:rPr>
              <a:t>e</a:t>
            </a:r>
            <a:r>
              <a:rPr sz="2200" spc="-55" dirty="0">
                <a:solidFill>
                  <a:srgbClr val="17072A"/>
                </a:solidFill>
                <a:latin typeface="Arial"/>
                <a:cs typeface="Arial"/>
              </a:rPr>
              <a:t>n</a:t>
            </a:r>
            <a:r>
              <a:rPr sz="2200" spc="-30" dirty="0">
                <a:solidFill>
                  <a:srgbClr val="17072A"/>
                </a:solidFill>
                <a:latin typeface="Arial"/>
                <a:cs typeface="Arial"/>
              </a:rPr>
              <a:t>i</a:t>
            </a:r>
            <a:r>
              <a:rPr sz="2200" spc="-210" dirty="0">
                <a:solidFill>
                  <a:srgbClr val="17072A"/>
                </a:solidFill>
                <a:latin typeface="Arial"/>
                <a:cs typeface="Arial"/>
              </a:rPr>
              <a:t>m</a:t>
            </a:r>
            <a:r>
              <a:rPr sz="2200" dirty="0">
                <a:solidFill>
                  <a:srgbClr val="17072A"/>
                </a:solidFill>
                <a:latin typeface="Arial"/>
                <a:cs typeface="Arial"/>
              </a:rPr>
              <a:t>	</a:t>
            </a:r>
            <a:r>
              <a:rPr sz="2200" spc="-15" dirty="0">
                <a:solidFill>
                  <a:srgbClr val="17072A"/>
                </a:solidFill>
                <a:latin typeface="Arial"/>
                <a:cs typeface="Arial"/>
              </a:rPr>
              <a:t>a</a:t>
            </a:r>
            <a:r>
              <a:rPr sz="2200" spc="30" dirty="0">
                <a:solidFill>
                  <a:srgbClr val="17072A"/>
                </a:solidFill>
                <a:latin typeface="Arial"/>
                <a:cs typeface="Arial"/>
              </a:rPr>
              <a:t>d  </a:t>
            </a:r>
            <a:r>
              <a:rPr sz="2200" spc="-110" dirty="0">
                <a:solidFill>
                  <a:srgbClr val="17072A"/>
                </a:solidFill>
                <a:latin typeface="Arial"/>
                <a:cs typeface="Arial"/>
              </a:rPr>
              <a:t>minim	</a:t>
            </a:r>
            <a:r>
              <a:rPr sz="2200" spc="-35" dirty="0">
                <a:solidFill>
                  <a:srgbClr val="17072A"/>
                </a:solidFill>
                <a:latin typeface="Arial"/>
                <a:cs typeface="Arial"/>
              </a:rPr>
              <a:t>veniam,	</a:t>
            </a:r>
            <a:r>
              <a:rPr sz="2200" spc="-55" dirty="0">
                <a:solidFill>
                  <a:srgbClr val="17072A"/>
                </a:solidFill>
                <a:latin typeface="Arial"/>
                <a:cs typeface="Arial"/>
              </a:rPr>
              <a:t>quis</a:t>
            </a:r>
            <a:endParaRPr sz="2200">
              <a:latin typeface="Arial"/>
              <a:cs typeface="Arial"/>
            </a:endParaRPr>
          </a:p>
        </p:txBody>
      </p:sp>
      <p:sp>
        <p:nvSpPr>
          <p:cNvPr id="48" name="object 48"/>
          <p:cNvSpPr txBox="1"/>
          <p:nvPr/>
        </p:nvSpPr>
        <p:spPr>
          <a:xfrm>
            <a:off x="12631958" y="7133911"/>
            <a:ext cx="1473835" cy="360680"/>
          </a:xfrm>
          <a:prstGeom prst="rect">
            <a:avLst/>
          </a:prstGeom>
        </p:spPr>
        <p:txBody>
          <a:bodyPr vert="horz" wrap="square" lIns="0" tIns="12700" rIns="0" bIns="0" rtlCol="0">
            <a:spAutoFit/>
          </a:bodyPr>
          <a:lstStyle/>
          <a:p>
            <a:pPr marL="12700">
              <a:lnSpc>
                <a:spcPct val="100000"/>
              </a:lnSpc>
              <a:spcBef>
                <a:spcPts val="100"/>
              </a:spcBef>
            </a:pPr>
            <a:r>
              <a:rPr sz="2200" spc="5" dirty="0">
                <a:solidFill>
                  <a:srgbClr val="17072A"/>
                </a:solidFill>
                <a:latin typeface="Arial"/>
                <a:cs typeface="Arial"/>
              </a:rPr>
              <a:t>exercitation</a:t>
            </a:r>
            <a:endParaRPr sz="2200">
              <a:latin typeface="Arial"/>
              <a:cs typeface="Arial"/>
            </a:endParaRPr>
          </a:p>
        </p:txBody>
      </p:sp>
      <p:sp>
        <p:nvSpPr>
          <p:cNvPr id="49" name="object 49"/>
          <p:cNvSpPr txBox="1"/>
          <p:nvPr/>
        </p:nvSpPr>
        <p:spPr>
          <a:xfrm>
            <a:off x="14352765" y="7133911"/>
            <a:ext cx="943610" cy="360680"/>
          </a:xfrm>
          <a:prstGeom prst="rect">
            <a:avLst/>
          </a:prstGeom>
        </p:spPr>
        <p:txBody>
          <a:bodyPr vert="horz" wrap="square" lIns="0" tIns="12700" rIns="0" bIns="0" rtlCol="0">
            <a:spAutoFit/>
          </a:bodyPr>
          <a:lstStyle/>
          <a:p>
            <a:pPr marL="12700">
              <a:lnSpc>
                <a:spcPct val="100000"/>
              </a:lnSpc>
              <a:spcBef>
                <a:spcPts val="100"/>
              </a:spcBef>
            </a:pPr>
            <a:r>
              <a:rPr sz="2200" spc="-55" dirty="0">
                <a:solidFill>
                  <a:srgbClr val="17072A"/>
                </a:solidFill>
                <a:latin typeface="Arial"/>
                <a:cs typeface="Arial"/>
              </a:rPr>
              <a:t>u</a:t>
            </a:r>
            <a:r>
              <a:rPr sz="2200" spc="-25" dirty="0">
                <a:solidFill>
                  <a:srgbClr val="17072A"/>
                </a:solidFill>
                <a:latin typeface="Arial"/>
                <a:cs typeface="Arial"/>
              </a:rPr>
              <a:t>ll</a:t>
            </a:r>
            <a:r>
              <a:rPr sz="2200" spc="-15" dirty="0">
                <a:solidFill>
                  <a:srgbClr val="17072A"/>
                </a:solidFill>
                <a:latin typeface="Arial"/>
                <a:cs typeface="Arial"/>
              </a:rPr>
              <a:t>a</a:t>
            </a:r>
            <a:r>
              <a:rPr sz="2200" spc="-215" dirty="0">
                <a:solidFill>
                  <a:srgbClr val="17072A"/>
                </a:solidFill>
                <a:latin typeface="Arial"/>
                <a:cs typeface="Arial"/>
              </a:rPr>
              <a:t>m</a:t>
            </a:r>
            <a:r>
              <a:rPr sz="2200" spc="10" dirty="0">
                <a:solidFill>
                  <a:srgbClr val="17072A"/>
                </a:solidFill>
                <a:latin typeface="Arial"/>
                <a:cs typeface="Arial"/>
              </a:rPr>
              <a:t>c</a:t>
            </a:r>
            <a:r>
              <a:rPr sz="2200" spc="-65" dirty="0">
                <a:solidFill>
                  <a:srgbClr val="17072A"/>
                </a:solidFill>
                <a:latin typeface="Arial"/>
                <a:cs typeface="Arial"/>
              </a:rPr>
              <a:t>o</a:t>
            </a:r>
            <a:endParaRPr sz="2200">
              <a:latin typeface="Arial"/>
              <a:cs typeface="Arial"/>
            </a:endParaRPr>
          </a:p>
        </p:txBody>
      </p:sp>
      <p:sp>
        <p:nvSpPr>
          <p:cNvPr id="50" name="object 50"/>
          <p:cNvSpPr txBox="1"/>
          <p:nvPr/>
        </p:nvSpPr>
        <p:spPr>
          <a:xfrm>
            <a:off x="15425921" y="6688102"/>
            <a:ext cx="955040" cy="806450"/>
          </a:xfrm>
          <a:prstGeom prst="rect">
            <a:avLst/>
          </a:prstGeom>
        </p:spPr>
        <p:txBody>
          <a:bodyPr vert="horz" wrap="square" lIns="0" tIns="12700" rIns="0" bIns="0" rtlCol="0">
            <a:spAutoFit/>
          </a:bodyPr>
          <a:lstStyle/>
          <a:p>
            <a:pPr marL="130175" marR="5080" indent="-118110">
              <a:lnSpc>
                <a:spcPct val="116500"/>
              </a:lnSpc>
              <a:spcBef>
                <a:spcPts val="100"/>
              </a:spcBef>
            </a:pPr>
            <a:r>
              <a:rPr sz="2200" spc="-55" dirty="0">
                <a:solidFill>
                  <a:srgbClr val="17072A"/>
                </a:solidFill>
                <a:latin typeface="Arial"/>
                <a:cs typeface="Arial"/>
              </a:rPr>
              <a:t>n</a:t>
            </a:r>
            <a:r>
              <a:rPr sz="2200" spc="-70" dirty="0">
                <a:solidFill>
                  <a:srgbClr val="17072A"/>
                </a:solidFill>
                <a:latin typeface="Arial"/>
                <a:cs typeface="Arial"/>
              </a:rPr>
              <a:t>o</a:t>
            </a:r>
            <a:r>
              <a:rPr sz="2200" spc="-160" dirty="0">
                <a:solidFill>
                  <a:srgbClr val="17072A"/>
                </a:solidFill>
                <a:latin typeface="Arial"/>
                <a:cs typeface="Arial"/>
              </a:rPr>
              <a:t>s</a:t>
            </a:r>
            <a:r>
              <a:rPr sz="2200" spc="140" dirty="0">
                <a:solidFill>
                  <a:srgbClr val="17072A"/>
                </a:solidFill>
                <a:latin typeface="Arial"/>
                <a:cs typeface="Arial"/>
              </a:rPr>
              <a:t>t</a:t>
            </a:r>
            <a:r>
              <a:rPr sz="2200" spc="90" dirty="0">
                <a:solidFill>
                  <a:srgbClr val="17072A"/>
                </a:solidFill>
                <a:latin typeface="Arial"/>
                <a:cs typeface="Arial"/>
              </a:rPr>
              <a:t>r</a:t>
            </a:r>
            <a:r>
              <a:rPr sz="2200" spc="-55" dirty="0">
                <a:solidFill>
                  <a:srgbClr val="17072A"/>
                </a:solidFill>
                <a:latin typeface="Arial"/>
                <a:cs typeface="Arial"/>
              </a:rPr>
              <a:t>u</a:t>
            </a:r>
            <a:r>
              <a:rPr sz="2200" spc="30" dirty="0">
                <a:solidFill>
                  <a:srgbClr val="17072A"/>
                </a:solidFill>
                <a:latin typeface="Arial"/>
                <a:cs typeface="Arial"/>
              </a:rPr>
              <a:t>d  </a:t>
            </a:r>
            <a:r>
              <a:rPr sz="2200" spc="-25" dirty="0">
                <a:solidFill>
                  <a:srgbClr val="17072A"/>
                </a:solidFill>
                <a:latin typeface="Arial"/>
                <a:cs typeface="Arial"/>
              </a:rPr>
              <a:t>l</a:t>
            </a:r>
            <a:r>
              <a:rPr sz="2200" spc="-15" dirty="0">
                <a:solidFill>
                  <a:srgbClr val="17072A"/>
                </a:solidFill>
                <a:latin typeface="Arial"/>
                <a:cs typeface="Arial"/>
              </a:rPr>
              <a:t>a</a:t>
            </a:r>
            <a:r>
              <a:rPr sz="2200" spc="50" dirty="0">
                <a:solidFill>
                  <a:srgbClr val="17072A"/>
                </a:solidFill>
                <a:latin typeface="Arial"/>
                <a:cs typeface="Arial"/>
              </a:rPr>
              <a:t>b</a:t>
            </a:r>
            <a:r>
              <a:rPr sz="2200" spc="-70" dirty="0">
                <a:solidFill>
                  <a:srgbClr val="17072A"/>
                </a:solidFill>
                <a:latin typeface="Arial"/>
                <a:cs typeface="Arial"/>
              </a:rPr>
              <a:t>o</a:t>
            </a:r>
            <a:r>
              <a:rPr sz="2200" spc="90" dirty="0">
                <a:solidFill>
                  <a:srgbClr val="17072A"/>
                </a:solidFill>
                <a:latin typeface="Arial"/>
                <a:cs typeface="Arial"/>
              </a:rPr>
              <a:t>r</a:t>
            </a:r>
            <a:r>
              <a:rPr sz="2200" spc="-30" dirty="0">
                <a:solidFill>
                  <a:srgbClr val="17072A"/>
                </a:solidFill>
                <a:latin typeface="Arial"/>
                <a:cs typeface="Arial"/>
              </a:rPr>
              <a:t>i</a:t>
            </a:r>
            <a:r>
              <a:rPr sz="2200" spc="-155" dirty="0">
                <a:solidFill>
                  <a:srgbClr val="17072A"/>
                </a:solidFill>
                <a:latin typeface="Arial"/>
                <a:cs typeface="Arial"/>
              </a:rPr>
              <a:t>s</a:t>
            </a:r>
            <a:endParaRPr sz="2200">
              <a:latin typeface="Arial"/>
              <a:cs typeface="Arial"/>
            </a:endParaRPr>
          </a:p>
        </p:txBody>
      </p:sp>
      <p:sp>
        <p:nvSpPr>
          <p:cNvPr id="51" name="object 51"/>
          <p:cNvSpPr txBox="1"/>
          <p:nvPr/>
        </p:nvSpPr>
        <p:spPr>
          <a:xfrm>
            <a:off x="12631958" y="7469152"/>
            <a:ext cx="3743960" cy="806450"/>
          </a:xfrm>
          <a:prstGeom prst="rect">
            <a:avLst/>
          </a:prstGeom>
        </p:spPr>
        <p:txBody>
          <a:bodyPr vert="horz" wrap="square" lIns="0" tIns="12700" rIns="0" bIns="0" rtlCol="0">
            <a:spAutoFit/>
          </a:bodyPr>
          <a:lstStyle/>
          <a:p>
            <a:pPr marL="12700" marR="5080">
              <a:lnSpc>
                <a:spcPct val="116500"/>
              </a:lnSpc>
              <a:spcBef>
                <a:spcPts val="100"/>
              </a:spcBef>
            </a:pPr>
            <a:r>
              <a:rPr sz="2200" spc="-70" dirty="0">
                <a:solidFill>
                  <a:srgbClr val="17072A"/>
                </a:solidFill>
                <a:latin typeface="Arial"/>
                <a:cs typeface="Arial"/>
              </a:rPr>
              <a:t>nisi </a:t>
            </a:r>
            <a:r>
              <a:rPr sz="2200" spc="40" dirty="0">
                <a:solidFill>
                  <a:srgbClr val="17072A"/>
                </a:solidFill>
                <a:latin typeface="Arial"/>
                <a:cs typeface="Arial"/>
              </a:rPr>
              <a:t>ut </a:t>
            </a:r>
            <a:r>
              <a:rPr sz="2200" spc="-15" dirty="0">
                <a:solidFill>
                  <a:srgbClr val="17072A"/>
                </a:solidFill>
                <a:latin typeface="Arial"/>
                <a:cs typeface="Arial"/>
              </a:rPr>
              <a:t>aliquip ex </a:t>
            </a:r>
            <a:r>
              <a:rPr sz="2200" spc="-35" dirty="0">
                <a:solidFill>
                  <a:srgbClr val="17072A"/>
                </a:solidFill>
                <a:latin typeface="Arial"/>
                <a:cs typeface="Arial"/>
              </a:rPr>
              <a:t>ea </a:t>
            </a:r>
            <a:r>
              <a:rPr sz="2200" spc="-85" dirty="0">
                <a:solidFill>
                  <a:srgbClr val="17072A"/>
                </a:solidFill>
                <a:latin typeface="Arial"/>
                <a:cs typeface="Arial"/>
              </a:rPr>
              <a:t>commodo  </a:t>
            </a:r>
            <a:r>
              <a:rPr sz="2200" spc="-35" dirty="0">
                <a:solidFill>
                  <a:srgbClr val="17072A"/>
                </a:solidFill>
                <a:latin typeface="Arial"/>
                <a:cs typeface="Arial"/>
              </a:rPr>
              <a:t>consequat.</a:t>
            </a:r>
            <a:endParaRPr sz="2200">
              <a:latin typeface="Arial"/>
              <a:cs typeface="Arial"/>
            </a:endParaRPr>
          </a:p>
        </p:txBody>
      </p:sp>
      <p:graphicFrame>
        <p:nvGraphicFramePr>
          <p:cNvPr id="54" name="Table 54">
            <a:extLst>
              <a:ext uri="{FF2B5EF4-FFF2-40B4-BE49-F238E27FC236}">
                <a16:creationId xmlns:a16="http://schemas.microsoft.com/office/drawing/2014/main" id="{1282E01A-5340-E9D3-F2CC-40C708851606}"/>
              </a:ext>
            </a:extLst>
          </p:cNvPr>
          <p:cNvGraphicFramePr>
            <a:graphicFrameLocks noGrp="1"/>
          </p:cNvGraphicFramePr>
          <p:nvPr>
            <p:extLst>
              <p:ext uri="{D42A27DB-BD31-4B8C-83A1-F6EECF244321}">
                <p14:modId xmlns:p14="http://schemas.microsoft.com/office/powerpoint/2010/main" val="3608441244"/>
              </p:ext>
            </p:extLst>
          </p:nvPr>
        </p:nvGraphicFramePr>
        <p:xfrm>
          <a:off x="898742" y="1424373"/>
          <a:ext cx="16182804" cy="8712551"/>
        </p:xfrm>
        <a:graphic>
          <a:graphicData uri="http://schemas.openxmlformats.org/drawingml/2006/table">
            <a:tbl>
              <a:tblPr firstRow="1" bandRow="1">
                <a:tableStyleId>{5C22544A-7EE6-4342-B048-85BDC9FD1C3A}</a:tableStyleId>
              </a:tblPr>
              <a:tblGrid>
                <a:gridCol w="5394268">
                  <a:extLst>
                    <a:ext uri="{9D8B030D-6E8A-4147-A177-3AD203B41FA5}">
                      <a16:colId xmlns:a16="http://schemas.microsoft.com/office/drawing/2014/main" val="670813972"/>
                    </a:ext>
                  </a:extLst>
                </a:gridCol>
                <a:gridCol w="5394268">
                  <a:extLst>
                    <a:ext uri="{9D8B030D-6E8A-4147-A177-3AD203B41FA5}">
                      <a16:colId xmlns:a16="http://schemas.microsoft.com/office/drawing/2014/main" val="2559733189"/>
                    </a:ext>
                  </a:extLst>
                </a:gridCol>
                <a:gridCol w="5394268">
                  <a:extLst>
                    <a:ext uri="{9D8B030D-6E8A-4147-A177-3AD203B41FA5}">
                      <a16:colId xmlns:a16="http://schemas.microsoft.com/office/drawing/2014/main" val="525641453"/>
                    </a:ext>
                  </a:extLst>
                </a:gridCol>
              </a:tblGrid>
              <a:tr h="1620737">
                <a:tc>
                  <a:txBody>
                    <a:bodyPr/>
                    <a:lstStyle/>
                    <a:p>
                      <a:pPr algn="l"/>
                      <a:endParaRPr lang="en-US" sz="2000" b="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571500" indent="-571500" algn="ctr">
                        <a:buFont typeface="Arial" panose="020B0604020202020204" pitchFamily="34" charset="0"/>
                        <a:buChar char="•"/>
                      </a:pPr>
                      <a:r>
                        <a:rPr lang="en-US" sz="4400" b="0">
                          <a:latin typeface="Times New Roman" panose="02020603050405020304" pitchFamily="18" charset="0"/>
                          <a:cs typeface="Times New Roman" panose="02020603050405020304" pitchFamily="18" charset="0"/>
                        </a:rPr>
                        <a:t>KHÁI NIỆM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571500" indent="-571500" algn="ctr">
                        <a:buFont typeface="Arial" panose="020B0604020202020204" pitchFamily="34" charset="0"/>
                        <a:buChar char="•"/>
                      </a:pPr>
                      <a:r>
                        <a:rPr lang="en-US" sz="4400" b="0">
                          <a:latin typeface="Times New Roman" panose="02020603050405020304" pitchFamily="18" charset="0"/>
                          <a:cs typeface="Times New Roman" panose="02020603050405020304" pitchFamily="18" charset="0"/>
                        </a:rPr>
                        <a:t>ĐẶC ĐIỂM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464427092"/>
                  </a:ext>
                </a:extLst>
              </a:tr>
              <a:tr h="1625667">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0" dirty="0">
                          <a:solidFill>
                            <a:schemeClr val="bg1"/>
                          </a:solidFill>
                          <a:latin typeface="Times New Roman" panose="02020603050405020304" pitchFamily="18" charset="0"/>
                          <a:cs typeface="Times New Roman" panose="02020603050405020304" pitchFamily="18" charset="0"/>
                        </a:rPr>
                        <a:t>MẠNG CHUYỂN MẠCH KÊNH</a:t>
                      </a:r>
                    </a:p>
                    <a:p>
                      <a:pPr algn="ctr"/>
                      <a:endParaRPr lang="en-US" sz="2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l"/>
                      <a:r>
                        <a:rPr lang="en-US" sz="2000" b="1">
                          <a:latin typeface="Times New Roman" panose="02020603050405020304" pitchFamily="18" charset="0"/>
                          <a:cs typeface="Times New Roman" panose="02020603050405020304" pitchFamily="18" charset="0"/>
                        </a:rPr>
                        <a:t>- Khi hai thực thể cần trao đổi thông tin với nhau, giữa chúng sẽ được thiết lập một kênh cố định và được duy trì cho tới khi một trong hai kênh ngắt liên lạc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285750" indent="-285750" algn="l">
                        <a:buFontTx/>
                        <a:buChar char="-"/>
                      </a:pPr>
                      <a:r>
                        <a:rPr lang="en-US" sz="2000" b="1">
                          <a:latin typeface="Times New Roman" panose="02020603050405020304" pitchFamily="18" charset="0"/>
                          <a:cs typeface="Times New Roman" panose="02020603050405020304" pitchFamily="18" charset="0"/>
                        </a:rPr>
                        <a:t>Tốn thời gian để thiết lập kênh cố dịnh giữ hai thực thể </a:t>
                      </a:r>
                    </a:p>
                    <a:p>
                      <a:pPr marL="285750" indent="-285750" algn="l">
                        <a:buFontTx/>
                        <a:buChar char="-"/>
                      </a:pPr>
                      <a:r>
                        <a:rPr lang="en-US" sz="2000" b="1">
                          <a:latin typeface="Times New Roman" panose="02020603050405020304" pitchFamily="18" charset="0"/>
                          <a:cs typeface="Times New Roman" panose="02020603050405020304" pitchFamily="18" charset="0"/>
                        </a:rPr>
                        <a:t>Hiệu suất sử dụng đường truyền không cao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372002025"/>
                  </a:ext>
                </a:extLst>
              </a:tr>
              <a:tr h="1625667">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0">
                          <a:solidFill>
                            <a:schemeClr val="bg1"/>
                          </a:solidFill>
                          <a:latin typeface="Times New Roman" panose="02020603050405020304" pitchFamily="18" charset="0"/>
                          <a:cs typeface="Times New Roman" panose="02020603050405020304" pitchFamily="18" charset="0"/>
                        </a:rPr>
                        <a:t>MẠNG CHUYỂN MẠCH THÔNG BÁO</a:t>
                      </a:r>
                      <a:endParaRPr lang="en-US" sz="2400" b="0">
                        <a:latin typeface="Times New Roman" panose="02020603050405020304" pitchFamily="18" charset="0"/>
                        <a:cs typeface="Times New Roman" panose="02020603050405020304" pitchFamily="18" charset="0"/>
                      </a:endParaRPr>
                    </a:p>
                    <a:p>
                      <a:pPr algn="ctr"/>
                      <a:endParaRPr lang="en-US" sz="2400" b="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l"/>
                      <a:r>
                        <a:rPr lang="en-US" sz="2000" b="1">
                          <a:latin typeface="Times New Roman" panose="02020603050405020304" pitchFamily="18" charset="0"/>
                          <a:cs typeface="Times New Roman" panose="02020603050405020304" pitchFamily="18" charset="0"/>
                        </a:rPr>
                        <a:t>- Khuôn dạng dữ liệu lưu chuyển trong mạng ở dạng thông báo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285750" indent="-285750" algn="l">
                        <a:buFontTx/>
                        <a:buChar char="-"/>
                      </a:pPr>
                      <a:r>
                        <a:rPr lang="en-US" sz="2000" b="1">
                          <a:latin typeface="Times New Roman" panose="02020603050405020304" pitchFamily="18" charset="0"/>
                          <a:cs typeface="Times New Roman" panose="02020603050405020304" pitchFamily="18" charset="0"/>
                        </a:rPr>
                        <a:t>Hiệu suất sử dụng đường truyền cao</a:t>
                      </a:r>
                    </a:p>
                    <a:p>
                      <a:pPr marL="285750" indent="-285750" algn="l">
                        <a:buFontTx/>
                        <a:buChar char="-"/>
                      </a:pPr>
                      <a:r>
                        <a:rPr lang="en-US" sz="2000" b="1">
                          <a:latin typeface="Times New Roman" panose="02020603050405020304" pitchFamily="18" charset="0"/>
                          <a:cs typeface="Times New Roman" panose="02020603050405020304" pitchFamily="18" charset="0"/>
                        </a:rPr>
                        <a:t>Giảm tình trạng tác nghẽn</a:t>
                      </a:r>
                    </a:p>
                    <a:p>
                      <a:pPr marL="285750" indent="-285750" algn="l">
                        <a:buFontTx/>
                        <a:buChar char="-"/>
                      </a:pPr>
                      <a:r>
                        <a:rPr lang="en-US" sz="2000" b="1">
                          <a:latin typeface="Times New Roman" panose="02020603050405020304" pitchFamily="18" charset="0"/>
                          <a:cs typeface="Times New Roman" panose="02020603050405020304" pitchFamily="18" charset="0"/>
                        </a:rPr>
                        <a:t>Có thể điều khiển việc truyền thông tin</a:t>
                      </a:r>
                    </a:p>
                    <a:p>
                      <a:pPr marL="285750" indent="-285750" algn="l">
                        <a:buFontTx/>
                        <a:buChar char="-"/>
                      </a:pPr>
                      <a:r>
                        <a:rPr lang="en-US" sz="2000" b="1">
                          <a:latin typeface="Times New Roman" panose="02020603050405020304" pitchFamily="18" charset="0"/>
                          <a:cs typeface="Times New Roman" panose="02020603050405020304" pitchFamily="18" charset="0"/>
                        </a:rPr>
                        <a:t>Tăng hiệu suất sử dụng giải thông của mạng</a:t>
                      </a:r>
                    </a:p>
                    <a:p>
                      <a:pPr marL="285750" indent="-285750" algn="l">
                        <a:buFontTx/>
                        <a:buChar char="-"/>
                      </a:pPr>
                      <a:r>
                        <a:rPr lang="en-US" sz="2000" b="1">
                          <a:latin typeface="Times New Roman" panose="02020603050405020304" pitchFamily="18" charset="0"/>
                          <a:cs typeface="Times New Roman" panose="02020603050405020304" pitchFamily="18" charset="0"/>
                        </a:rPr>
                        <a:t>Chất lượng truyền phụ thuộc vào kích thước 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70468316"/>
                  </a:ext>
                </a:extLst>
              </a:tr>
              <a:tr h="1625667">
                <a:tc>
                  <a:txBody>
                    <a:bodyPr/>
                    <a:lstStyle/>
                    <a:p>
                      <a:pPr marL="12700" algn="ctr">
                        <a:spcBef>
                          <a:spcPts val="1245"/>
                        </a:spcBef>
                      </a:pPr>
                      <a:r>
                        <a:rPr lang="en-US" sz="2400" b="0">
                          <a:solidFill>
                            <a:schemeClr val="bg1"/>
                          </a:solidFill>
                          <a:latin typeface="Times New Roman" panose="02020603050405020304" pitchFamily="18" charset="0"/>
                          <a:cs typeface="Times New Roman" panose="02020603050405020304" pitchFamily="18" charset="0"/>
                        </a:rPr>
                        <a:t>MẠCH CHUYỂN MẠCH GÓI</a:t>
                      </a:r>
                    </a:p>
                    <a:p>
                      <a:pPr marL="12700" algn="ctr">
                        <a:lnSpc>
                          <a:spcPct val="100000"/>
                        </a:lnSpc>
                        <a:spcBef>
                          <a:spcPts val="1245"/>
                        </a:spcBef>
                      </a:pPr>
                      <a:endParaRPr lang="en-US" sz="2400" b="0">
                        <a:latin typeface="Times New Roman" panose="02020603050405020304" pitchFamily="18" charset="0"/>
                        <a:cs typeface="Times New Roman" panose="02020603050405020304" pitchFamily="18" charset="0"/>
                      </a:endParaRPr>
                    </a:p>
                    <a:p>
                      <a:pPr algn="ctr"/>
                      <a:endParaRPr lang="en-US" sz="2400" b="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l"/>
                      <a:r>
                        <a:rPr lang="en-US" sz="2000" b="1">
                          <a:latin typeface="Times New Roman" panose="02020603050405020304" pitchFamily="18" charset="0"/>
                          <a:cs typeface="Times New Roman" panose="02020603050405020304" pitchFamily="18" charset="0"/>
                        </a:rPr>
                        <a:t>- Được chia  nhỏ ra và có thể được chuyển tới đích bằng nhiều con đường khác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l"/>
                      <a:r>
                        <a:rPr lang="en-US" sz="2000" b="1">
                          <a:latin typeface="Times New Roman" panose="02020603050405020304" pitchFamily="18" charset="0"/>
                          <a:cs typeface="Times New Roman" panose="02020603050405020304" pitchFamily="18" charset="0"/>
                        </a:rPr>
                        <a:t>- Các gói được giới hạn kích thước tối đa sao cho các nút có thể xử lý toàn bộ gói trong bộ nhớ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801561612"/>
                  </a:ext>
                </a:extLst>
              </a:tr>
              <a:tr h="1625667">
                <a:tc>
                  <a:txBody>
                    <a:bodyPr/>
                    <a:lstStyle/>
                    <a:p>
                      <a:pPr marL="12700" algn="ctr">
                        <a:spcBef>
                          <a:spcPts val="1245"/>
                        </a:spcBef>
                      </a:pPr>
                      <a:r>
                        <a:rPr lang="en-US" sz="2400" b="0" dirty="0">
                          <a:solidFill>
                            <a:schemeClr val="bg1"/>
                          </a:solidFill>
                          <a:latin typeface="Times New Roman" panose="02020603050405020304" pitchFamily="18" charset="0"/>
                          <a:cs typeface="Times New Roman" panose="02020603050405020304" pitchFamily="18" charset="0"/>
                        </a:rPr>
                        <a:t>MẠCH DỊCH VỤ TÍCH HỢP SỐ ISDN</a:t>
                      </a:r>
                    </a:p>
                    <a:p>
                      <a:pPr marL="12700" algn="ctr">
                        <a:lnSpc>
                          <a:spcPct val="100000"/>
                        </a:lnSpc>
                        <a:spcBef>
                          <a:spcPts val="1245"/>
                        </a:spcBef>
                      </a:pPr>
                      <a:endParaRPr lang="en-US" sz="2400" b="0" dirty="0">
                        <a:latin typeface="Times New Roman" panose="02020603050405020304" pitchFamily="18" charset="0"/>
                        <a:cs typeface="Times New Roman" panose="02020603050405020304" pitchFamily="18" charset="0"/>
                      </a:endParaRPr>
                    </a:p>
                    <a:p>
                      <a:pPr algn="ctr"/>
                      <a:endParaRPr lang="en-US" sz="2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l"/>
                      <a:r>
                        <a:rPr lang="en-US" sz="2000" b="1" dirty="0">
                          <a:latin typeface="Times New Roman" panose="02020603050405020304" pitchFamily="18" charset="0"/>
                          <a:cs typeface="Times New Roman" panose="02020603050405020304" pitchFamily="18" charset="0"/>
                        </a:rPr>
                        <a:t>- </a:t>
                      </a:r>
                      <a:r>
                        <a:rPr lang="vi-VN" sz="2000" b="1" i="0" dirty="0">
                          <a:solidFill>
                            <a:schemeClr val="dk1"/>
                          </a:solidFill>
                          <a:effectLst/>
                          <a:latin typeface="Times New Roman" panose="02020603050405020304" pitchFamily="18" charset="0"/>
                          <a:ea typeface="+mn-ea"/>
                          <a:cs typeface="Times New Roman" panose="02020603050405020304" pitchFamily="18" charset="0"/>
                        </a:rPr>
                        <a:t> là công nghệ băng hẹp được sử dụng rộng rãi, cho phép truyền dữ liệu số hóa từ một hệ thống cuối (máy chủ) gia đình qua đường điện thoại ISDN tới một công ty điện thoại.</a:t>
                      </a:r>
                      <a:endParaRPr lang="en-US"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342900" indent="-342900" algn="l">
                        <a:buFontTx/>
                        <a:buChar char="-"/>
                      </a:pPr>
                      <a:r>
                        <a:rPr lang="en-US" sz="2000" b="1" dirty="0">
                          <a:latin typeface="Times New Roman" panose="02020603050405020304" pitchFamily="18" charset="0"/>
                          <a:cs typeface="Times New Roman" panose="02020603050405020304" pitchFamily="18" charset="0"/>
                        </a:rPr>
                        <a:t>Là một mạng đa dịch vụ, thay thế nhiều mạng viễn thông khác nhau đang cùng tồn tại</a:t>
                      </a:r>
                    </a:p>
                    <a:p>
                      <a:pPr marL="342900" indent="-342900" algn="l">
                        <a:buFontTx/>
                        <a:buChar char="-"/>
                      </a:pPr>
                      <a:r>
                        <a:rPr lang="en-US" sz="2000" b="1" dirty="0">
                          <a:latin typeface="Times New Roman" panose="02020603050405020304" pitchFamily="18" charset="0"/>
                          <a:cs typeface="Times New Roman" panose="02020603050405020304" pitchFamily="18" charset="0"/>
                        </a:rPr>
                        <a:t>ISDN có hệ thống hiệu số 7 và các node chuyển mạng thông minh tương thích với mơ hình OSI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977007577"/>
                  </a:ext>
                </a:extLst>
              </a:tr>
            </a:tbl>
          </a:graphicData>
        </a:graphic>
      </p:graphicFrame>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2000" fill="hold"/>
                                        <p:tgtEl>
                                          <p:spTgt spid="54"/>
                                        </p:tgtEl>
                                        <p:attrNameLst>
                                          <p:attrName>ppt_w</p:attrName>
                                        </p:attrNameLst>
                                      </p:cBhvr>
                                      <p:tavLst>
                                        <p:tav tm="0">
                                          <p:val>
                                            <p:fltVal val="0"/>
                                          </p:val>
                                        </p:tav>
                                        <p:tav tm="100000">
                                          <p:val>
                                            <p:strVal val="#ppt_w"/>
                                          </p:val>
                                        </p:tav>
                                      </p:tavLst>
                                    </p:anim>
                                    <p:anim calcmode="lin" valueType="num">
                                      <p:cBhvr>
                                        <p:cTn id="8" dur="2000" fill="hold"/>
                                        <p:tgtEl>
                                          <p:spTgt spid="54"/>
                                        </p:tgtEl>
                                        <p:attrNameLst>
                                          <p:attrName>ppt_h</p:attrName>
                                        </p:attrNameLst>
                                      </p:cBhvr>
                                      <p:tavLst>
                                        <p:tav tm="0">
                                          <p:val>
                                            <p:fltVal val="0"/>
                                          </p:val>
                                        </p:tav>
                                        <p:tav tm="100000">
                                          <p:val>
                                            <p:strVal val="#ppt_h"/>
                                          </p:val>
                                        </p:tav>
                                      </p:tavLst>
                                    </p:anim>
                                    <p:anim calcmode="lin" valueType="num">
                                      <p:cBhvr>
                                        <p:cTn id="9" dur="2000" fill="hold"/>
                                        <p:tgtEl>
                                          <p:spTgt spid="54"/>
                                        </p:tgtEl>
                                        <p:attrNameLst>
                                          <p:attrName>style.rotation</p:attrName>
                                        </p:attrNameLst>
                                      </p:cBhvr>
                                      <p:tavLst>
                                        <p:tav tm="0">
                                          <p:val>
                                            <p:fltVal val="90"/>
                                          </p:val>
                                        </p:tav>
                                        <p:tav tm="100000">
                                          <p:val>
                                            <p:fltVal val="0"/>
                                          </p:val>
                                        </p:tav>
                                      </p:tavLst>
                                    </p:anim>
                                    <p:animEffect transition="in" filter="fade">
                                      <p:cBhvr>
                                        <p:cTn id="10" dur="2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480</TotalTime>
  <Words>1812</Words>
  <Application>Microsoft Office PowerPoint</Application>
  <PresentationFormat>Custom</PresentationFormat>
  <Paragraphs>258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Roboto</vt:lpstr>
      <vt:lpstr>Times New Roman</vt:lpstr>
      <vt:lpstr>Trebuchet MS</vt:lpstr>
      <vt:lpstr>Office Theme</vt:lpstr>
      <vt:lpstr>M Ạ N G  MÁY TÍNH</vt:lpstr>
      <vt:lpstr>OUR TEAM</vt:lpstr>
      <vt:lpstr>Mạng máy tính là gì ?</vt:lpstr>
      <vt:lpstr>Phân loại mạng máy tính </vt:lpstr>
      <vt:lpstr>Phân loại theo khoảng cách địa lý  </vt:lpstr>
      <vt:lpstr>KHÁI NIỆM</vt:lpstr>
      <vt:lpstr>PowerPoint Presentation</vt:lpstr>
      <vt:lpstr>Phân loại mạng theo kỹ thuật chuyển mạch </vt:lpstr>
      <vt:lpstr>TỔNG QUAN</vt:lpstr>
      <vt:lpstr>Phân loại theo kiến trúc mạng  </vt:lpstr>
      <vt:lpstr>  - Hình trạng mạng: Cách kết nối các máy tính với nhau về mặt hình học mà ta gọi là tô pô của mạng.  </vt:lpstr>
      <vt:lpstr>Phân  loại theo hệ điều hành mạng </vt:lpstr>
      <vt:lpstr>Có hai loại hệ điều hành mạng cơ bản:</vt:lpstr>
      <vt:lpstr>GIỚI THIỆU MẠNG INTERNET VÀ CÁC PHƯƠNG PHÁP TRUY CẬP INTERNET</vt:lpstr>
      <vt:lpstr>LỢI ÍCH CỦA INTERNET</vt:lpstr>
      <vt:lpstr>LỊCH SỬ HÌNH THÀNH INTERNET</vt:lpstr>
      <vt:lpstr>CÁCH THỨC HOẠT ĐỘNG</vt:lpstr>
      <vt:lpstr>CÁC PHƯƠNG PHÁP TRUY CẬP INTERNET</vt:lpstr>
      <vt:lpstr>ĐẶC TRƯNG KIẾN TRÚC MẠNG CỤC BỘ (LAN)</vt:lpstr>
      <vt:lpstr>Cấu trúc của mạng</vt:lpstr>
      <vt:lpstr>PowerPoint Presentation</vt:lpstr>
      <vt:lpstr>Các phương thức truy nhập đường truyền vật lý . </vt:lpstr>
      <vt:lpstr>CHUẨN HÓA MẠNG CỤC BỘ</vt:lpstr>
      <vt:lpstr>  - Các vấn đề chuẩn hóa mạng: + Khi thiết kế các giao thức mạng, các nhà thiết kế tự do lựa chọn kiến trúc cho riêng mình. Từ đó dẫn tới tình trạng không tương thích giữa các mạng máy tính với nhau. Vấn đề không tương thích đó làm trở ngại cho sự tương tác giữa những giao thức mạng khác nhau. Nhu cầu trao đổi thông tin càng lớn thúc đẩy việc xây dựng khung chuẩn về kiến trúc mạng để làm căn cứ cho các nhà thiết kế và chế tạo thiết bị  mạng .  + Ngoài mô hình OSI dùng cho việc chuẩn hóa các mạng nói chung, việc chuẩn hóa mạng cục bộ cũng đã được thực hiện trong một khoảng thời gian dài. Do đặc trưng riêng, việc chuẩn hóa mạng cục bộ chỉ được thực hiện trên hai tầng thấp nhất, tương ứng với tầng vật lý và liên kết dữ liệu trong mô hình OSI.</vt:lpstr>
      <vt:lpstr>PowerPoint Presentation</vt:lpstr>
      <vt:lpstr>Các chuẩn kết nối thông dụng nhất IEEE 802.X </vt:lpstr>
      <vt:lpstr>ĐẶC TÍNH VÀ HOẠT ĐỘNG CỦA CHUẨN MẠNG ETHERNET, FAST ENTHERNET.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chưa có tên</dc:title>
  <dc:creator>Trường Lê</dc:creator>
  <cp:keywords>DAFibW8NTdk,BAEvBA5obr4</cp:keywords>
  <cp:lastModifiedBy>Tran Anh Tuan</cp:lastModifiedBy>
  <cp:revision>27</cp:revision>
  <dcterms:created xsi:type="dcterms:W3CDTF">2023-05-09T13:30:58Z</dcterms:created>
  <dcterms:modified xsi:type="dcterms:W3CDTF">2023-05-15T03:27:37Z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2023-05-09T00:00:00Z</vt:filetime>
  </property>
  <property fmtid="{D5CDD505-2E9C-101B-9397-08002B2CF9AE}" pid="3" name="Creator">
    <vt:lpwstr>Canva</vt:lpwstr>
  </property>
  <property fmtid="{D5CDD505-2E9C-101B-9397-08002B2CF9AE}" pid="4" name="LastSaved">
    <vt:filetime>2023-05-09T00:00:00Z</vt:filetime>
  </property>
</Properties>
</file>