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51" d="100"/>
          <a:sy n="151" d="100"/>
        </p:scale>
        <p:origin x="62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61D0-D770-8FC3-379E-4AB2DDB7F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7AF3AB-4E1B-664D-B28F-3F27638FB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F752B7-5015-B0B9-DE94-DE87E4D3F638}"/>
              </a:ext>
            </a:extLst>
          </p:cNvPr>
          <p:cNvSpPr>
            <a:spLocks noGrp="1"/>
          </p:cNvSpPr>
          <p:nvPr>
            <p:ph type="dt" sz="half" idx="10"/>
          </p:nvPr>
        </p:nvSpPr>
        <p:spPr/>
        <p:txBody>
          <a:bodyPr/>
          <a:lstStyle/>
          <a:p>
            <a:fld id="{04D449BC-04F4-412E-92C2-B6132A501C34}" type="datetimeFigureOut">
              <a:rPr lang="en-US" smtClean="0"/>
              <a:t>12/5/2024</a:t>
            </a:fld>
            <a:endParaRPr lang="en-US"/>
          </a:p>
        </p:txBody>
      </p:sp>
      <p:sp>
        <p:nvSpPr>
          <p:cNvPr id="5" name="Footer Placeholder 4">
            <a:extLst>
              <a:ext uri="{FF2B5EF4-FFF2-40B4-BE49-F238E27FC236}">
                <a16:creationId xmlns:a16="http://schemas.microsoft.com/office/drawing/2014/main" id="{10E4115E-FA7D-A126-C477-497784BA6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035B6-B552-39A4-6CEC-A6A798EC8813}"/>
              </a:ext>
            </a:extLst>
          </p:cNvPr>
          <p:cNvSpPr>
            <a:spLocks noGrp="1"/>
          </p:cNvSpPr>
          <p:nvPr>
            <p:ph type="sldNum" sz="quarter" idx="12"/>
          </p:nvPr>
        </p:nvSpPr>
        <p:spPr/>
        <p:txBody>
          <a:bodyPr/>
          <a:lstStyle/>
          <a:p>
            <a:fld id="{4996EC2E-78CD-4FCB-AC4A-B75E6ED61226}" type="slidenum">
              <a:rPr lang="en-US" smtClean="0"/>
              <a:t>‹#›</a:t>
            </a:fld>
            <a:endParaRPr lang="en-US"/>
          </a:p>
        </p:txBody>
      </p:sp>
    </p:spTree>
    <p:extLst>
      <p:ext uri="{BB962C8B-B14F-4D97-AF65-F5344CB8AC3E}">
        <p14:creationId xmlns:p14="http://schemas.microsoft.com/office/powerpoint/2010/main" val="216110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61C2-3F3F-45D5-A90A-D4D591CAAB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3C4E31-4C52-F3D6-A915-D96CE7B89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4E077-5361-EDDE-7909-4D463479A35A}"/>
              </a:ext>
            </a:extLst>
          </p:cNvPr>
          <p:cNvSpPr>
            <a:spLocks noGrp="1"/>
          </p:cNvSpPr>
          <p:nvPr>
            <p:ph type="dt" sz="half" idx="10"/>
          </p:nvPr>
        </p:nvSpPr>
        <p:spPr/>
        <p:txBody>
          <a:bodyPr/>
          <a:lstStyle/>
          <a:p>
            <a:fld id="{04D449BC-04F4-412E-92C2-B6132A501C34}" type="datetimeFigureOut">
              <a:rPr lang="en-US" smtClean="0"/>
              <a:t>12/5/2024</a:t>
            </a:fld>
            <a:endParaRPr lang="en-US"/>
          </a:p>
        </p:txBody>
      </p:sp>
      <p:sp>
        <p:nvSpPr>
          <p:cNvPr id="5" name="Footer Placeholder 4">
            <a:extLst>
              <a:ext uri="{FF2B5EF4-FFF2-40B4-BE49-F238E27FC236}">
                <a16:creationId xmlns:a16="http://schemas.microsoft.com/office/drawing/2014/main" id="{DD155374-2A9A-CF88-E693-7D42107FB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06508-8E94-FE65-A4CA-3018D070A5D6}"/>
              </a:ext>
            </a:extLst>
          </p:cNvPr>
          <p:cNvSpPr>
            <a:spLocks noGrp="1"/>
          </p:cNvSpPr>
          <p:nvPr>
            <p:ph type="sldNum" sz="quarter" idx="12"/>
          </p:nvPr>
        </p:nvSpPr>
        <p:spPr/>
        <p:txBody>
          <a:bodyPr/>
          <a:lstStyle/>
          <a:p>
            <a:fld id="{4996EC2E-78CD-4FCB-AC4A-B75E6ED61226}" type="slidenum">
              <a:rPr lang="en-US" smtClean="0"/>
              <a:t>‹#›</a:t>
            </a:fld>
            <a:endParaRPr lang="en-US"/>
          </a:p>
        </p:txBody>
      </p:sp>
    </p:spTree>
    <p:extLst>
      <p:ext uri="{BB962C8B-B14F-4D97-AF65-F5344CB8AC3E}">
        <p14:creationId xmlns:p14="http://schemas.microsoft.com/office/powerpoint/2010/main" val="24845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B27E7-CD0C-32D9-C14A-42D4237D3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36F12B-C934-CAB3-85D8-1CF1B4AA9B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9502E-B74E-608F-A1E3-22C63FEEFE94}"/>
              </a:ext>
            </a:extLst>
          </p:cNvPr>
          <p:cNvSpPr>
            <a:spLocks noGrp="1"/>
          </p:cNvSpPr>
          <p:nvPr>
            <p:ph type="dt" sz="half" idx="10"/>
          </p:nvPr>
        </p:nvSpPr>
        <p:spPr/>
        <p:txBody>
          <a:bodyPr/>
          <a:lstStyle/>
          <a:p>
            <a:fld id="{04D449BC-04F4-412E-92C2-B6132A501C34}" type="datetimeFigureOut">
              <a:rPr lang="en-US" smtClean="0"/>
              <a:t>12/5/2024</a:t>
            </a:fld>
            <a:endParaRPr lang="en-US"/>
          </a:p>
        </p:txBody>
      </p:sp>
      <p:sp>
        <p:nvSpPr>
          <p:cNvPr id="5" name="Footer Placeholder 4">
            <a:extLst>
              <a:ext uri="{FF2B5EF4-FFF2-40B4-BE49-F238E27FC236}">
                <a16:creationId xmlns:a16="http://schemas.microsoft.com/office/drawing/2014/main" id="{934AA7C5-79AD-9701-ABFC-317B106A0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4C0FF-1EAA-25F1-15E5-4FD339D6EFD6}"/>
              </a:ext>
            </a:extLst>
          </p:cNvPr>
          <p:cNvSpPr>
            <a:spLocks noGrp="1"/>
          </p:cNvSpPr>
          <p:nvPr>
            <p:ph type="sldNum" sz="quarter" idx="12"/>
          </p:nvPr>
        </p:nvSpPr>
        <p:spPr/>
        <p:txBody>
          <a:bodyPr/>
          <a:lstStyle/>
          <a:p>
            <a:fld id="{4996EC2E-78CD-4FCB-AC4A-B75E6ED61226}" type="slidenum">
              <a:rPr lang="en-US" smtClean="0"/>
              <a:t>‹#›</a:t>
            </a:fld>
            <a:endParaRPr lang="en-US"/>
          </a:p>
        </p:txBody>
      </p:sp>
    </p:spTree>
    <p:extLst>
      <p:ext uri="{BB962C8B-B14F-4D97-AF65-F5344CB8AC3E}">
        <p14:creationId xmlns:p14="http://schemas.microsoft.com/office/powerpoint/2010/main" val="68974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3447-78AB-058C-0A82-092C740829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39FF9-0D78-E408-4374-1D75D0EF0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121DC-ABF7-F1F7-69EF-D4350EB46573}"/>
              </a:ext>
            </a:extLst>
          </p:cNvPr>
          <p:cNvSpPr>
            <a:spLocks noGrp="1"/>
          </p:cNvSpPr>
          <p:nvPr>
            <p:ph type="dt" sz="half" idx="10"/>
          </p:nvPr>
        </p:nvSpPr>
        <p:spPr/>
        <p:txBody>
          <a:bodyPr/>
          <a:lstStyle/>
          <a:p>
            <a:fld id="{04D449BC-04F4-412E-92C2-B6132A501C34}" type="datetimeFigureOut">
              <a:rPr lang="en-US" smtClean="0"/>
              <a:t>12/5/2024</a:t>
            </a:fld>
            <a:endParaRPr lang="en-US"/>
          </a:p>
        </p:txBody>
      </p:sp>
      <p:sp>
        <p:nvSpPr>
          <p:cNvPr id="5" name="Footer Placeholder 4">
            <a:extLst>
              <a:ext uri="{FF2B5EF4-FFF2-40B4-BE49-F238E27FC236}">
                <a16:creationId xmlns:a16="http://schemas.microsoft.com/office/drawing/2014/main" id="{ACA8E13E-8095-7139-9986-FE3EA32A1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D253D-BF00-E659-5D38-D23B2ABC0BC2}"/>
              </a:ext>
            </a:extLst>
          </p:cNvPr>
          <p:cNvSpPr>
            <a:spLocks noGrp="1"/>
          </p:cNvSpPr>
          <p:nvPr>
            <p:ph type="sldNum" sz="quarter" idx="12"/>
          </p:nvPr>
        </p:nvSpPr>
        <p:spPr/>
        <p:txBody>
          <a:bodyPr/>
          <a:lstStyle/>
          <a:p>
            <a:fld id="{4996EC2E-78CD-4FCB-AC4A-B75E6ED61226}" type="slidenum">
              <a:rPr lang="en-US" smtClean="0"/>
              <a:t>‹#›</a:t>
            </a:fld>
            <a:endParaRPr lang="en-US"/>
          </a:p>
        </p:txBody>
      </p:sp>
    </p:spTree>
    <p:extLst>
      <p:ext uri="{BB962C8B-B14F-4D97-AF65-F5344CB8AC3E}">
        <p14:creationId xmlns:p14="http://schemas.microsoft.com/office/powerpoint/2010/main" val="405219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3851-99DB-7872-6D15-4BAFF26CDB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49F3A6-FB08-2BD7-31EF-CB89229E47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AADB3-3743-D542-F0F4-99F42CAF9605}"/>
              </a:ext>
            </a:extLst>
          </p:cNvPr>
          <p:cNvSpPr>
            <a:spLocks noGrp="1"/>
          </p:cNvSpPr>
          <p:nvPr>
            <p:ph type="dt" sz="half" idx="10"/>
          </p:nvPr>
        </p:nvSpPr>
        <p:spPr/>
        <p:txBody>
          <a:bodyPr/>
          <a:lstStyle/>
          <a:p>
            <a:fld id="{04D449BC-04F4-412E-92C2-B6132A501C34}" type="datetimeFigureOut">
              <a:rPr lang="en-US" smtClean="0"/>
              <a:t>12/5/2024</a:t>
            </a:fld>
            <a:endParaRPr lang="en-US"/>
          </a:p>
        </p:txBody>
      </p:sp>
      <p:sp>
        <p:nvSpPr>
          <p:cNvPr id="5" name="Footer Placeholder 4">
            <a:extLst>
              <a:ext uri="{FF2B5EF4-FFF2-40B4-BE49-F238E27FC236}">
                <a16:creationId xmlns:a16="http://schemas.microsoft.com/office/drawing/2014/main" id="{AF4DAA62-04CE-D29C-BCEB-55066B6AC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44D4C-07A9-3BFB-C5BE-32AD2BC45A3C}"/>
              </a:ext>
            </a:extLst>
          </p:cNvPr>
          <p:cNvSpPr>
            <a:spLocks noGrp="1"/>
          </p:cNvSpPr>
          <p:nvPr>
            <p:ph type="sldNum" sz="quarter" idx="12"/>
          </p:nvPr>
        </p:nvSpPr>
        <p:spPr/>
        <p:txBody>
          <a:bodyPr/>
          <a:lstStyle/>
          <a:p>
            <a:fld id="{4996EC2E-78CD-4FCB-AC4A-B75E6ED61226}" type="slidenum">
              <a:rPr lang="en-US" smtClean="0"/>
              <a:t>‹#›</a:t>
            </a:fld>
            <a:endParaRPr lang="en-US"/>
          </a:p>
        </p:txBody>
      </p:sp>
    </p:spTree>
    <p:extLst>
      <p:ext uri="{BB962C8B-B14F-4D97-AF65-F5344CB8AC3E}">
        <p14:creationId xmlns:p14="http://schemas.microsoft.com/office/powerpoint/2010/main" val="2279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A00D-E49E-C7DF-F692-0BA4B9946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0756E-D303-5685-6C88-DD118DF681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456DD8-6BA9-7648-41E3-403BE70A10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3F372B-1E4C-A45A-C2FA-6D85D9812A4A}"/>
              </a:ext>
            </a:extLst>
          </p:cNvPr>
          <p:cNvSpPr>
            <a:spLocks noGrp="1"/>
          </p:cNvSpPr>
          <p:nvPr>
            <p:ph type="dt" sz="half" idx="10"/>
          </p:nvPr>
        </p:nvSpPr>
        <p:spPr/>
        <p:txBody>
          <a:bodyPr/>
          <a:lstStyle/>
          <a:p>
            <a:fld id="{04D449BC-04F4-412E-92C2-B6132A501C34}" type="datetimeFigureOut">
              <a:rPr lang="en-US" smtClean="0"/>
              <a:t>12/5/2024</a:t>
            </a:fld>
            <a:endParaRPr lang="en-US"/>
          </a:p>
        </p:txBody>
      </p:sp>
      <p:sp>
        <p:nvSpPr>
          <p:cNvPr id="6" name="Footer Placeholder 5">
            <a:extLst>
              <a:ext uri="{FF2B5EF4-FFF2-40B4-BE49-F238E27FC236}">
                <a16:creationId xmlns:a16="http://schemas.microsoft.com/office/drawing/2014/main" id="{4467F744-61E6-C56C-65A6-A056A1BD6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B7286-9BFC-AA06-B5C2-4AC8DEC23A57}"/>
              </a:ext>
            </a:extLst>
          </p:cNvPr>
          <p:cNvSpPr>
            <a:spLocks noGrp="1"/>
          </p:cNvSpPr>
          <p:nvPr>
            <p:ph type="sldNum" sz="quarter" idx="12"/>
          </p:nvPr>
        </p:nvSpPr>
        <p:spPr/>
        <p:txBody>
          <a:bodyPr/>
          <a:lstStyle/>
          <a:p>
            <a:fld id="{4996EC2E-78CD-4FCB-AC4A-B75E6ED61226}" type="slidenum">
              <a:rPr lang="en-US" smtClean="0"/>
              <a:t>‹#›</a:t>
            </a:fld>
            <a:endParaRPr lang="en-US"/>
          </a:p>
        </p:txBody>
      </p:sp>
    </p:spTree>
    <p:extLst>
      <p:ext uri="{BB962C8B-B14F-4D97-AF65-F5344CB8AC3E}">
        <p14:creationId xmlns:p14="http://schemas.microsoft.com/office/powerpoint/2010/main" val="174657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F69F-5731-952B-6D23-1D410F5D87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1A32D2-8D4B-D2B9-1205-B8C3C7333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DF5837-C698-0305-BC9A-1555E33145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23551B-3A54-95F0-52B6-5150EB49A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D25BA-0EC7-B515-E4EF-2FE13801A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9C5B72-1585-438F-6363-38C5B4403B7A}"/>
              </a:ext>
            </a:extLst>
          </p:cNvPr>
          <p:cNvSpPr>
            <a:spLocks noGrp="1"/>
          </p:cNvSpPr>
          <p:nvPr>
            <p:ph type="dt" sz="half" idx="10"/>
          </p:nvPr>
        </p:nvSpPr>
        <p:spPr/>
        <p:txBody>
          <a:bodyPr/>
          <a:lstStyle/>
          <a:p>
            <a:fld id="{04D449BC-04F4-412E-92C2-B6132A501C34}" type="datetimeFigureOut">
              <a:rPr lang="en-US" smtClean="0"/>
              <a:t>12/5/2024</a:t>
            </a:fld>
            <a:endParaRPr lang="en-US"/>
          </a:p>
        </p:txBody>
      </p:sp>
      <p:sp>
        <p:nvSpPr>
          <p:cNvPr id="8" name="Footer Placeholder 7">
            <a:extLst>
              <a:ext uri="{FF2B5EF4-FFF2-40B4-BE49-F238E27FC236}">
                <a16:creationId xmlns:a16="http://schemas.microsoft.com/office/drawing/2014/main" id="{43DD1909-49AC-F19B-0AF6-C2E5364F71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601D22-996A-34D5-5BF1-47F752D9D164}"/>
              </a:ext>
            </a:extLst>
          </p:cNvPr>
          <p:cNvSpPr>
            <a:spLocks noGrp="1"/>
          </p:cNvSpPr>
          <p:nvPr>
            <p:ph type="sldNum" sz="quarter" idx="12"/>
          </p:nvPr>
        </p:nvSpPr>
        <p:spPr/>
        <p:txBody>
          <a:bodyPr/>
          <a:lstStyle/>
          <a:p>
            <a:fld id="{4996EC2E-78CD-4FCB-AC4A-B75E6ED61226}" type="slidenum">
              <a:rPr lang="en-US" smtClean="0"/>
              <a:t>‹#›</a:t>
            </a:fld>
            <a:endParaRPr lang="en-US"/>
          </a:p>
        </p:txBody>
      </p:sp>
    </p:spTree>
    <p:extLst>
      <p:ext uri="{BB962C8B-B14F-4D97-AF65-F5344CB8AC3E}">
        <p14:creationId xmlns:p14="http://schemas.microsoft.com/office/powerpoint/2010/main" val="419006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A908-A526-D21C-0B9E-A800625909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A4FC90-AB05-309B-15BE-D45D29684081}"/>
              </a:ext>
            </a:extLst>
          </p:cNvPr>
          <p:cNvSpPr>
            <a:spLocks noGrp="1"/>
          </p:cNvSpPr>
          <p:nvPr>
            <p:ph type="dt" sz="half" idx="10"/>
          </p:nvPr>
        </p:nvSpPr>
        <p:spPr/>
        <p:txBody>
          <a:bodyPr/>
          <a:lstStyle/>
          <a:p>
            <a:fld id="{04D449BC-04F4-412E-92C2-B6132A501C34}" type="datetimeFigureOut">
              <a:rPr lang="en-US" smtClean="0"/>
              <a:t>12/5/2024</a:t>
            </a:fld>
            <a:endParaRPr lang="en-US"/>
          </a:p>
        </p:txBody>
      </p:sp>
      <p:sp>
        <p:nvSpPr>
          <p:cNvPr id="4" name="Footer Placeholder 3">
            <a:extLst>
              <a:ext uri="{FF2B5EF4-FFF2-40B4-BE49-F238E27FC236}">
                <a16:creationId xmlns:a16="http://schemas.microsoft.com/office/drawing/2014/main" id="{0CDB7CE4-15FD-C4FE-0A79-F76BD3C5B2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A00E69-A3AA-BB8A-CA13-0B97414455A4}"/>
              </a:ext>
            </a:extLst>
          </p:cNvPr>
          <p:cNvSpPr>
            <a:spLocks noGrp="1"/>
          </p:cNvSpPr>
          <p:nvPr>
            <p:ph type="sldNum" sz="quarter" idx="12"/>
          </p:nvPr>
        </p:nvSpPr>
        <p:spPr/>
        <p:txBody>
          <a:bodyPr/>
          <a:lstStyle/>
          <a:p>
            <a:fld id="{4996EC2E-78CD-4FCB-AC4A-B75E6ED61226}" type="slidenum">
              <a:rPr lang="en-US" smtClean="0"/>
              <a:t>‹#›</a:t>
            </a:fld>
            <a:endParaRPr lang="en-US"/>
          </a:p>
        </p:txBody>
      </p:sp>
    </p:spTree>
    <p:extLst>
      <p:ext uri="{BB962C8B-B14F-4D97-AF65-F5344CB8AC3E}">
        <p14:creationId xmlns:p14="http://schemas.microsoft.com/office/powerpoint/2010/main" val="306518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D3E71-CBB6-14CA-3662-75C9756A0348}"/>
              </a:ext>
            </a:extLst>
          </p:cNvPr>
          <p:cNvSpPr>
            <a:spLocks noGrp="1"/>
          </p:cNvSpPr>
          <p:nvPr>
            <p:ph type="dt" sz="half" idx="10"/>
          </p:nvPr>
        </p:nvSpPr>
        <p:spPr/>
        <p:txBody>
          <a:bodyPr/>
          <a:lstStyle/>
          <a:p>
            <a:fld id="{04D449BC-04F4-412E-92C2-B6132A501C34}" type="datetimeFigureOut">
              <a:rPr lang="en-US" smtClean="0"/>
              <a:t>12/5/2024</a:t>
            </a:fld>
            <a:endParaRPr lang="en-US"/>
          </a:p>
        </p:txBody>
      </p:sp>
      <p:sp>
        <p:nvSpPr>
          <p:cNvPr id="3" name="Footer Placeholder 2">
            <a:extLst>
              <a:ext uri="{FF2B5EF4-FFF2-40B4-BE49-F238E27FC236}">
                <a16:creationId xmlns:a16="http://schemas.microsoft.com/office/drawing/2014/main" id="{5F51C18E-CB7B-2801-7548-B8175D15D1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293B36-91CB-95BF-7557-AB298706F18E}"/>
              </a:ext>
            </a:extLst>
          </p:cNvPr>
          <p:cNvSpPr>
            <a:spLocks noGrp="1"/>
          </p:cNvSpPr>
          <p:nvPr>
            <p:ph type="sldNum" sz="quarter" idx="12"/>
          </p:nvPr>
        </p:nvSpPr>
        <p:spPr/>
        <p:txBody>
          <a:bodyPr/>
          <a:lstStyle/>
          <a:p>
            <a:fld id="{4996EC2E-78CD-4FCB-AC4A-B75E6ED61226}" type="slidenum">
              <a:rPr lang="en-US" smtClean="0"/>
              <a:t>‹#›</a:t>
            </a:fld>
            <a:endParaRPr lang="en-US"/>
          </a:p>
        </p:txBody>
      </p:sp>
    </p:spTree>
    <p:extLst>
      <p:ext uri="{BB962C8B-B14F-4D97-AF65-F5344CB8AC3E}">
        <p14:creationId xmlns:p14="http://schemas.microsoft.com/office/powerpoint/2010/main" val="128135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553E-B33E-F252-2508-21A8244EC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AC55B1-4730-1108-00B2-7926B630CC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BE9B1-217B-84D3-30AC-F1B9FEEE1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0B9BA8-AAF3-5701-EF17-23A0FA7CE4FD}"/>
              </a:ext>
            </a:extLst>
          </p:cNvPr>
          <p:cNvSpPr>
            <a:spLocks noGrp="1"/>
          </p:cNvSpPr>
          <p:nvPr>
            <p:ph type="dt" sz="half" idx="10"/>
          </p:nvPr>
        </p:nvSpPr>
        <p:spPr/>
        <p:txBody>
          <a:bodyPr/>
          <a:lstStyle/>
          <a:p>
            <a:fld id="{04D449BC-04F4-412E-92C2-B6132A501C34}" type="datetimeFigureOut">
              <a:rPr lang="en-US" smtClean="0"/>
              <a:t>12/5/2024</a:t>
            </a:fld>
            <a:endParaRPr lang="en-US"/>
          </a:p>
        </p:txBody>
      </p:sp>
      <p:sp>
        <p:nvSpPr>
          <p:cNvPr id="6" name="Footer Placeholder 5">
            <a:extLst>
              <a:ext uri="{FF2B5EF4-FFF2-40B4-BE49-F238E27FC236}">
                <a16:creationId xmlns:a16="http://schemas.microsoft.com/office/drawing/2014/main" id="{1EF7285A-A5F0-D72B-8DB6-74D3ACF356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C09DF-1E5E-415C-D1DE-6260EF4F4430}"/>
              </a:ext>
            </a:extLst>
          </p:cNvPr>
          <p:cNvSpPr>
            <a:spLocks noGrp="1"/>
          </p:cNvSpPr>
          <p:nvPr>
            <p:ph type="sldNum" sz="quarter" idx="12"/>
          </p:nvPr>
        </p:nvSpPr>
        <p:spPr/>
        <p:txBody>
          <a:bodyPr/>
          <a:lstStyle/>
          <a:p>
            <a:fld id="{4996EC2E-78CD-4FCB-AC4A-B75E6ED61226}" type="slidenum">
              <a:rPr lang="en-US" smtClean="0"/>
              <a:t>‹#›</a:t>
            </a:fld>
            <a:endParaRPr lang="en-US"/>
          </a:p>
        </p:txBody>
      </p:sp>
    </p:spTree>
    <p:extLst>
      <p:ext uri="{BB962C8B-B14F-4D97-AF65-F5344CB8AC3E}">
        <p14:creationId xmlns:p14="http://schemas.microsoft.com/office/powerpoint/2010/main" val="329775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E995-6BA5-C71C-35CC-457946D8A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5C4D46-F6C6-05BC-E026-D2947E722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6B599F-7CF7-66FE-7698-73DC76986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CEC64-6FD4-6819-6CC7-107DA4523B2E}"/>
              </a:ext>
            </a:extLst>
          </p:cNvPr>
          <p:cNvSpPr>
            <a:spLocks noGrp="1"/>
          </p:cNvSpPr>
          <p:nvPr>
            <p:ph type="dt" sz="half" idx="10"/>
          </p:nvPr>
        </p:nvSpPr>
        <p:spPr/>
        <p:txBody>
          <a:bodyPr/>
          <a:lstStyle/>
          <a:p>
            <a:fld id="{04D449BC-04F4-412E-92C2-B6132A501C34}" type="datetimeFigureOut">
              <a:rPr lang="en-US" smtClean="0"/>
              <a:t>12/5/2024</a:t>
            </a:fld>
            <a:endParaRPr lang="en-US"/>
          </a:p>
        </p:txBody>
      </p:sp>
      <p:sp>
        <p:nvSpPr>
          <p:cNvPr id="6" name="Footer Placeholder 5">
            <a:extLst>
              <a:ext uri="{FF2B5EF4-FFF2-40B4-BE49-F238E27FC236}">
                <a16:creationId xmlns:a16="http://schemas.microsoft.com/office/drawing/2014/main" id="{2614C495-15FF-1649-16AE-B0F4FDF5E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A22E2D-4A4F-A649-AB9D-3EE6789D98A3}"/>
              </a:ext>
            </a:extLst>
          </p:cNvPr>
          <p:cNvSpPr>
            <a:spLocks noGrp="1"/>
          </p:cNvSpPr>
          <p:nvPr>
            <p:ph type="sldNum" sz="quarter" idx="12"/>
          </p:nvPr>
        </p:nvSpPr>
        <p:spPr/>
        <p:txBody>
          <a:bodyPr/>
          <a:lstStyle/>
          <a:p>
            <a:fld id="{4996EC2E-78CD-4FCB-AC4A-B75E6ED61226}" type="slidenum">
              <a:rPr lang="en-US" smtClean="0"/>
              <a:t>‹#›</a:t>
            </a:fld>
            <a:endParaRPr lang="en-US"/>
          </a:p>
        </p:txBody>
      </p:sp>
    </p:spTree>
    <p:extLst>
      <p:ext uri="{BB962C8B-B14F-4D97-AF65-F5344CB8AC3E}">
        <p14:creationId xmlns:p14="http://schemas.microsoft.com/office/powerpoint/2010/main" val="311134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AFDDEE-8272-4A45-629F-CAD9FECF4B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28C4C9-1241-1896-5655-2CC9AA458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FAEA7-0005-C55B-325F-AF6F32E0F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D449BC-04F4-412E-92C2-B6132A501C34}" type="datetimeFigureOut">
              <a:rPr lang="en-US" smtClean="0"/>
              <a:t>12/5/2024</a:t>
            </a:fld>
            <a:endParaRPr lang="en-US"/>
          </a:p>
        </p:txBody>
      </p:sp>
      <p:sp>
        <p:nvSpPr>
          <p:cNvPr id="5" name="Footer Placeholder 4">
            <a:extLst>
              <a:ext uri="{FF2B5EF4-FFF2-40B4-BE49-F238E27FC236}">
                <a16:creationId xmlns:a16="http://schemas.microsoft.com/office/drawing/2014/main" id="{87D5FEA4-A91C-EF0B-DB5A-197A6FCE1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63A7C5-4A6E-4697-AD5A-2795BC286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96EC2E-78CD-4FCB-AC4A-B75E6ED61226}" type="slidenum">
              <a:rPr lang="en-US" smtClean="0"/>
              <a:t>‹#›</a:t>
            </a:fld>
            <a:endParaRPr lang="en-US"/>
          </a:p>
        </p:txBody>
      </p:sp>
    </p:spTree>
    <p:extLst>
      <p:ext uri="{BB962C8B-B14F-4D97-AF65-F5344CB8AC3E}">
        <p14:creationId xmlns:p14="http://schemas.microsoft.com/office/powerpoint/2010/main" val="2460485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moon over a desert">
            <a:extLst>
              <a:ext uri="{FF2B5EF4-FFF2-40B4-BE49-F238E27FC236}">
                <a16:creationId xmlns:a16="http://schemas.microsoft.com/office/drawing/2014/main" id="{53FEA217-29D4-DA2D-706D-13BB805CDF84}"/>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24981"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8FF1412A-C7BA-039A-9C5A-17189F24DA64}"/>
              </a:ext>
            </a:extLst>
          </p:cNvPr>
          <p:cNvSpPr>
            <a:spLocks noGrp="1"/>
          </p:cNvSpPr>
          <p:nvPr>
            <p:ph type="ctrTitle"/>
          </p:nvPr>
        </p:nvSpPr>
        <p:spPr>
          <a:xfrm>
            <a:off x="1524000" y="1122363"/>
            <a:ext cx="9144000" cy="3063240"/>
          </a:xfrm>
        </p:spPr>
        <p:txBody>
          <a:bodyPr>
            <a:normAutofit/>
          </a:bodyPr>
          <a:lstStyle/>
          <a:p>
            <a:r>
              <a:rPr lang="en-US" sz="6600" dirty="0">
                <a:solidFill>
                  <a:schemeClr val="bg1"/>
                </a:solidFill>
              </a:rPr>
              <a:t>Game Collection </a:t>
            </a:r>
            <a:r>
              <a:rPr lang="en-US" sz="6600" dirty="0" err="1">
                <a:solidFill>
                  <a:schemeClr val="bg1"/>
                </a:solidFill>
              </a:rPr>
              <a:t>Managment</a:t>
            </a:r>
            <a:endParaRPr lang="en-US" sz="6600" dirty="0">
              <a:solidFill>
                <a:schemeClr val="bg1"/>
              </a:solidFill>
            </a:endParaRPr>
          </a:p>
        </p:txBody>
      </p:sp>
      <p:sp>
        <p:nvSpPr>
          <p:cNvPr id="3" name="Subtitle 2">
            <a:extLst>
              <a:ext uri="{FF2B5EF4-FFF2-40B4-BE49-F238E27FC236}">
                <a16:creationId xmlns:a16="http://schemas.microsoft.com/office/drawing/2014/main" id="{797D996C-5ED0-587F-18BE-1447C0FB344F}"/>
              </a:ext>
            </a:extLst>
          </p:cNvPr>
          <p:cNvSpPr>
            <a:spLocks noGrp="1"/>
          </p:cNvSpPr>
          <p:nvPr>
            <p:ph type="subTitle" idx="1"/>
          </p:nvPr>
        </p:nvSpPr>
        <p:spPr>
          <a:xfrm>
            <a:off x="1527048" y="4599432"/>
            <a:ext cx="9144000" cy="1536192"/>
          </a:xfrm>
        </p:spPr>
        <p:txBody>
          <a:bodyPr>
            <a:normAutofit/>
          </a:bodyPr>
          <a:lstStyle/>
          <a:p>
            <a:r>
              <a:rPr lang="en-US">
                <a:solidFill>
                  <a:schemeClr val="bg1"/>
                </a:solidFill>
              </a:rPr>
              <a:t>By Tuan</a:t>
            </a:r>
          </a:p>
        </p:txBody>
      </p:sp>
      <p:sp>
        <p:nvSpPr>
          <p:cNvPr id="2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4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black and white object&#10;&#10;Description automatically generated">
            <a:extLst>
              <a:ext uri="{FF2B5EF4-FFF2-40B4-BE49-F238E27FC236}">
                <a16:creationId xmlns:a16="http://schemas.microsoft.com/office/drawing/2014/main" id="{57A1D3B9-1E48-D81E-5EE8-AFBF72D83B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21" r="1" b="1"/>
          <a:stretch/>
        </p:blipFill>
        <p:spPr>
          <a:xfrm>
            <a:off x="20" y="-8290"/>
            <a:ext cx="12191980" cy="6866290"/>
          </a:xfrm>
          <a:prstGeom prst="rect">
            <a:avLst/>
          </a:prstGeom>
        </p:spPr>
      </p:pic>
      <p:sp>
        <p:nvSpPr>
          <p:cNvPr id="6" name="TextBox 5">
            <a:extLst>
              <a:ext uri="{FF2B5EF4-FFF2-40B4-BE49-F238E27FC236}">
                <a16:creationId xmlns:a16="http://schemas.microsoft.com/office/drawing/2014/main" id="{87DCC9DD-D18C-866D-DAFC-7D035F4C6A0A}"/>
              </a:ext>
            </a:extLst>
          </p:cNvPr>
          <p:cNvSpPr txBox="1"/>
          <p:nvPr/>
        </p:nvSpPr>
        <p:spPr>
          <a:xfrm>
            <a:off x="4713317" y="2025536"/>
            <a:ext cx="4215938"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7F931CF1-1104-EFB7-201A-77BEAD72744C}"/>
              </a:ext>
            </a:extLst>
          </p:cNvPr>
          <p:cNvSpPr txBox="1"/>
          <p:nvPr/>
        </p:nvSpPr>
        <p:spPr>
          <a:xfrm>
            <a:off x="1456766" y="2210202"/>
            <a:ext cx="9277349" cy="1938992"/>
          </a:xfrm>
          <a:prstGeom prst="rect">
            <a:avLst/>
          </a:prstGeom>
          <a:noFill/>
        </p:spPr>
        <p:txBody>
          <a:bodyPr wrap="square" rtlCol="0">
            <a:spAutoFit/>
          </a:bodyPr>
          <a:lstStyle/>
          <a:p>
            <a:pPr algn="just"/>
            <a:r>
              <a:rPr lang="en-US" sz="2400" dirty="0">
                <a:solidFill>
                  <a:schemeClr val="bg1"/>
                </a:solidFill>
              </a:rPr>
              <a:t>A database-driven Windows Forms desktop app for managing video games across multiple platforms and genres. It will store game details (title, release date, developer, publisher), platforms (e.g., Xbox, PlayStation, PC), and genres (e.g., RPG, FPS, Adventure). Features include creating, editing, and searching</a:t>
            </a:r>
            <a:r>
              <a:rPr lang="en-US" dirty="0">
                <a:solidFill>
                  <a:schemeClr val="bg1"/>
                </a:solidFill>
              </a:rPr>
              <a:t>.</a:t>
            </a:r>
          </a:p>
        </p:txBody>
      </p:sp>
      <p:sp>
        <p:nvSpPr>
          <p:cNvPr id="4" name="TextBox 3">
            <a:extLst>
              <a:ext uri="{FF2B5EF4-FFF2-40B4-BE49-F238E27FC236}">
                <a16:creationId xmlns:a16="http://schemas.microsoft.com/office/drawing/2014/main" id="{35FE5585-9CF1-AD63-E2B2-AB9F5DCCF009}"/>
              </a:ext>
            </a:extLst>
          </p:cNvPr>
          <p:cNvSpPr txBox="1"/>
          <p:nvPr/>
        </p:nvSpPr>
        <p:spPr>
          <a:xfrm>
            <a:off x="431800" y="601420"/>
            <a:ext cx="11169650" cy="646331"/>
          </a:xfrm>
          <a:prstGeom prst="rect">
            <a:avLst/>
          </a:prstGeom>
          <a:noFill/>
        </p:spPr>
        <p:txBody>
          <a:bodyPr wrap="square" rtlCol="0">
            <a:spAutoFit/>
          </a:bodyPr>
          <a:lstStyle/>
          <a:p>
            <a:pPr algn="ctr"/>
            <a:r>
              <a:rPr lang="en-US" sz="3600" dirty="0">
                <a:solidFill>
                  <a:schemeClr val="bg1"/>
                </a:solidFill>
              </a:rPr>
              <a:t>What is Game Collection Management application?</a:t>
            </a:r>
            <a:endParaRPr lang="en-US" sz="3600" dirty="0"/>
          </a:p>
        </p:txBody>
      </p:sp>
    </p:spTree>
    <p:extLst>
      <p:ext uri="{BB962C8B-B14F-4D97-AF65-F5344CB8AC3E}">
        <p14:creationId xmlns:p14="http://schemas.microsoft.com/office/powerpoint/2010/main" val="263141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ack wavy surface with a black background&#10;&#10;Description automatically generated with medium confidence">
            <a:extLst>
              <a:ext uri="{FF2B5EF4-FFF2-40B4-BE49-F238E27FC236}">
                <a16:creationId xmlns:a16="http://schemas.microsoft.com/office/drawing/2014/main" id="{B931EFAC-F085-069C-C7D3-4C9279C0DDE2}"/>
              </a:ext>
            </a:extLst>
          </p:cNvPr>
          <p:cNvPicPr>
            <a:picLocks noChangeAspect="1"/>
          </p:cNvPicPr>
          <p:nvPr/>
        </p:nvPicPr>
        <p:blipFill>
          <a:blip r:embed="rId2">
            <a:extLst>
              <a:ext uri="{28A0092B-C50C-407E-A947-70E740481C1C}">
                <a14:useLocalDpi xmlns:a14="http://schemas.microsoft.com/office/drawing/2010/main" val="0"/>
              </a:ext>
            </a:extLst>
          </a:blip>
          <a:srcRect r="35356" b="9091"/>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AE57ED-2206-26B4-36B6-FABFC1C7AA94}"/>
              </a:ext>
            </a:extLst>
          </p:cNvPr>
          <p:cNvSpPr>
            <a:spLocks noGrp="1"/>
          </p:cNvSpPr>
          <p:nvPr>
            <p:ph type="title"/>
          </p:nvPr>
        </p:nvSpPr>
        <p:spPr>
          <a:xfrm>
            <a:off x="371094" y="1161288"/>
            <a:ext cx="3438906" cy="1124712"/>
          </a:xfrm>
        </p:spPr>
        <p:txBody>
          <a:bodyPr anchor="b">
            <a:normAutofit/>
          </a:bodyPr>
          <a:lstStyle/>
          <a:p>
            <a:r>
              <a:rPr lang="en-US" sz="4000" dirty="0">
                <a:solidFill>
                  <a:schemeClr val="bg1"/>
                </a:solidFill>
              </a:rPr>
              <a:t>Business Rules</a:t>
            </a:r>
            <a:endParaRPr lang="en-US" sz="2800" dirty="0">
              <a:solidFill>
                <a:schemeClr val="bg1"/>
              </a:solidFill>
            </a:endParaRP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9370A5FC-6902-B265-AA7B-75F5DD3F0146}"/>
              </a:ext>
            </a:extLst>
          </p:cNvPr>
          <p:cNvSpPr>
            <a:spLocks noGrp="1"/>
          </p:cNvSpPr>
          <p:nvPr>
            <p:ph idx="1"/>
          </p:nvPr>
        </p:nvSpPr>
        <p:spPr>
          <a:xfrm>
            <a:off x="371093" y="2718054"/>
            <a:ext cx="10837031" cy="3207258"/>
          </a:xfrm>
        </p:spPr>
        <p:txBody>
          <a:bodyPr anchor="t">
            <a:normAutofit/>
          </a:bodyPr>
          <a:lstStyle/>
          <a:p>
            <a:pPr marL="342900" indent="-342900">
              <a:buAutoNum type="arabicPeriod"/>
            </a:pPr>
            <a:r>
              <a:rPr lang="en-US" dirty="0">
                <a:solidFill>
                  <a:schemeClr val="bg1"/>
                </a:solidFill>
              </a:rPr>
              <a:t>Users can add a maximum of 10 games to the </a:t>
            </a:r>
            <a:r>
              <a:rPr lang="en-US" dirty="0" err="1">
                <a:solidFill>
                  <a:schemeClr val="bg1"/>
                </a:solidFill>
              </a:rPr>
              <a:t>wishlist</a:t>
            </a:r>
            <a:r>
              <a:rPr lang="en-US" dirty="0">
                <a:solidFill>
                  <a:schemeClr val="bg1"/>
                </a:solidFill>
              </a:rPr>
              <a:t> </a:t>
            </a:r>
          </a:p>
          <a:p>
            <a:pPr marL="342900" indent="-342900">
              <a:buAutoNum type="arabicPeriod"/>
            </a:pPr>
            <a:r>
              <a:rPr lang="en-US" dirty="0">
                <a:solidFill>
                  <a:schemeClr val="bg1"/>
                </a:solidFill>
              </a:rPr>
              <a:t>Games cannot have more than 5 platforms</a:t>
            </a:r>
          </a:p>
        </p:txBody>
      </p:sp>
    </p:spTree>
    <p:extLst>
      <p:ext uri="{BB962C8B-B14F-4D97-AF65-F5344CB8AC3E}">
        <p14:creationId xmlns:p14="http://schemas.microsoft.com/office/powerpoint/2010/main" val="1425435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97</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Calibri</vt:lpstr>
      <vt:lpstr>Office Theme</vt:lpstr>
      <vt:lpstr>Game Collection Managment</vt:lpstr>
      <vt:lpstr>PowerPoint Presentation</vt:lpstr>
      <vt:lpstr>Business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Tuan</dc:creator>
  <cp:lastModifiedBy>Tran, Tuan</cp:lastModifiedBy>
  <cp:revision>2</cp:revision>
  <dcterms:created xsi:type="dcterms:W3CDTF">2024-12-06T00:18:27Z</dcterms:created>
  <dcterms:modified xsi:type="dcterms:W3CDTF">2024-12-06T00:52:33Z</dcterms:modified>
</cp:coreProperties>
</file>