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13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4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7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8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3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6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4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6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5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2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A video game with a computer&#10;&#10;Description automatically generated">
            <a:extLst>
              <a:ext uri="{FF2B5EF4-FFF2-40B4-BE49-F238E27FC236}">
                <a16:creationId xmlns:a16="http://schemas.microsoft.com/office/drawing/2014/main" id="{9832A084-36E0-6A5E-3358-C78A05854D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95B4C-0F63-7B39-9203-3C52A4E35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65846"/>
            <a:ext cx="10609800" cy="2666954"/>
          </a:xfrm>
        </p:spPr>
        <p:txBody>
          <a:bodyPr anchor="b">
            <a:normAutofit/>
          </a:bodyPr>
          <a:lstStyle/>
          <a:p>
            <a:pPr algn="ctr"/>
            <a:r>
              <a:rPr lang="en-US" sz="11000" dirty="0">
                <a:solidFill>
                  <a:srgbClr val="FFFFFF"/>
                </a:solidFill>
                <a:latin typeface="Cooper Black" panose="0208090404030B0204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Snappy Snake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BE4A9-5318-B824-CA86-A37D675A4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900" y="3898251"/>
            <a:ext cx="10768200" cy="1327421"/>
          </a:xfrm>
        </p:spPr>
        <p:txBody>
          <a:bodyPr anchor="t">
            <a:no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Cooper Black" panose="0208090404030B020404" pitchFamily="18" charset="0"/>
              </a:rPr>
              <a:t>Present by Tuan Q. Tran </a:t>
            </a:r>
          </a:p>
          <a:p>
            <a:pPr algn="ctr"/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Cooper Black" panose="0208090404030B020404" pitchFamily="18" charset="0"/>
              </a:rPr>
              <a:t>from </a:t>
            </a:r>
            <a:r>
              <a:rPr lang="en-US" sz="3600" dirty="0" err="1">
                <a:solidFill>
                  <a:schemeClr val="bg1">
                    <a:lumMod val="85000"/>
                  </a:schemeClr>
                </a:solidFill>
                <a:latin typeface="Cooper Black" panose="0208090404030B020404" pitchFamily="18" charset="0"/>
              </a:rPr>
              <a:t>GEx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Cooper Black" panose="0208090404030B020404" pitchFamily="18" charset="0"/>
              </a:rPr>
              <a:t> 2025</a:t>
            </a:r>
          </a:p>
        </p:txBody>
      </p:sp>
    </p:spTree>
    <p:extLst>
      <p:ext uri="{BB962C8B-B14F-4D97-AF65-F5344CB8AC3E}">
        <p14:creationId xmlns:p14="http://schemas.microsoft.com/office/powerpoint/2010/main" val="18901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9AD101-BC08-433A-AD99-409B66C2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788242-4E16-4277-AC99-8601B722B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9B498-1BD9-51D6-6C4B-618D1CCB1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9" y="727324"/>
            <a:ext cx="5148151" cy="786516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snake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4CD95-F394-85E1-0FC2-02B0463BC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189" y="1659826"/>
            <a:ext cx="4897903" cy="338804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Wikipedia, Snake is a 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 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 video games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where the player maneuvers the end of a growing line, often themed as a 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snake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player must keep the snake from colliding with both other obstacles and itself, which gets harder as the snake lengthens.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2D, pixel and top down.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 can play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CB8D36-9DE0-44D4-B67A-16D4F212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7689" y="-6437"/>
            <a:ext cx="6399627" cy="6864437"/>
            <a:chOff x="5167689" y="-6437"/>
            <a:chExt cx="6399627" cy="686443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B47A15-9292-4357-AA25-E187AC166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66E215-42AC-4D6A-A37F-B0C2E2FB9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DC49225-8670-4B30-BEA8-3CDE3C6DD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581337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2D652B-23A7-429E-A3E1-62ABA17B8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6276734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A13358E-627B-58CF-D6AF-2AB70BBC5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3287" y="914436"/>
            <a:ext cx="502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0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a cell phone&#10;&#10;Description automatically generated">
            <a:extLst>
              <a:ext uri="{FF2B5EF4-FFF2-40B4-BE49-F238E27FC236}">
                <a16:creationId xmlns:a16="http://schemas.microsoft.com/office/drawing/2014/main" id="{EA8A0986-12AE-0EFB-0CE8-B76AB8A218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3" b="38986"/>
          <a:stretch/>
        </p:blipFill>
        <p:spPr>
          <a:xfrm>
            <a:off x="4398" y="15725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2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60A94C-30A0-A734-B04A-51123DA6BCB5}"/>
              </a:ext>
            </a:extLst>
          </p:cNvPr>
          <p:cNvSpPr txBox="1"/>
          <p:nvPr/>
        </p:nvSpPr>
        <p:spPr>
          <a:xfrm>
            <a:off x="628719" y="581414"/>
            <a:ext cx="10928587" cy="74294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Why</a:t>
            </a:r>
            <a:r>
              <a:rPr 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dirty="0">
                <a:solidFill>
                  <a:srgbClr val="FFFFFF"/>
                </a:solidFill>
                <a:latin typeface="Cooper Black" panose="0208090404030B020404" pitchFamily="18" charset="0"/>
                <a:ea typeface="+mj-ea"/>
                <a:cs typeface="+mj-cs"/>
              </a:rPr>
              <a:t>Snappy Snake</a:t>
            </a:r>
            <a:r>
              <a:rPr 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C070EC-63BE-34B9-F3B2-FB286D679CE4}"/>
              </a:ext>
            </a:extLst>
          </p:cNvPr>
          <p:cNvSpPr txBox="1"/>
          <p:nvPr/>
        </p:nvSpPr>
        <p:spPr>
          <a:xfrm>
            <a:off x="628719" y="1339912"/>
            <a:ext cx="10928587" cy="1918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0" indent="-457200" algn="just">
              <a:spcAft>
                <a:spcPts val="600"/>
              </a:spcAft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classic game. I played the game repeatedly on a Nokia phone with physical buttons.</a:t>
            </a:r>
          </a:p>
          <a:p>
            <a:pPr marL="571500" indent="-457200" algn="just">
              <a:spcAft>
                <a:spcPts val="600"/>
              </a:spcAft>
              <a:buAutoNum type="arabicPeriod"/>
            </a:pPr>
            <a:endParaRPr lang="en-US" sz="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2. The game has simple mechanics with deep engagement. The 6-directional movement adds a layer of complexity.</a:t>
            </a:r>
          </a:p>
          <a:p>
            <a:pPr algn="just">
              <a:spcAft>
                <a:spcPts val="600"/>
              </a:spcAft>
            </a:pPr>
            <a:endParaRPr lang="en-US" sz="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3.   Pixel art is a timeless, versatile art style that resonates with a wide audience.</a:t>
            </a:r>
          </a:p>
          <a:p>
            <a:pPr algn="just">
              <a:spcAft>
                <a:spcPts val="600"/>
              </a:spcAft>
            </a:pPr>
            <a:endParaRPr lang="en-US" sz="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4.  The combination of retro design, challenging movement mechanics, and varying objectives ensures players return for more.</a:t>
            </a:r>
          </a:p>
          <a:p>
            <a:pPr algn="just">
              <a:spcAft>
                <a:spcPts val="600"/>
              </a:spcAft>
            </a:pPr>
            <a:endParaRPr lang="en-US" sz="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5.   Developing this game allows me to hone my programming, game design, and pixel art skills.</a:t>
            </a:r>
          </a:p>
        </p:txBody>
      </p:sp>
    </p:spTree>
    <p:extLst>
      <p:ext uri="{BB962C8B-B14F-4D97-AF65-F5344CB8AC3E}">
        <p14:creationId xmlns:p14="http://schemas.microsoft.com/office/powerpoint/2010/main" val="1301849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square with white text&#10;&#10;Description automatically generated">
            <a:extLst>
              <a:ext uri="{FF2B5EF4-FFF2-40B4-BE49-F238E27FC236}">
                <a16:creationId xmlns:a16="http://schemas.microsoft.com/office/drawing/2014/main" id="{933FC88A-F63E-DBF3-A91B-487445E22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4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or chart with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546CC57B-9787-E4D0-DB26-D975B7527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7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black symbols&#10;&#10;Description automatically generated with medium confidence">
            <a:extLst>
              <a:ext uri="{FF2B5EF4-FFF2-40B4-BE49-F238E27FC236}">
                <a16:creationId xmlns:a16="http://schemas.microsoft.com/office/drawing/2014/main" id="{62AEE262-DA8E-971E-B294-06CF45F7C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7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B63EEE-B5E3-42ED-90DF-2948123C7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667" y="4738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desk with multiple computers and a large window with city view">
            <a:extLst>
              <a:ext uri="{FF2B5EF4-FFF2-40B4-BE49-F238E27FC236}">
                <a16:creationId xmlns:a16="http://schemas.microsoft.com/office/drawing/2014/main" id="{00C8CCAB-A67E-D617-D35B-9F3D5313C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20" r="1" b="344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FDF32A1-6FC1-40DD-BBCC-24AE7E10E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1AA04A-5D49-4177-87CA-649F208B3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3497BC7-5628-4CFE-AFCE-83F840D1C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32B82D-075D-4471-9C2B-C1557FF64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AE17543-DC61-4B2B-9D77-C3B372C14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Graphic 33">
              <a:extLst>
                <a:ext uri="{FF2B5EF4-FFF2-40B4-BE49-F238E27FC236}">
                  <a16:creationId xmlns:a16="http://schemas.microsoft.com/office/drawing/2014/main" id="{F49071BF-E6F5-4545-9E65-65CE74C68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Graphic 33">
              <a:extLst>
                <a:ext uri="{FF2B5EF4-FFF2-40B4-BE49-F238E27FC236}">
                  <a16:creationId xmlns:a16="http://schemas.microsoft.com/office/drawing/2014/main" id="{7B98AB34-64F9-47E7-8276-E2A50CA0B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8136A08-8972-C911-DDA6-A6DE5BE71676}"/>
              </a:ext>
            </a:extLst>
          </p:cNvPr>
          <p:cNvSpPr txBox="1"/>
          <p:nvPr/>
        </p:nvSpPr>
        <p:spPr>
          <a:xfrm>
            <a:off x="636383" y="1715280"/>
            <a:ext cx="109285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5A425-BF5F-82D0-A97A-D08540D5BA00}"/>
              </a:ext>
            </a:extLst>
          </p:cNvPr>
          <p:cNvSpPr txBox="1"/>
          <p:nvPr/>
        </p:nvSpPr>
        <p:spPr>
          <a:xfrm>
            <a:off x="635538" y="4324493"/>
            <a:ext cx="1092858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by Tuan Q. Tran 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GEx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6570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Custom 42">
      <a:dk1>
        <a:sysClr val="windowText" lastClr="000000"/>
      </a:dk1>
      <a:lt1>
        <a:sysClr val="window" lastClr="FFFFFF"/>
      </a:lt1>
      <a:dk2>
        <a:srgbClr val="642626"/>
      </a:dk2>
      <a:lt2>
        <a:srgbClr val="F3F0E9"/>
      </a:lt2>
      <a:accent1>
        <a:srgbClr val="556D6F"/>
      </a:accent1>
      <a:accent2>
        <a:srgbClr val="C05050"/>
      </a:accent2>
      <a:accent3>
        <a:srgbClr val="BF873A"/>
      </a:accent3>
      <a:accent4>
        <a:srgbClr val="D8897E"/>
      </a:accent4>
      <a:accent5>
        <a:srgbClr val="A4976B"/>
      </a:accent5>
      <a:accent6>
        <a:srgbClr val="D49D8C"/>
      </a:accent6>
      <a:hlink>
        <a:srgbClr val="D13D6E"/>
      </a:hlink>
      <a:folHlink>
        <a:srgbClr val="6C9D92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199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Avenir Next LT Pro</vt:lpstr>
      <vt:lpstr>AvenirNext LT Pro Medium</vt:lpstr>
      <vt:lpstr>Cooper Black</vt:lpstr>
      <vt:lpstr>Footlight MT Light</vt:lpstr>
      <vt:lpstr>Times New Roman</vt:lpstr>
      <vt:lpstr>ArchVTI</vt:lpstr>
      <vt:lpstr>Snappy Snake</vt:lpstr>
      <vt:lpstr>What is snake game?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Tran, Tuan</dc:creator>
  <cp:lastModifiedBy>Tran, Tuan</cp:lastModifiedBy>
  <cp:revision>14</cp:revision>
  <dcterms:created xsi:type="dcterms:W3CDTF">2025-01-16T20:31:27Z</dcterms:created>
  <dcterms:modified xsi:type="dcterms:W3CDTF">2025-01-21T14:27:56Z</dcterms:modified>
</cp:coreProperties>
</file>