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4660"/>
  </p:normalViewPr>
  <p:slideViewPr>
    <p:cSldViewPr snapToGrid="0">
      <p:cViewPr varScale="1">
        <p:scale>
          <a:sx n="78" d="100"/>
          <a:sy n="78" d="100"/>
        </p:scale>
        <p:origin x="120" y="17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1/9/2025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68415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1/9/2025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1810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1/9/2025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857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1/9/2025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0355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1/9/2025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261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1/9/2025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8734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1/9/2025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0185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1/9/2025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82276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1/9/2025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1553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1/9/2025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966236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1/9/2025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300441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1/9/2025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4120842909"/>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724060E5-BA89-DD1D-4406-2DD9FDF7F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853C2-B934-0CF5-AD10-AAA2336FBF9E}"/>
              </a:ext>
            </a:extLst>
          </p:cNvPr>
          <p:cNvSpPr>
            <a:spLocks noGrp="1"/>
          </p:cNvSpPr>
          <p:nvPr>
            <p:ph type="ctrTitle"/>
          </p:nvPr>
        </p:nvSpPr>
        <p:spPr>
          <a:xfrm>
            <a:off x="0" y="5520912"/>
            <a:ext cx="1900422" cy="1337079"/>
          </a:xfrm>
        </p:spPr>
        <p:txBody>
          <a:bodyPr anchor="ctr">
            <a:normAutofit/>
          </a:bodyPr>
          <a:lstStyle/>
          <a:p>
            <a:pPr algn="ctr"/>
            <a:r>
              <a:rPr lang="en-US" sz="4000" dirty="0"/>
              <a:t>Snake Snape</a:t>
            </a:r>
          </a:p>
        </p:txBody>
      </p:sp>
      <p:sp>
        <p:nvSpPr>
          <p:cNvPr id="3" name="Subtitle 2">
            <a:extLst>
              <a:ext uri="{FF2B5EF4-FFF2-40B4-BE49-F238E27FC236}">
                <a16:creationId xmlns:a16="http://schemas.microsoft.com/office/drawing/2014/main" id="{FF5DC739-BC0F-7477-BEA0-5AD78E3C4F1B}"/>
              </a:ext>
            </a:extLst>
          </p:cNvPr>
          <p:cNvSpPr>
            <a:spLocks noGrp="1"/>
          </p:cNvSpPr>
          <p:nvPr>
            <p:ph type="subTitle" idx="1"/>
          </p:nvPr>
        </p:nvSpPr>
        <p:spPr>
          <a:xfrm>
            <a:off x="1900421" y="5701319"/>
            <a:ext cx="10291577" cy="1064301"/>
          </a:xfrm>
        </p:spPr>
        <p:txBody>
          <a:bodyPr anchor="ctr">
            <a:normAutofit fontScale="92500"/>
          </a:bodyPr>
          <a:lstStyle/>
          <a:p>
            <a:pPr algn="ctr"/>
            <a:r>
              <a:rPr lang="en-US" sz="2400" dirty="0"/>
              <a:t>Adding four more directions of movement besides left and right. Left diagonal up, right diagonal up, left diagonal down, and right diagonal down.</a:t>
            </a:r>
          </a:p>
        </p:txBody>
      </p:sp>
      <p:pic>
        <p:nvPicPr>
          <p:cNvPr id="5" name="Picture 4" descr="A black background with many small objects&#10;&#10;Description automatically generated with medium confidence">
            <a:extLst>
              <a:ext uri="{FF2B5EF4-FFF2-40B4-BE49-F238E27FC236}">
                <a16:creationId xmlns:a16="http://schemas.microsoft.com/office/drawing/2014/main" id="{AA2C9148-5C97-7B08-1EF0-448146FE1C9C}"/>
              </a:ext>
            </a:extLst>
          </p:cNvPr>
          <p:cNvPicPr>
            <a:picLocks noChangeAspect="1"/>
          </p:cNvPicPr>
          <p:nvPr/>
        </p:nvPicPr>
        <p:blipFill>
          <a:blip r:embed="rId2">
            <a:extLst>
              <a:ext uri="{28A0092B-C50C-407E-A947-70E740481C1C}">
                <a14:useLocalDpi xmlns:a14="http://schemas.microsoft.com/office/drawing/2010/main" val="0"/>
              </a:ext>
            </a:extLst>
          </a:blip>
          <a:srcRect t="15964" b="9036"/>
          <a:stretch/>
        </p:blipFill>
        <p:spPr>
          <a:xfrm>
            <a:off x="20" y="9"/>
            <a:ext cx="12191979" cy="5520903"/>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p:spPr>
      </p:pic>
      <p:pic>
        <p:nvPicPr>
          <p:cNvPr id="6" name="Picture 5" descr="A drawing of a light bulb">
            <a:extLst>
              <a:ext uri="{FF2B5EF4-FFF2-40B4-BE49-F238E27FC236}">
                <a16:creationId xmlns:a16="http://schemas.microsoft.com/office/drawing/2014/main" id="{E24DEF4F-2081-0241-D8E5-C877CE474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183" y="163227"/>
            <a:ext cx="5417634" cy="5194465"/>
          </a:xfrm>
          <a:prstGeom prst="rect">
            <a:avLst/>
          </a:prstGeom>
        </p:spPr>
      </p:pic>
    </p:spTree>
    <p:extLst>
      <p:ext uri="{BB962C8B-B14F-4D97-AF65-F5344CB8AC3E}">
        <p14:creationId xmlns:p14="http://schemas.microsoft.com/office/powerpoint/2010/main" val="16863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FEDFA-BE62-1853-9949-DA10F51B6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6DB38-BA83-25E2-B076-6E8D1D736345}"/>
              </a:ext>
            </a:extLst>
          </p:cNvPr>
          <p:cNvSpPr>
            <a:spLocks noGrp="1"/>
          </p:cNvSpPr>
          <p:nvPr>
            <p:ph type="ctrTitle"/>
          </p:nvPr>
        </p:nvSpPr>
        <p:spPr>
          <a:xfrm>
            <a:off x="0" y="5520912"/>
            <a:ext cx="1900422" cy="1337079"/>
          </a:xfrm>
        </p:spPr>
        <p:txBody>
          <a:bodyPr anchor="ctr">
            <a:normAutofit/>
          </a:bodyPr>
          <a:lstStyle/>
          <a:p>
            <a:pPr algn="ctr"/>
            <a:r>
              <a:rPr lang="en-US" sz="4000" dirty="0"/>
              <a:t>Rush Aim</a:t>
            </a:r>
          </a:p>
        </p:txBody>
      </p:sp>
      <p:sp>
        <p:nvSpPr>
          <p:cNvPr id="3" name="Subtitle 2">
            <a:extLst>
              <a:ext uri="{FF2B5EF4-FFF2-40B4-BE49-F238E27FC236}">
                <a16:creationId xmlns:a16="http://schemas.microsoft.com/office/drawing/2014/main" id="{0435257D-F38B-4DF2-1C27-5E94FD28F18B}"/>
              </a:ext>
            </a:extLst>
          </p:cNvPr>
          <p:cNvSpPr>
            <a:spLocks noGrp="1"/>
          </p:cNvSpPr>
          <p:nvPr>
            <p:ph type="subTitle" idx="1"/>
          </p:nvPr>
        </p:nvSpPr>
        <p:spPr>
          <a:xfrm>
            <a:off x="1762813" y="5701319"/>
            <a:ext cx="10429186" cy="1064301"/>
          </a:xfrm>
        </p:spPr>
        <p:txBody>
          <a:bodyPr anchor="ctr">
            <a:normAutofit fontScale="85000" lnSpcReduction="10000"/>
          </a:bodyPr>
          <a:lstStyle/>
          <a:p>
            <a:pPr algn="ctr"/>
            <a:r>
              <a:rPr lang="en-US" sz="2400" dirty="0"/>
              <a:t>An FPS game helps players to warm up their aiming skills like flicking, reflection, and tracking before jumping into other PFS games like Valorant or Counter-Strike. </a:t>
            </a:r>
          </a:p>
        </p:txBody>
      </p:sp>
      <p:pic>
        <p:nvPicPr>
          <p:cNvPr id="5" name="Picture 4" descr="A black background with many small objects&#10;&#10;Description automatically generated with medium confidence">
            <a:extLst>
              <a:ext uri="{FF2B5EF4-FFF2-40B4-BE49-F238E27FC236}">
                <a16:creationId xmlns:a16="http://schemas.microsoft.com/office/drawing/2014/main" id="{4E1CE1BF-13FF-25C8-B772-3AB42EA3BD98}"/>
              </a:ext>
            </a:extLst>
          </p:cNvPr>
          <p:cNvPicPr>
            <a:picLocks noChangeAspect="1"/>
          </p:cNvPicPr>
          <p:nvPr/>
        </p:nvPicPr>
        <p:blipFill>
          <a:blip r:embed="rId2">
            <a:extLst>
              <a:ext uri="{28A0092B-C50C-407E-A947-70E740481C1C}">
                <a14:useLocalDpi xmlns:a14="http://schemas.microsoft.com/office/drawing/2010/main" val="0"/>
              </a:ext>
            </a:extLst>
          </a:blip>
          <a:srcRect t="15964" b="9036"/>
          <a:stretch/>
        </p:blipFill>
        <p:spPr>
          <a:xfrm>
            <a:off x="20" y="9"/>
            <a:ext cx="12191979" cy="5520903"/>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p:spPr>
      </p:pic>
      <p:pic>
        <p:nvPicPr>
          <p:cNvPr id="6" name="Picture 5" descr="A group of hand drawn sun symbols&#10;&#10;Description automatically generated">
            <a:extLst>
              <a:ext uri="{FF2B5EF4-FFF2-40B4-BE49-F238E27FC236}">
                <a16:creationId xmlns:a16="http://schemas.microsoft.com/office/drawing/2014/main" id="{D63ECD2D-3798-472A-3BEF-6B16F453F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9497" y="273820"/>
            <a:ext cx="6053005" cy="4973280"/>
          </a:xfrm>
          <a:prstGeom prst="rect">
            <a:avLst/>
          </a:prstGeom>
        </p:spPr>
      </p:pic>
    </p:spTree>
    <p:extLst>
      <p:ext uri="{BB962C8B-B14F-4D97-AF65-F5344CB8AC3E}">
        <p14:creationId xmlns:p14="http://schemas.microsoft.com/office/powerpoint/2010/main" val="201507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D1F56-3AB4-F1B2-88D0-BF092ABF9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28A2C-D809-AA7F-E484-EFA413686644}"/>
              </a:ext>
            </a:extLst>
          </p:cNvPr>
          <p:cNvSpPr>
            <a:spLocks noGrp="1"/>
          </p:cNvSpPr>
          <p:nvPr>
            <p:ph type="ctrTitle"/>
          </p:nvPr>
        </p:nvSpPr>
        <p:spPr>
          <a:xfrm>
            <a:off x="0" y="5520912"/>
            <a:ext cx="1900422" cy="1337079"/>
          </a:xfrm>
        </p:spPr>
        <p:txBody>
          <a:bodyPr anchor="ctr">
            <a:normAutofit fontScale="90000"/>
          </a:bodyPr>
          <a:lstStyle/>
          <a:p>
            <a:pPr algn="ctr"/>
            <a:r>
              <a:rPr lang="en-US" sz="4000" dirty="0"/>
              <a:t>Fit The Holes</a:t>
            </a:r>
          </a:p>
        </p:txBody>
      </p:sp>
      <p:sp>
        <p:nvSpPr>
          <p:cNvPr id="3" name="Subtitle 2">
            <a:extLst>
              <a:ext uri="{FF2B5EF4-FFF2-40B4-BE49-F238E27FC236}">
                <a16:creationId xmlns:a16="http://schemas.microsoft.com/office/drawing/2014/main" id="{05CF2A87-EEDF-4E00-A19F-3A4B1762FF62}"/>
              </a:ext>
            </a:extLst>
          </p:cNvPr>
          <p:cNvSpPr>
            <a:spLocks noGrp="1"/>
          </p:cNvSpPr>
          <p:nvPr>
            <p:ph type="subTitle" idx="1"/>
          </p:nvPr>
        </p:nvSpPr>
        <p:spPr>
          <a:xfrm>
            <a:off x="1828800" y="5701319"/>
            <a:ext cx="10363199" cy="1064301"/>
          </a:xfrm>
        </p:spPr>
        <p:txBody>
          <a:bodyPr anchor="ctr">
            <a:normAutofit/>
          </a:bodyPr>
          <a:lstStyle/>
          <a:p>
            <a:pPr algn="ctr"/>
            <a:r>
              <a:rPr lang="en-US" sz="2400" dirty="0"/>
              <a:t>A puzzle game in which players have to move a cylindrical block to reach a square destination hole by rolling the block on a platform.</a:t>
            </a:r>
          </a:p>
        </p:txBody>
      </p:sp>
      <p:pic>
        <p:nvPicPr>
          <p:cNvPr id="5" name="Picture 4" descr="A black background with many small objects&#10;&#10;Description automatically generated with medium confidence">
            <a:extLst>
              <a:ext uri="{FF2B5EF4-FFF2-40B4-BE49-F238E27FC236}">
                <a16:creationId xmlns:a16="http://schemas.microsoft.com/office/drawing/2014/main" id="{799EE52E-BED4-0263-8F42-8AA489AA0C77}"/>
              </a:ext>
            </a:extLst>
          </p:cNvPr>
          <p:cNvPicPr>
            <a:picLocks noChangeAspect="1"/>
          </p:cNvPicPr>
          <p:nvPr/>
        </p:nvPicPr>
        <p:blipFill>
          <a:blip r:embed="rId2">
            <a:extLst>
              <a:ext uri="{28A0092B-C50C-407E-A947-70E740481C1C}">
                <a14:useLocalDpi xmlns:a14="http://schemas.microsoft.com/office/drawing/2010/main" val="0"/>
              </a:ext>
            </a:extLst>
          </a:blip>
          <a:srcRect t="15964" b="9036"/>
          <a:stretch/>
        </p:blipFill>
        <p:spPr>
          <a:xfrm>
            <a:off x="20" y="9"/>
            <a:ext cx="12191979" cy="5520903"/>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p:spPr>
      </p:pic>
      <p:pic>
        <p:nvPicPr>
          <p:cNvPr id="6" name="Picture 5" descr="A graph with a diagram and arrows&#10;&#10;Description automatically generated with medium confidence">
            <a:extLst>
              <a:ext uri="{FF2B5EF4-FFF2-40B4-BE49-F238E27FC236}">
                <a16:creationId xmlns:a16="http://schemas.microsoft.com/office/drawing/2014/main" id="{3495C43F-D1EC-FF82-1A82-20CAC61F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005" y="348465"/>
            <a:ext cx="4823989" cy="4823989"/>
          </a:xfrm>
          <a:prstGeom prst="rect">
            <a:avLst/>
          </a:prstGeom>
        </p:spPr>
      </p:pic>
    </p:spTree>
    <p:extLst>
      <p:ext uri="{BB962C8B-B14F-4D97-AF65-F5344CB8AC3E}">
        <p14:creationId xmlns:p14="http://schemas.microsoft.com/office/powerpoint/2010/main" val="336626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D786F-F06F-231D-BEC5-02A6AB58E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50C184-A3A6-085B-F80D-E611D049824C}"/>
              </a:ext>
            </a:extLst>
          </p:cNvPr>
          <p:cNvSpPr>
            <a:spLocks noGrp="1"/>
          </p:cNvSpPr>
          <p:nvPr>
            <p:ph type="ctrTitle"/>
          </p:nvPr>
        </p:nvSpPr>
        <p:spPr>
          <a:xfrm>
            <a:off x="0" y="5520912"/>
            <a:ext cx="1900422" cy="1337079"/>
          </a:xfrm>
        </p:spPr>
        <p:txBody>
          <a:bodyPr anchor="ctr">
            <a:normAutofit/>
          </a:bodyPr>
          <a:lstStyle/>
          <a:p>
            <a:pPr algn="ctr"/>
            <a:r>
              <a:rPr lang="en-US" sz="4000" dirty="0" err="1"/>
              <a:t>Darkinston</a:t>
            </a:r>
            <a:endParaRPr lang="en-US" sz="4000" dirty="0"/>
          </a:p>
        </p:txBody>
      </p:sp>
      <p:sp>
        <p:nvSpPr>
          <p:cNvPr id="3" name="Subtitle 2">
            <a:extLst>
              <a:ext uri="{FF2B5EF4-FFF2-40B4-BE49-F238E27FC236}">
                <a16:creationId xmlns:a16="http://schemas.microsoft.com/office/drawing/2014/main" id="{7EDAD5DE-301F-4233-A244-E7874AD439B4}"/>
              </a:ext>
            </a:extLst>
          </p:cNvPr>
          <p:cNvSpPr>
            <a:spLocks noGrp="1"/>
          </p:cNvSpPr>
          <p:nvPr>
            <p:ph type="subTitle" idx="1"/>
          </p:nvPr>
        </p:nvSpPr>
        <p:spPr>
          <a:xfrm>
            <a:off x="1828800" y="5701319"/>
            <a:ext cx="10363199" cy="1064301"/>
          </a:xfrm>
        </p:spPr>
        <p:txBody>
          <a:bodyPr anchor="ctr">
            <a:normAutofit/>
          </a:bodyPr>
          <a:lstStyle/>
          <a:p>
            <a:pPr algn="ctr"/>
            <a:r>
              <a:rPr lang="en-US" sz="2400" dirty="0"/>
              <a:t>An action, adventure game which players can run, jump, swing their sword, collect coins, and buy items.</a:t>
            </a:r>
          </a:p>
        </p:txBody>
      </p:sp>
      <p:pic>
        <p:nvPicPr>
          <p:cNvPr id="5" name="Picture 4" descr="A black background with many small objects&#10;&#10;Description automatically generated with medium confidence">
            <a:extLst>
              <a:ext uri="{FF2B5EF4-FFF2-40B4-BE49-F238E27FC236}">
                <a16:creationId xmlns:a16="http://schemas.microsoft.com/office/drawing/2014/main" id="{F9CA9728-8B86-9DCB-242B-D8DCB8D8199E}"/>
              </a:ext>
            </a:extLst>
          </p:cNvPr>
          <p:cNvPicPr>
            <a:picLocks noChangeAspect="1"/>
          </p:cNvPicPr>
          <p:nvPr/>
        </p:nvPicPr>
        <p:blipFill>
          <a:blip r:embed="rId2">
            <a:extLst>
              <a:ext uri="{28A0092B-C50C-407E-A947-70E740481C1C}">
                <a14:useLocalDpi xmlns:a14="http://schemas.microsoft.com/office/drawing/2010/main" val="0"/>
              </a:ext>
            </a:extLst>
          </a:blip>
          <a:srcRect t="15964" b="9036"/>
          <a:stretch/>
        </p:blipFill>
        <p:spPr>
          <a:xfrm>
            <a:off x="20" y="9"/>
            <a:ext cx="12191979" cy="5520903"/>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p:spPr>
      </p:pic>
      <p:pic>
        <p:nvPicPr>
          <p:cNvPr id="8" name="Picture 7" descr="A few drawings of people&#10;&#10;Description automatically generated with medium confidence">
            <a:extLst>
              <a:ext uri="{FF2B5EF4-FFF2-40B4-BE49-F238E27FC236}">
                <a16:creationId xmlns:a16="http://schemas.microsoft.com/office/drawing/2014/main" id="{6F0A346A-FCC7-2360-9060-AB9599637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0116" y="374576"/>
            <a:ext cx="4771768" cy="4771768"/>
          </a:xfrm>
          <a:prstGeom prst="rect">
            <a:avLst/>
          </a:prstGeom>
        </p:spPr>
      </p:pic>
    </p:spTree>
    <p:extLst>
      <p:ext uri="{BB962C8B-B14F-4D97-AF65-F5344CB8AC3E}">
        <p14:creationId xmlns:p14="http://schemas.microsoft.com/office/powerpoint/2010/main" val="108174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11F60-7849-2022-54BC-4A186688E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84FFF-1D78-FA1F-58FA-134A5513140F}"/>
              </a:ext>
            </a:extLst>
          </p:cNvPr>
          <p:cNvSpPr>
            <a:spLocks noGrp="1"/>
          </p:cNvSpPr>
          <p:nvPr>
            <p:ph type="ctrTitle"/>
          </p:nvPr>
        </p:nvSpPr>
        <p:spPr>
          <a:xfrm>
            <a:off x="0" y="5718275"/>
            <a:ext cx="1762812" cy="746615"/>
          </a:xfrm>
        </p:spPr>
        <p:txBody>
          <a:bodyPr anchor="ctr">
            <a:normAutofit fontScale="90000"/>
          </a:bodyPr>
          <a:lstStyle/>
          <a:p>
            <a:pPr algn="ctr"/>
            <a:r>
              <a:rPr lang="en-US" sz="4000" dirty="0"/>
              <a:t>Pong Of Chaos</a:t>
            </a:r>
          </a:p>
        </p:txBody>
      </p:sp>
      <p:sp>
        <p:nvSpPr>
          <p:cNvPr id="3" name="Subtitle 2">
            <a:extLst>
              <a:ext uri="{FF2B5EF4-FFF2-40B4-BE49-F238E27FC236}">
                <a16:creationId xmlns:a16="http://schemas.microsoft.com/office/drawing/2014/main" id="{4B3DDB6C-515B-A448-2721-E8EA5DEDAEAD}"/>
              </a:ext>
            </a:extLst>
          </p:cNvPr>
          <p:cNvSpPr>
            <a:spLocks noGrp="1"/>
          </p:cNvSpPr>
          <p:nvPr>
            <p:ph type="subTitle" idx="1"/>
          </p:nvPr>
        </p:nvSpPr>
        <p:spPr>
          <a:xfrm>
            <a:off x="1828800" y="5439265"/>
            <a:ext cx="10363199" cy="1326355"/>
          </a:xfrm>
        </p:spPr>
        <p:txBody>
          <a:bodyPr anchor="ctr">
            <a:normAutofit fontScale="85000" lnSpcReduction="20000"/>
          </a:bodyPr>
          <a:lstStyle/>
          <a:p>
            <a:pPr algn="ctr"/>
            <a:r>
              <a:rPr lang="en-US" sz="2400" dirty="0"/>
              <a:t>It’s a Pong game with more mechanisms. A Pong game will be 96.3s. The first 32.1s will be just like a regular classic Pong game. Next 32.1s, players will switch sides every 10.7s and the balls speed up twice. In the last 32.1s, players will switch sides every 5.35s and the ball will speed up thrice.</a:t>
            </a:r>
          </a:p>
        </p:txBody>
      </p:sp>
      <p:pic>
        <p:nvPicPr>
          <p:cNvPr id="5" name="Picture 4" descr="A black background with many small objects&#10;&#10;Description automatically generated with medium confidence">
            <a:extLst>
              <a:ext uri="{FF2B5EF4-FFF2-40B4-BE49-F238E27FC236}">
                <a16:creationId xmlns:a16="http://schemas.microsoft.com/office/drawing/2014/main" id="{F8A32874-9583-6CA9-7146-54588FC9A174}"/>
              </a:ext>
            </a:extLst>
          </p:cNvPr>
          <p:cNvPicPr>
            <a:picLocks noChangeAspect="1"/>
          </p:cNvPicPr>
          <p:nvPr/>
        </p:nvPicPr>
        <p:blipFill>
          <a:blip r:embed="rId2">
            <a:extLst>
              <a:ext uri="{28A0092B-C50C-407E-A947-70E740481C1C}">
                <a14:useLocalDpi xmlns:a14="http://schemas.microsoft.com/office/drawing/2010/main" val="0"/>
              </a:ext>
            </a:extLst>
          </a:blip>
          <a:srcRect t="15964" b="9036"/>
          <a:stretch/>
        </p:blipFill>
        <p:spPr>
          <a:xfrm>
            <a:off x="20" y="9"/>
            <a:ext cx="12191979" cy="5175305"/>
          </a:xfrm>
          <a:custGeom>
            <a:avLst/>
            <a:gdLst/>
            <a:ahLst/>
            <a:cxnLst/>
            <a:rect l="l" t="t" r="r" b="b"/>
            <a:pathLst>
              <a:path w="12191999" h="5143500">
                <a:moveTo>
                  <a:pt x="0" y="0"/>
                </a:moveTo>
                <a:lnTo>
                  <a:pt x="12191999" y="0"/>
                </a:lnTo>
                <a:lnTo>
                  <a:pt x="12191999" y="4503161"/>
                </a:lnTo>
                <a:lnTo>
                  <a:pt x="12178990" y="4632203"/>
                </a:lnTo>
                <a:cubicBezTo>
                  <a:pt x="12119280" y="4924000"/>
                  <a:pt x="11861099" y="5143500"/>
                  <a:pt x="11551650" y="5143500"/>
                </a:cubicBezTo>
                <a:lnTo>
                  <a:pt x="640350" y="5143500"/>
                </a:lnTo>
                <a:cubicBezTo>
                  <a:pt x="286694" y="5143500"/>
                  <a:pt x="0" y="4856806"/>
                  <a:pt x="0" y="4503150"/>
                </a:cubicBezTo>
                <a:close/>
              </a:path>
            </a:pathLst>
          </a:custGeom>
        </p:spPr>
      </p:pic>
      <p:pic>
        <p:nvPicPr>
          <p:cNvPr id="6" name="Picture 5" descr="A group of black and white drawings&#10;&#10;Description automatically generated">
            <a:extLst>
              <a:ext uri="{FF2B5EF4-FFF2-40B4-BE49-F238E27FC236}">
                <a16:creationId xmlns:a16="http://schemas.microsoft.com/office/drawing/2014/main" id="{5D175220-8383-E0E4-3520-BDD288B19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7824" y="399485"/>
            <a:ext cx="4376352" cy="4376352"/>
          </a:xfrm>
          <a:prstGeom prst="rect">
            <a:avLst/>
          </a:prstGeom>
        </p:spPr>
      </p:pic>
    </p:spTree>
    <p:extLst>
      <p:ext uri="{BB962C8B-B14F-4D97-AF65-F5344CB8AC3E}">
        <p14:creationId xmlns:p14="http://schemas.microsoft.com/office/powerpoint/2010/main" val="3569824447"/>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otalTime>95</TotalTime>
  <Words>180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Neue Haas Grotesk Text Pro</vt:lpstr>
      <vt:lpstr>DylanVTI</vt:lpstr>
      <vt:lpstr>Snake Snape</vt:lpstr>
      <vt:lpstr>Rush Aim</vt:lpstr>
      <vt:lpstr>Fit The Holes</vt:lpstr>
      <vt:lpstr>Darkinston</vt:lpstr>
      <vt:lpstr>Pong Of Chaos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Tuan</dc:creator>
  <cp:lastModifiedBy>Tran, Tuan</cp:lastModifiedBy>
  <cp:revision>5</cp:revision>
  <dcterms:created xsi:type="dcterms:W3CDTF">2025-01-10T02:24:19Z</dcterms:created>
  <dcterms:modified xsi:type="dcterms:W3CDTF">2025-01-10T04:00:50Z</dcterms:modified>
</cp:coreProperties>
</file>