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5" r:id="rId5"/>
    <p:sldId id="262" r:id="rId6"/>
    <p:sldId id="263" r:id="rId7"/>
    <p:sldId id="272" r:id="rId8"/>
    <p:sldId id="274" r:id="rId9"/>
    <p:sldId id="276" r:id="rId10"/>
    <p:sldId id="277" r:id="rId11"/>
    <p:sldId id="27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5831" y="947652"/>
            <a:ext cx="7766936" cy="4366336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ĐẠI HỌC THÁI NGUYÊN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TRƯỜNG ĐẠI HỌC CÔNG NGHỆ THÔNG TIN VÀ TRUYỀN THÔNG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KHOA CÔNG NGHỆ THÔNG TIN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Android </a:t>
            </a: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Tuấn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3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C3D8D3-F6CD-4DD9-A332-C750EA35ABAE}"/>
              </a:ext>
            </a:extLst>
          </p:cNvPr>
          <p:cNvSpPr txBox="1">
            <a:spLocks/>
          </p:cNvSpPr>
          <p:nvPr/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C62E-6CC5-4D70-859D-EE207001504C}"/>
              </a:ext>
            </a:extLst>
          </p:cNvPr>
          <p:cNvSpPr txBox="1"/>
          <p:nvPr/>
        </p:nvSpPr>
        <p:spPr>
          <a:xfrm>
            <a:off x="677863" y="1270000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7FA53-E24A-40BE-81DC-A4C47879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62" y="1930395"/>
            <a:ext cx="2276198" cy="4805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95DDD-3945-4D7D-850C-948F3D18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59" y="1930394"/>
            <a:ext cx="2276198" cy="4805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77F08-0BAE-4A0A-82AD-8B8F2F08F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67" y="1930393"/>
            <a:ext cx="2276198" cy="48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C3D8D3-F6CD-4DD9-A332-C750EA35ABAE}"/>
              </a:ext>
            </a:extLst>
          </p:cNvPr>
          <p:cNvSpPr txBox="1">
            <a:spLocks/>
          </p:cNvSpPr>
          <p:nvPr/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C62E-6CC5-4D70-859D-EE207001504C}"/>
              </a:ext>
            </a:extLst>
          </p:cNvPr>
          <p:cNvSpPr txBox="1"/>
          <p:nvPr/>
        </p:nvSpPr>
        <p:spPr>
          <a:xfrm>
            <a:off x="677863" y="1270000"/>
            <a:ext cx="8271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google play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87C78-1AEB-4AFE-8169-0A922140B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430" y="1930400"/>
            <a:ext cx="5576570" cy="2690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616D7-0DE2-4D02-88DC-7F66EF3D57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5430" y="1869757"/>
            <a:ext cx="5576570" cy="2811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74087-3064-4D8B-96DA-6EC668539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90" y="4758074"/>
            <a:ext cx="1586820" cy="205704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8149E8F-B45E-4887-A31B-5DAF627C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8" y="4273550"/>
            <a:ext cx="3943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2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267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35746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Quiz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hoá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ít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nhuận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Quiz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gán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quảng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Quảng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bá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2BF5B-DF1F-48A4-962B-8E3F17B7AB42}"/>
              </a:ext>
            </a:extLst>
          </p:cNvPr>
          <p:cNvSpPr txBox="1"/>
          <p:nvPr/>
        </p:nvSpPr>
        <p:spPr>
          <a:xfrm>
            <a:off x="677863" y="1270000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250E9-DC4B-4EC7-851D-1E2AF915734D}"/>
              </a:ext>
            </a:extLst>
          </p:cNvPr>
          <p:cNvSpPr txBox="1"/>
          <p:nvPr/>
        </p:nvSpPr>
        <p:spPr>
          <a:xfrm>
            <a:off x="533401" y="3514522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516467"/>
            <a:ext cx="8596668" cy="1320800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ình nền Powerpoint Thank You, Cảm ơn kết thúc Slide,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644650"/>
            <a:ext cx="60007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69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4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425" y="5929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1.Tình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809" y="2216008"/>
            <a:ext cx="8596668" cy="40490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tỷ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mẹ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đẻ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(20%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60%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Hán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VD:</a:t>
            </a:r>
          </a:p>
          <a:p>
            <a:pPr algn="just"/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社会 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shèhuì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hoi),  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社会 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shakai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사회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sahoe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年 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年 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nyeon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C109F-C124-4718-A391-3F1BBF08C42F}"/>
              </a:ext>
            </a:extLst>
          </p:cNvPr>
          <p:cNvSpPr txBox="1"/>
          <p:nvPr/>
        </p:nvSpPr>
        <p:spPr>
          <a:xfrm>
            <a:off x="1491809" y="1541671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1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425" y="5929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1.Tình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809" y="2216008"/>
            <a:ext cx="8596668" cy="40490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85%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trưởng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smartphone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I/O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(camera/mic/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màn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C109F-C124-4718-A391-3F1BBF08C42F}"/>
              </a:ext>
            </a:extLst>
          </p:cNvPr>
          <p:cNvSpPr txBox="1"/>
          <p:nvPr/>
        </p:nvSpPr>
        <p:spPr>
          <a:xfrm>
            <a:off x="1491809" y="1541671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F5AFF9-F826-4DA4-A047-0DF1D3FB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05" y="2628899"/>
            <a:ext cx="3811603" cy="2505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143E6-0765-49B8-BDD9-92EFDA1AD4E8}"/>
              </a:ext>
            </a:extLst>
          </p:cNvPr>
          <p:cNvSpPr txBox="1"/>
          <p:nvPr/>
        </p:nvSpPr>
        <p:spPr>
          <a:xfrm>
            <a:off x="6943984" y="3598369"/>
            <a:ext cx="221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statista.com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2.Giải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2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Android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tuệ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chơi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Quiz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nhàm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chán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36548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2.Giải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E4A66-EAE2-4151-9D9D-366D64BCC2EE}"/>
              </a:ext>
            </a:extLst>
          </p:cNvPr>
          <p:cNvSpPr txBox="1"/>
          <p:nvPr/>
        </p:nvSpPr>
        <p:spPr>
          <a:xfrm>
            <a:off x="677334" y="1550382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D36997-D3BE-4D6B-A61F-4C0B8699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9" y="2167752"/>
            <a:ext cx="2815608" cy="14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and SQLite3. Introduction: | by Sailaja Karra | Medium">
            <a:extLst>
              <a:ext uri="{FF2B5EF4-FFF2-40B4-BE49-F238E27FC236}">
                <a16:creationId xmlns:a16="http://schemas.microsoft.com/office/drawing/2014/main" id="{26D33231-89DA-4F05-9F59-D8B5FCC9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75" y="2142846"/>
            <a:ext cx="17430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57D6E-4323-42F9-9FE5-061C2842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58" y="2329764"/>
            <a:ext cx="4225175" cy="1369238"/>
          </a:xfrm>
          <a:prstGeom prst="rect">
            <a:avLst/>
          </a:prstGeom>
        </p:spPr>
      </p:pic>
      <p:sp>
        <p:nvSpPr>
          <p:cNvPr id="11" name="AutoShape 12">
            <a:extLst>
              <a:ext uri="{FF2B5EF4-FFF2-40B4-BE49-F238E27FC236}">
                <a16:creationId xmlns:a16="http://schemas.microsoft.com/office/drawing/2014/main" id="{97F75ABD-0B85-4AF3-9BFB-EA31C7306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63550" y="1490708"/>
            <a:ext cx="99600" cy="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5D8DB2A-993D-4414-9606-2C17F9A95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2267385"/>
            <a:ext cx="1991995" cy="14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608A3E7-8A85-44D0-A59B-8231762D4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3" y="4125029"/>
            <a:ext cx="2063838" cy="21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D075F2E-A874-4177-A6F8-EB987B04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32" y="4125029"/>
            <a:ext cx="1525527" cy="21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sted MySQL - Amazon RDS for MySQL - AWS">
            <a:extLst>
              <a:ext uri="{FF2B5EF4-FFF2-40B4-BE49-F238E27FC236}">
                <a16:creationId xmlns:a16="http://schemas.microsoft.com/office/drawing/2014/main" id="{A8B60DDE-6805-4CD0-BDE8-08F2E49F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4314858"/>
            <a:ext cx="3409950" cy="1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 Web Services (@awscloud) / Twitter">
            <a:extLst>
              <a:ext uri="{FF2B5EF4-FFF2-40B4-BE49-F238E27FC236}">
                <a16:creationId xmlns:a16="http://schemas.microsoft.com/office/drawing/2014/main" id="{A229EC29-BDA7-429E-A8A2-3D6BE8AE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680" y="4098366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8EF5-4A97-45E6-A974-418992D8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3.Kết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ED7E5-1A03-4782-8AE1-0E5B5A872028}"/>
              </a:ext>
            </a:extLst>
          </p:cNvPr>
          <p:cNvSpPr txBox="1"/>
          <p:nvPr/>
        </p:nvSpPr>
        <p:spPr>
          <a:xfrm>
            <a:off x="677334" y="1550382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1B363-519D-4C6B-B45B-BF034FD252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834" y="2390775"/>
            <a:ext cx="4666615" cy="407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C0729-A08B-41D1-8E09-20F73D1160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50840" y="2390774"/>
            <a:ext cx="6626860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C3D8D3-F6CD-4DD9-A332-C750EA35ABAE}"/>
              </a:ext>
            </a:extLst>
          </p:cNvPr>
          <p:cNvSpPr txBox="1">
            <a:spLocks/>
          </p:cNvSpPr>
          <p:nvPr/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C62E-6CC5-4D70-859D-EE207001504C}"/>
              </a:ext>
            </a:extLst>
          </p:cNvPr>
          <p:cNvSpPr txBox="1"/>
          <p:nvPr/>
        </p:nvSpPr>
        <p:spPr>
          <a:xfrm>
            <a:off x="677863" y="1270000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4FA11-7930-40DE-A419-1D1184C4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04" y="1930399"/>
            <a:ext cx="2276196" cy="4805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4008F-4288-4E82-A12C-0F02862D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03" y="1930398"/>
            <a:ext cx="2276197" cy="4805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7A7D6-0691-412B-9C38-6102ABBE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03" y="1930398"/>
            <a:ext cx="2276196" cy="48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C3D8D3-F6CD-4DD9-A332-C750EA35ABAE}"/>
              </a:ext>
            </a:extLst>
          </p:cNvPr>
          <p:cNvSpPr txBox="1">
            <a:spLocks/>
          </p:cNvSpPr>
          <p:nvPr/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C62E-6CC5-4D70-859D-EE207001504C}"/>
              </a:ext>
            </a:extLst>
          </p:cNvPr>
          <p:cNvSpPr txBox="1"/>
          <p:nvPr/>
        </p:nvSpPr>
        <p:spPr>
          <a:xfrm>
            <a:off x="677863" y="1270000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9EA00-2F26-4719-A97C-0A6BDFAA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71" y="1930397"/>
            <a:ext cx="2276196" cy="4805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7BA022-ECA3-4790-AFE3-0656B5E8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37" y="1930396"/>
            <a:ext cx="2276197" cy="4805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FD6498-05C9-4DF3-AFC3-16AC0C8B4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56" y="1930395"/>
            <a:ext cx="2276197" cy="48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770</TotalTime>
  <Words>463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Các nội dung báo cáo</vt:lpstr>
      <vt:lpstr>1.Tình hình thực tiễn</vt:lpstr>
      <vt:lpstr>1.Tình hình thực tiễn</vt:lpstr>
      <vt:lpstr>2.Giải pháp</vt:lpstr>
      <vt:lpstr>2.Giải pháp</vt:lpstr>
      <vt:lpstr>3.Kết quả thực nghiệm</vt:lpstr>
      <vt:lpstr>PowerPoint Presentation</vt:lpstr>
      <vt:lpstr>PowerPoint Presentation</vt:lpstr>
      <vt:lpstr>PowerPoint Presentation</vt:lpstr>
      <vt:lpstr>PowerPoint Presentation</vt:lpstr>
      <vt:lpstr>Hạn chế và hướng phát triển</vt:lpstr>
      <vt:lpstr>Cảm ơn hội đồng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tuan truong</cp:lastModifiedBy>
  <cp:revision>37</cp:revision>
  <dcterms:created xsi:type="dcterms:W3CDTF">2021-04-13T13:39:43Z</dcterms:created>
  <dcterms:modified xsi:type="dcterms:W3CDTF">2023-02-22T10:07:49Z</dcterms:modified>
</cp:coreProperties>
</file>