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k+B/2UfKqcR4+qaq5Uy33eIT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473eb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e473ebe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e473ebe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6e473ebe6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e473ebe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6e473ebe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e473ebe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6e473ebe6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e473ebe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6e473ebe6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2005831" y="947652"/>
            <a:ext cx="7766936" cy="436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ĐẠI HỌC THÁI NGUYÊN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TRƯỜNG ĐẠI HỌC CÔNG NGHỆ THÔNG TIN VÀ TRUYỀN THÔNG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BÁO CÁO THỰC TẬP TỐT NGHIỆP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Sinh viên thực hiện: Nguyễn Tuấn Trường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Giáo viên hướng dẫn: Thầy Lê Hoàng Hiệp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Kết quả đạt được và hướng phát triển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677325" y="1688274"/>
            <a:ext cx="85968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Sau 2 tháng thực tập tại công ty em đã học được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Kỷ luật công việc, quản lý thời gian cho công việc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Kỹ năng lập trình nâng cao, các thói quen tốt khi code,  những thứ mà tự học khó có thể biết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Kỹ năng giao tiếp trong team, kỹ năng làm việc nhóm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Hiểu được cách mà một công ty hoạt động, các quy trình mà công ty áp dụng vào một sản phẩm lớn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Biết sử dụng các công cụ trong công việc như jira, gitlab, figma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 chế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677325" y="1325825"/>
            <a:ext cx="85968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Về bản thân: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Một số kiến thức lập trình ở trường của bản thân còn yếu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Thời gian thực tập còn hạn chế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Chưa hoàn toàn làm quen 100% với môi trường công sở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Về sản phẩm: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Còn thiếu tính năng so với những ứng dụng học tập khác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Vẫn phải sử dụng api &amp; service bên thứ 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Hướng phát triển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677325" y="1325825"/>
            <a:ext cx="85968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Về bản thân: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Tiếp tục làm việc tại công 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Liên tục học hỏi ngôn ngữ, công nghệ mới để nâng cao trình độ bản thân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Hoàn thành đồ án tốt nghiệp tại ICTU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Về sản phẩm: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Tự xây dựng api riêng để không cần sử dụng các service bên thứ 3, nắm hoàn toàn công nghệ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Thêm các chức năng mới cho ứng dụng phong phú hơn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Cảm ơn thầy cô đã lắng nghe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ình nền Powerpoint Thank You, Cảm ơn kết thúc Slide, for watching"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00" y="1644650"/>
            <a:ext cx="60007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Các nội dung báo cáo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026469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Giới thiệu doanh nghiệp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Một số nội dung được giao và thực hiện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Kết quả đạt được và hướng phát triển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716425" y="59297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1.Giới thiệu về doanh nghiệp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558484" y="1636887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Công ty cổ phần Vccorp là một doanh nghiệp đi đầu trong lĩnh vực nội dung số, công nghệ thông tin của Việt Nam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Hiện nay, 90% số lượng người dùng internet đều đã từng trải nghiệm qua các sản phẩm công nghệ của công ty cổ phần Vccorp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Công ty có mặt trong nhiều lĩnh vực như : Hệ thống thông tin, Hệ thống thương mại điện tử, Mạng xã hội, Phát triển trò chơi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e473ebe6e_0_0"/>
          <p:cNvSpPr txBox="1"/>
          <p:nvPr>
            <p:ph type="title"/>
          </p:nvPr>
        </p:nvSpPr>
        <p:spPr>
          <a:xfrm>
            <a:off x="1716425" y="59297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1.Giới thiệu về doanh nghiệp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6e473ebe6e_0_0"/>
          <p:cNvSpPr txBox="1"/>
          <p:nvPr>
            <p:ph idx="1" type="body"/>
          </p:nvPr>
        </p:nvSpPr>
        <p:spPr>
          <a:xfrm>
            <a:off x="1558484" y="1636887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Một số sản phẩm và dịch vụ của công ty VCCORP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6e473ebe6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63" y="2214513"/>
            <a:ext cx="5991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Nội dung được giao và thực hiện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558484" y="1636887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Công việc chính: Lập trình ứng dụng trên hệ điều hành Android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Tìm hiểu về hệ điều hành android, cấu trúc của một ứng dụng android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Tìm hiểu các khái niệm trong lập trình như code convention, các khái niệm cơ bản trong oop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Các architecture như MVC, MVP, MVVM, các design pattern như SOLID, Starter….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e473ebe6e_0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Nội dung được giao và thực hiện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6e473ebe6e_0_7"/>
          <p:cNvSpPr txBox="1"/>
          <p:nvPr>
            <p:ph idx="1" type="body"/>
          </p:nvPr>
        </p:nvSpPr>
        <p:spPr>
          <a:xfrm>
            <a:off x="1558484" y="1636887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Công việc khác: Sử dụng các công cụ liên quan tới công việc</a:t>
            </a:r>
            <a:endParaRPr/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Học cách viết email, liên lạc trong nội bộ team bằng telegram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Sử dụng gitlab quản lý mã nguồn, jira để quản lý đầu việc, và figma cho giao diện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e473ebe6e_0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Nội dung được giao và thực hiện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6e473ebe6e_0_12"/>
          <p:cNvSpPr txBox="1"/>
          <p:nvPr>
            <p:ph idx="1" type="body"/>
          </p:nvPr>
        </p:nvSpPr>
        <p:spPr>
          <a:xfrm>
            <a:off x="747725" y="1579648"/>
            <a:ext cx="85968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Kết quả thực hiện sau 2 tháng thực tập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Ứng dụng học tiếng Trung Quốc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Mandarin Learning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Ứng dụng cho phép: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 cứu ý nghĩa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Phát âm, ví dụ của từ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Lưu lại từ đó để dùng sau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Chia sẻ từ đã lưu đó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Chơi quiz để việc học không nhàm chán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Đồng bộ hoá nhiều thiết bị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6e473ebe6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800" y="1402400"/>
            <a:ext cx="4877325" cy="51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e473ebe6e_0_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Nội dung được giao và thực hiện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6e473ebe6e_0_19"/>
          <p:cNvSpPr txBox="1"/>
          <p:nvPr>
            <p:ph idx="1" type="body"/>
          </p:nvPr>
        </p:nvSpPr>
        <p:spPr>
          <a:xfrm>
            <a:off x="747734" y="1579662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Một vài hình ảnh khác: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338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Màn hình chơi quiz cho phép người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học chọn mức độ khó khác nhau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6e473ebe6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51" y="1373325"/>
            <a:ext cx="4995925" cy="52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473ebe6e_0_2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Nội dung được giao và thực hiện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6e473ebe6e_0_27"/>
          <p:cNvSpPr txBox="1"/>
          <p:nvPr>
            <p:ph idx="1" type="body"/>
          </p:nvPr>
        </p:nvSpPr>
        <p:spPr>
          <a:xfrm>
            <a:off x="747734" y="1579662"/>
            <a:ext cx="85968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Một vài hình ảnh khác: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6e473ebe6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25" y="2305000"/>
            <a:ext cx="5729150" cy="39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6e473ebe6e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25" y="2305000"/>
            <a:ext cx="5729150" cy="394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2021-04-13T13:39:43Z</dcterms:created>
  <dc:creator>Admin</dc:creator>
</cp:coreProperties>
</file>