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A40-4884-BDAE-7A1FF3D4B30D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A40-4884-BDAE-7A1FF3D4B30D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A40-4884-BDAE-7A1FF3D4B30D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3A40-4884-BDAE-7A1FF3D4B30D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A40-4884-BDAE-7A1FF3D4B30D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3A40-4884-BDAE-7A1FF3D4B30D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A40-4884-BDAE-7A1FF3D4B30D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3A40-4884-BDAE-7A1FF3D4B30D}"/>
                </c:ext>
              </c:extLst>
            </c:dLbl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Android Device</c:v>
                </c:pt>
                <c:pt idx="1">
                  <c:v>IOS Device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71.81</c:v>
                </c:pt>
                <c:pt idx="1">
                  <c:v>27.43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0-4884-BDAE-7A1FF3D4B30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5831" y="947652"/>
            <a:ext cx="7766936" cy="4366336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ĐẠI HỌC THÁI NGUYÊN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TRƯỜNG ĐẠI HỌC CÔNG NGHỆ THÔNG TIN VÀ TRUYỀN THÔNG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KHOA CÔNG NGHỆ THÔNG TIN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ĐỀ TÀI THỰC TẬP : 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XÂY DỰNG PHẦN MỀM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THỜI GIAN BIỂU </a:t>
            </a:r>
          </a:p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 SINH VIÊN THÁI NGUYÊN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Tuấn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3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5778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9902" y="1930400"/>
            <a:ext cx="2612073" cy="47066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0" y="1931670"/>
            <a:ext cx="2558415" cy="470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2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57785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67402" y="2109787"/>
            <a:ext cx="2185497" cy="394811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12944" y="2109787"/>
            <a:ext cx="2097405" cy="394811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6970394" y="2109786"/>
            <a:ext cx="2040256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Hoàn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quyết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thư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hỗ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trợ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đọng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API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fix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nước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Kiếm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nhuận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pic>
        <p:nvPicPr>
          <p:cNvPr id="3074" name="Picture 2" descr="Hình nền Powerpoint Thank You, Cảm ơn kết thúc Slide, for w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1644650"/>
            <a:ext cx="60007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5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69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tiễn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nghiệm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425" y="59297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1.Đặt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484" y="1636887"/>
            <a:ext cx="8596668" cy="4049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Ai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cũng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ta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Ưu tiên các công việc quan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trọng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hoạch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kê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Thường xuyên xem xét và đánh giá lại lịch làm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Giữ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thói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Nghỉ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ngơi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 người đang suy nghĩ. Dấu hỏi. Vector minh họa trong phong cách hoạt hì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18" y="1238539"/>
            <a:ext cx="4474615" cy="46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2363" y="715319"/>
            <a:ext cx="285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đấy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650" y="71531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Tap The Spiral Notebook - Tired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34" y="1238539"/>
            <a:ext cx="2849891" cy="284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75072" y="4088430"/>
            <a:ext cx="430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2021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dung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nhở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2050" name="Picture 2" descr="Give Up Your Smartphone? This Is What Happens When You Do | Inc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78" y="1863725"/>
            <a:ext cx="3254021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85925" y="2235725"/>
            <a:ext cx="285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endParaRPr lang="en-US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minh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3050" y="4352925"/>
            <a:ext cx="7837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Theo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khảo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sát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99,69%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gười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trẻ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SmartPhone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0,31%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hỏng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kịp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nói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SmartPhone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giờ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vật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thân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2.Giải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nhân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ngủ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khoa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đảm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sức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lịch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tiện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87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2068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hành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Android?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2581276"/>
            <a:ext cx="8596668" cy="80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Theo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StartCounter.com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71.81%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thoại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SmartPhone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HDH Android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189257257"/>
              </p:ext>
            </p:extLst>
          </p:nvPr>
        </p:nvGraphicFramePr>
        <p:xfrm>
          <a:off x="3251200" y="3200399"/>
          <a:ext cx="4473575" cy="274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289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SỬ DỤNG QUY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TRÌNH THIẾT KẾ APP MOBILE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Bước 1: Tìm 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nhu cầu khách hàng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Bước 2: Lập ý tưởng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Bước 3: Phác họa chi tiết App Mobile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Bước 4: Tiến hành thiết kế App Mobile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Bước 5: Hoàn thiện sản phẩm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1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3.Kết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273" y="1270000"/>
            <a:ext cx="2762729" cy="474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6406" y="1485900"/>
            <a:ext cx="349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sản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phẩm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2775" y="3209925"/>
            <a:ext cx="3388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chủ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0995" y="4489450"/>
            <a:ext cx="368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tròn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tối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giản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7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340</TotalTime>
  <Words>529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PowerPoint Presentation</vt:lpstr>
      <vt:lpstr>Các nội dung báo cáo</vt:lpstr>
      <vt:lpstr>1.Đặt vấn đề</vt:lpstr>
      <vt:lpstr>PowerPoint Presentation</vt:lpstr>
      <vt:lpstr>1. Đặt vấn đề</vt:lpstr>
      <vt:lpstr>2.Giải pháp</vt:lpstr>
      <vt:lpstr>2. Giải pháp</vt:lpstr>
      <vt:lpstr>2. Giải pháp</vt:lpstr>
      <vt:lpstr>3.Kết quả thực nghiệm</vt:lpstr>
      <vt:lpstr>3. Kết quả thực nghiệm</vt:lpstr>
      <vt:lpstr>3. Kết quả thực nghiệm</vt:lpstr>
      <vt:lpstr>Kết quả đạt được</vt:lpstr>
      <vt:lpstr>Hạn chế</vt:lpstr>
      <vt:lpstr>Hướng phát triển</vt:lpstr>
      <vt:lpstr>Cảm ơn hội đồng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2021-04-13T13:39:43Z</dcterms:created>
  <dcterms:modified xsi:type="dcterms:W3CDTF">2021-04-15T15:14:38Z</dcterms:modified>
</cp:coreProperties>
</file>