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4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0875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Routing and Deadlock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Team Deadlock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Game Objective - Work together to solve a sharing of resource problem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Game Summary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Players must have the same color ball in both hands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Multiplayer (at least 5 users must play)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Time limit to solve the puzzle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Chat capabilities to interact with other users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Dockerize Java backend with Greenfoot UI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599" y="2839699"/>
            <a:ext cx="3081548" cy="21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Patterns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Factory Method (Server &amp; Client sides)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State (Server side)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Strategy (Server side)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Diagrams – </a:t>
            </a:r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nip20161209_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828"/>
            <a:ext cx="9144000" cy="371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9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Diagrams – Making A Move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nip20161209_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4" y="1506426"/>
            <a:ext cx="8234074" cy="36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1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Diagrams – </a:t>
            </a:r>
            <a:r>
              <a:rPr lang="en-US" dirty="0" smtClean="0"/>
              <a:t>Changing A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nip20161209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625"/>
            <a:ext cx="9144000" cy="36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0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 descr="deadlock_server_class_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25" y="1793950"/>
            <a:ext cx="4582021" cy="3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deadlock_client_class_diagr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849" y="1756350"/>
            <a:ext cx="4308698" cy="34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On-screen Show (16:9)</PresentationFormat>
  <Paragraphs>19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Roboto</vt:lpstr>
      <vt:lpstr>material</vt:lpstr>
      <vt:lpstr>Routing and Deadlock</vt:lpstr>
      <vt:lpstr>Introduction</vt:lpstr>
      <vt:lpstr>Patterns</vt:lpstr>
      <vt:lpstr>Flow Diagrams – Sign Up</vt:lpstr>
      <vt:lpstr>Flow Diagrams – Making A Move</vt:lpstr>
      <vt:lpstr>Flow Diagrams – Changing A Config</vt:lpstr>
      <vt:lpstr>Class Diagrams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Deadlock</dc:title>
  <cp:lastModifiedBy>tuung16</cp:lastModifiedBy>
  <cp:revision>1</cp:revision>
  <dcterms:modified xsi:type="dcterms:W3CDTF">2016-12-09T20:13:44Z</dcterms:modified>
</cp:coreProperties>
</file>