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3734C1-8D9A-4239-BD30-07670E57F8C3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760F12-1200-48BA-84CB-C0531983E0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Báo cáo tuần 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Nhóm: C&amp;C13</a:t>
            </a:r>
          </a:p>
          <a:p>
            <a:r>
              <a:rPr lang="en-US" smtClean="0"/>
              <a:t>13/10/2011 – 19/10/2011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Nhóm C&amp;C13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281828"/>
              </p:ext>
            </p:extLst>
          </p:nvPr>
        </p:nvGraphicFramePr>
        <p:xfrm>
          <a:off x="914400" y="1600200"/>
          <a:ext cx="762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</a:t>
                      </a:r>
                      <a:r>
                        <a:rPr lang="en-US" baseline="0" smtClean="0"/>
                        <a:t> viết tắt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Đinh Đình Bảo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BaoNDD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Đoàn</a:t>
                      </a:r>
                      <a:r>
                        <a:rPr lang="en-US" baseline="0" smtClean="0"/>
                        <a:t> Việt Dũng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DungDV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Hoàng Đức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DucNH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Tôn</a:t>
                      </a:r>
                      <a:r>
                        <a:rPr lang="en-US" baseline="0" smtClean="0"/>
                        <a:t> Thất Hiền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HienTT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Đặng</a:t>
                      </a:r>
                      <a:r>
                        <a:rPr lang="en-US" baseline="0" smtClean="0"/>
                        <a:t> Văn Huy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HuyDV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Ngô</a:t>
                      </a:r>
                      <a:r>
                        <a:rPr lang="en-US" baseline="0" smtClean="0"/>
                        <a:t> Việt Khánh Huy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HuyNVK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Trịnh</a:t>
                      </a:r>
                      <a:r>
                        <a:rPr lang="en-US" baseline="0" smtClean="0"/>
                        <a:t> Anh Linh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LinhTA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Chu Văn</a:t>
                      </a:r>
                      <a:r>
                        <a:rPr lang="en-US" baseline="0" smtClean="0"/>
                        <a:t> Thành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ThanhCV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Xuân Thảo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ThaoNX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Võ</a:t>
                      </a:r>
                      <a:r>
                        <a:rPr lang="en-US" baseline="0" smtClean="0"/>
                        <a:t> Trường Thi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ThiVT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Minh Tú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TuTM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Võ</a:t>
                      </a:r>
                      <a:r>
                        <a:rPr lang="en-US" baseline="0" smtClean="0"/>
                        <a:t> Tấn Khoa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KhoaVT</a:t>
                      </a:r>
                      <a:endParaRPr lang="en-US"/>
                    </a:p>
                  </a:txBody>
                  <a:tcPr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smtClean="0"/>
                        <a:t>Võ</a:t>
                      </a:r>
                      <a:r>
                        <a:rPr lang="en-US" baseline="0" smtClean="0"/>
                        <a:t> Anh Tuấn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TuanVA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sau tuần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Nghiên cứu sơ bộ PHP, SQL, mô hình MVC và Zend Framework, viết các demo.</a:t>
            </a:r>
          </a:p>
          <a:p>
            <a:r>
              <a:rPr lang="en-US" smtClean="0"/>
              <a:t>Từng thành viên đã tham khảo và đề xuất hướng phát triển dự 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 làm việc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Thiết lập hệ thống quản lí revision chung thông qua GoogleCode và TortoiseSVN.</a:t>
            </a:r>
          </a:p>
          <a:p>
            <a:r>
              <a:rPr lang="en-US" smtClean="0"/>
              <a:t>Làm Screen Design cho tất cả các màn hình dự kiến sẽ làm.</a:t>
            </a:r>
          </a:p>
          <a:p>
            <a:r>
              <a:rPr lang="en-US" smtClean="0"/>
              <a:t>Setup project trên thư mục chung.</a:t>
            </a:r>
          </a:p>
        </p:txBody>
      </p:sp>
    </p:spTree>
    <p:extLst>
      <p:ext uri="{BB962C8B-B14F-4D97-AF65-F5344CB8AC3E}">
        <p14:creationId xmlns:p14="http://schemas.microsoft.com/office/powerpoint/2010/main" val="17479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chia công việc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Thời gian làm việc/ngày: 2h</a:t>
            </a:r>
          </a:p>
          <a:p>
            <a:r>
              <a:rPr lang="en-US" smtClean="0"/>
              <a:t>Chia đều số màn hình cần làm cho các thành viên.</a:t>
            </a:r>
          </a:p>
          <a:p>
            <a:r>
              <a:rPr lang="en-US" smtClean="0"/>
              <a:t>Dự tính khoảng thời gian cho thiết kế màn hình:</a:t>
            </a:r>
          </a:p>
          <a:p>
            <a:pPr lvl="1"/>
            <a:r>
              <a:rPr lang="en-US" sz="2400" smtClean="0"/>
              <a:t>Liệt kê các thành phần cần có trên màn hình: 2h</a:t>
            </a:r>
          </a:p>
          <a:p>
            <a:pPr lvl="1"/>
            <a:r>
              <a:rPr lang="en-US" sz="2400" smtClean="0"/>
              <a:t>Vẽ phác thảo sơ bộ bố cục của màn hình bằng Excel: 6h</a:t>
            </a:r>
          </a:p>
          <a:p>
            <a:pPr lvl="1"/>
            <a:r>
              <a:rPr lang="en-US" sz="2400" smtClean="0"/>
              <a:t>Liệt kê cách mapping các item trên màn hình vào DB: 2h</a:t>
            </a:r>
          </a:p>
          <a:p>
            <a:pPr lvl="1"/>
            <a:r>
              <a:rPr lang="en-US" sz="2400" smtClean="0"/>
              <a:t>Mô tả các Events: 2h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38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thực hiện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Hoàn thành Screen Design cho tất cả các màn hình (chưa qua review). Mỗi màn hình sẽ có 4 phần thiết kế:</a:t>
            </a:r>
          </a:p>
          <a:p>
            <a:pPr lvl="1"/>
            <a:r>
              <a:rPr lang="en-US" sz="2400" smtClean="0"/>
              <a:t>Prototype: Cách layout các thành phần trên màn hình (hình vẽ).</a:t>
            </a:r>
          </a:p>
          <a:p>
            <a:pPr lvl="1"/>
            <a:r>
              <a:rPr lang="en-US" sz="2400" smtClean="0"/>
              <a:t>Item Definition: Mô tả tất cả các thành phần trên màn hình.</a:t>
            </a:r>
          </a:p>
          <a:p>
            <a:pPr lvl="1"/>
            <a:r>
              <a:rPr lang="en-US" sz="2400" smtClean="0"/>
              <a:t>Mapping to Database: Cách mapping các thành phần đến DB.</a:t>
            </a:r>
          </a:p>
          <a:p>
            <a:pPr lvl="1"/>
            <a:r>
              <a:rPr lang="en-US" sz="2400" smtClean="0"/>
              <a:t>Event: Các sự kiện.</a:t>
            </a:r>
            <a:endParaRPr lang="en-US" smtClean="0"/>
          </a:p>
          <a:p>
            <a:r>
              <a:rPr lang="en-US" smtClean="0"/>
              <a:t>Setup project.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 cho tuần tới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Review lại Screen Design đã làm. Chia thành 3 nhóm nhỏ để Review.</a:t>
            </a:r>
          </a:p>
          <a:p>
            <a:r>
              <a:rPr lang="en-US" smtClean="0"/>
              <a:t>Làm Function Specification, thiết kế chi tiết các function (Sequence Diagram)</a:t>
            </a:r>
          </a:p>
          <a:p>
            <a:r>
              <a:rPr lang="en-US" smtClean="0"/>
              <a:t>Thiết kế database.</a:t>
            </a:r>
          </a:p>
        </p:txBody>
      </p:sp>
    </p:spTree>
    <p:extLst>
      <p:ext uri="{BB962C8B-B14F-4D97-AF65-F5344CB8AC3E}">
        <p14:creationId xmlns:p14="http://schemas.microsoft.com/office/powerpoint/2010/main" val="3533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</TotalTime>
  <Words>344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Báo cáo tuần 4</vt:lpstr>
      <vt:lpstr>Nhóm C&amp;C13</vt:lpstr>
      <vt:lpstr>Kết quả sau tuần 3</vt:lpstr>
      <vt:lpstr>Kế hoạch làm việc</vt:lpstr>
      <vt:lpstr>Phân chia công việc</vt:lpstr>
      <vt:lpstr>Kết quả thực hiện</vt:lpstr>
      <vt:lpstr>Kế hoạch cho tuần tới</vt:lpstr>
    </vt:vector>
  </TitlesOfParts>
  <Company>University Of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C&amp;C13</dc:title>
  <dc:creator>HP</dc:creator>
  <cp:lastModifiedBy>HP</cp:lastModifiedBy>
  <cp:revision>4</cp:revision>
  <dcterms:created xsi:type="dcterms:W3CDTF">2011-10-19T18:04:59Z</dcterms:created>
  <dcterms:modified xsi:type="dcterms:W3CDTF">2011-10-19T18:37:36Z</dcterms:modified>
</cp:coreProperties>
</file>