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27"/>
    <p:restoredTop sz="94638"/>
  </p:normalViewPr>
  <p:slideViewPr>
    <p:cSldViewPr snapToGrid="0">
      <p:cViewPr>
        <p:scale>
          <a:sx n="130" d="100"/>
          <a:sy n="130" d="100"/>
        </p:scale>
        <p:origin x="46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3380-B3FF-98C1-860F-43D3D48C1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B2CF2-C48B-4F0F-D033-56BD47119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769DB-7D4B-5F1E-34CA-1E81377C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B0B1-9C1A-FC49-9E37-27BFD37BF7A2}" type="datetimeFigureOut">
              <a:t>2024/08/05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D9E4A-9F6A-C293-A6EE-54C12409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7B5E3-EF09-379E-8107-6036E7B5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C62F-EEFC-CD45-810C-CF3B308CB99D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2674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7E7C-817E-2A74-0CFE-342242D99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11E55-283B-AFD3-5083-82B68DDF6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2830D-D25A-12BA-8295-F46F7D0C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B0B1-9C1A-FC49-9E37-27BFD37BF7A2}" type="datetimeFigureOut">
              <a:t>2024/08/05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5548A-9E9A-CE06-4F9F-DD4B5201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DF13A-B5F4-554B-0BDA-4E1C1FD7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C62F-EEFC-CD45-810C-CF3B308CB99D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7524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6A7FBF-5DDD-BE3F-E222-ED1743A88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1990A-9718-924B-EAD5-6E491CA22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6986C-78DB-F56D-294B-B750DB08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B0B1-9C1A-FC49-9E37-27BFD37BF7A2}" type="datetimeFigureOut">
              <a:t>2024/08/05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C238A-D4A5-51FA-033E-1A2D7EF4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B6EAE-DC96-77BF-182A-E1AB7B81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C62F-EEFC-CD45-810C-CF3B308CB99D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9386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3514-E745-C8CD-05C7-4E27C5EE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3329A-4C37-5769-5AFC-E442D58E8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F1C5A-9886-37AC-CFE3-02A05AF7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B0B1-9C1A-FC49-9E37-27BFD37BF7A2}" type="datetimeFigureOut">
              <a:t>2024/08/05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6C3FD-A1DF-7191-D26A-0F6D0B1A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FF96F-85C4-FB30-A6FD-AB549A7C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C62F-EEFC-CD45-810C-CF3B308CB99D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8758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121D7-C98B-C1E2-BF21-416B5E7C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39914-DCAD-E4C2-952B-32365483D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1996E-3B51-62F1-8E4E-81A9E5E4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B0B1-9C1A-FC49-9E37-27BFD37BF7A2}" type="datetimeFigureOut">
              <a:t>2024/08/05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DBEA9-B303-9B94-2294-8DF9AB54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C2114-5857-18D0-CB22-472796C1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C62F-EEFC-CD45-810C-CF3B308CB99D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2459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C40B-8C44-63FC-0AB7-6A75C2DC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136C5-1874-F801-6BFE-A8FEA1AB9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58ADF-DCC5-1C67-EA57-8600C0400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25681-B81D-ED2F-1CE9-33291CB3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B0B1-9C1A-FC49-9E37-27BFD37BF7A2}" type="datetimeFigureOut">
              <a:t>2024/08/05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708AE-9571-DAE6-926C-52557BD29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3F8BC-2C3A-7D47-024A-7CAC22A7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C62F-EEFC-CD45-810C-CF3B308CB99D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8729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95F6-3906-BDAA-E077-6FFE503B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CF923-3235-D177-2BAE-5A3D58986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D1E0B-CA05-227F-3D01-3712335F6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7597DC-53DF-EF12-F611-912DAE33C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27C9F-4DD2-9FC9-E96A-DDD03E87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6465B-2538-5253-ABA0-80ECEB43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B0B1-9C1A-FC49-9E37-27BFD37BF7A2}" type="datetimeFigureOut">
              <a:t>2024/08/05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385FBF-EC6D-3125-1582-2211220AD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7285BB-245A-8CE4-723A-90526C56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C62F-EEFC-CD45-810C-CF3B308CB99D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5847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CD0F-D5FC-B2A6-99F1-7F68B8B2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3E5307-DD3D-8B0C-7CC8-55189A2A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B0B1-9C1A-FC49-9E37-27BFD37BF7A2}" type="datetimeFigureOut">
              <a:t>2024/08/05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39191-E69E-26F6-8A5B-2F7F0926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B01BA-E47A-F1E0-991E-9F1C2FB9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C62F-EEFC-CD45-810C-CF3B308CB99D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9365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D62B01-5661-8F87-A2C7-93B412CC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B0B1-9C1A-FC49-9E37-27BFD37BF7A2}" type="datetimeFigureOut">
              <a:t>2024/08/05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E4502-14D5-D44B-B01C-0C798A577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3E29B-EF16-83BE-0EF9-C5BA9C18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C62F-EEFC-CD45-810C-CF3B308CB99D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1656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3B71-F9A7-0F46-B1E5-9A903D7C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EFA60-07A6-61D5-F76B-E68849D2A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0884B-D8A4-46CE-79B7-419E6E5B3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9611A-E30A-DDBC-1922-D193263B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B0B1-9C1A-FC49-9E37-27BFD37BF7A2}" type="datetimeFigureOut">
              <a:t>2024/08/05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06FD5-9FBC-F051-B3BB-F5E132A6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D1AEA-D040-C671-4DB9-90B70ED6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C62F-EEFC-CD45-810C-CF3B308CB99D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4186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1594-ACBF-E763-8FA4-3D15849A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C6430-F30D-32B4-11ED-11E4810D8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3A67E-D715-CDD3-AED1-47541FE82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C4700-36C5-571B-E005-CB2951AB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B0B1-9C1A-FC49-9E37-27BFD37BF7A2}" type="datetimeFigureOut">
              <a:t>2024/08/05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F5A5D-DF9F-7141-26D7-E80A3CD7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B7E6E-DB1F-BE2A-4AA2-CB20E9A7D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DC62F-EEFC-CD45-810C-CF3B308CB99D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3269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4D6E0-1CB3-790F-C356-C41FF97D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90FFE-2CE0-14C4-B37E-80C648CED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57A4D-F92F-2225-BA48-3CEE929AF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80B0B1-9C1A-FC49-9E37-27BFD37BF7A2}" type="datetimeFigureOut">
              <a:t>2024/08/05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45A36-B29C-E900-9E8E-CB5239ADC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B87A7-5091-1442-97DA-375CA1676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CDC62F-EEFC-CD45-810C-CF3B308CB99D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0999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D2C728-4F00-3FC8-DA95-B71EFCD00B1A}"/>
              </a:ext>
            </a:extLst>
          </p:cNvPr>
          <p:cNvSpPr/>
          <p:nvPr/>
        </p:nvSpPr>
        <p:spPr>
          <a:xfrm>
            <a:off x="4437488" y="702645"/>
            <a:ext cx="3466212" cy="27161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Receipt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01C016D-BEDF-0B5E-C0B4-F5D83C489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588723"/>
              </p:ext>
            </p:extLst>
          </p:nvPr>
        </p:nvGraphicFramePr>
        <p:xfrm>
          <a:off x="4437485" y="980613"/>
          <a:ext cx="3466212" cy="1651000"/>
        </p:xfrm>
        <a:graphic>
          <a:graphicData uri="http://schemas.openxmlformats.org/drawingml/2006/table">
            <a:tbl>
              <a:tblPr/>
              <a:tblGrid>
                <a:gridCol w="1135774">
                  <a:extLst>
                    <a:ext uri="{9D8B030D-6E8A-4147-A177-3AD203B41FA5}">
                      <a16:colId xmlns:a16="http://schemas.microsoft.com/office/drawing/2014/main" val="3042507165"/>
                    </a:ext>
                  </a:extLst>
                </a:gridCol>
                <a:gridCol w="1135774">
                  <a:extLst>
                    <a:ext uri="{9D8B030D-6E8A-4147-A177-3AD203B41FA5}">
                      <a16:colId xmlns:a16="http://schemas.microsoft.com/office/drawing/2014/main" val="310607433"/>
                    </a:ext>
                  </a:extLst>
                </a:gridCol>
                <a:gridCol w="597332">
                  <a:extLst>
                    <a:ext uri="{9D8B030D-6E8A-4147-A177-3AD203B41FA5}">
                      <a16:colId xmlns:a16="http://schemas.microsoft.com/office/drawing/2014/main" val="4048066671"/>
                    </a:ext>
                  </a:extLst>
                </a:gridCol>
                <a:gridCol w="597332">
                  <a:extLst>
                    <a:ext uri="{9D8B030D-6E8A-4147-A177-3AD203B41FA5}">
                      <a16:colId xmlns:a16="http://schemas.microsoft.com/office/drawing/2014/main" val="184957745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Tên logic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Tên vật lý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Kiểu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64798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Ngày bán hàng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sales_ymd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52327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Giây Epoch bán hàng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sales_epoch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78613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Mã cửa hàng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store_cd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Chuỗi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PK,FK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09374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Số hóa đơn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receipt_no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58273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Số phụ hóa đơn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receipt_sub_no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82794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ID khách hàng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customer_id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Chuỗi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822248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Mã sản phẩm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product_cd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Chuỗi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97354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Số lượng bán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quantity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89374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Số tiền bán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amount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572082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0C64AA9E-40BC-A6FB-B505-5E3673F999BA}"/>
              </a:ext>
            </a:extLst>
          </p:cNvPr>
          <p:cNvSpPr/>
          <p:nvPr/>
        </p:nvSpPr>
        <p:spPr>
          <a:xfrm>
            <a:off x="8282003" y="702645"/>
            <a:ext cx="3835398" cy="27161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0C7BD0-8E62-9E82-CF4F-2933B17A419E}"/>
              </a:ext>
            </a:extLst>
          </p:cNvPr>
          <p:cNvSpPr/>
          <p:nvPr/>
        </p:nvSpPr>
        <p:spPr>
          <a:xfrm>
            <a:off x="223788" y="702645"/>
            <a:ext cx="3835398" cy="27161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691F802-BAA7-748A-1BE1-3884598E9DBD}"/>
              </a:ext>
            </a:extLst>
          </p:cNvPr>
          <p:cNvCxnSpPr>
            <a:cxnSpLocks/>
            <a:stCxn id="18" idx="0"/>
            <a:endCxn id="17" idx="0"/>
          </p:cNvCxnSpPr>
          <p:nvPr/>
        </p:nvCxnSpPr>
        <p:spPr>
          <a:xfrm rot="5400000" flipH="1" flipV="1">
            <a:off x="6170594" y="-3326462"/>
            <a:ext cx="12700" cy="8058215"/>
          </a:xfrm>
          <a:prstGeom prst="bentConnector3">
            <a:avLst>
              <a:gd name="adj1" fmla="val 3306976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83BD36-DDF5-DA20-E998-1DAF7455311A}"/>
              </a:ext>
            </a:extLst>
          </p:cNvPr>
          <p:cNvGrpSpPr/>
          <p:nvPr/>
        </p:nvGrpSpPr>
        <p:grpSpPr>
          <a:xfrm>
            <a:off x="2071636" y="517494"/>
            <a:ext cx="152400" cy="178663"/>
            <a:chOff x="2071636" y="517494"/>
            <a:chExt cx="152400" cy="1786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0F24034-628D-0D19-EA4D-DF8098B5121D}"/>
                </a:ext>
              </a:extLst>
            </p:cNvPr>
            <p:cNvCxnSpPr/>
            <p:nvPr/>
          </p:nvCxnSpPr>
          <p:spPr>
            <a:xfrm flipV="1">
              <a:off x="2071636" y="594557"/>
              <a:ext cx="76200" cy="10160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FDF739-4B8B-2BA0-0C3B-EBD146396E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7836" y="594557"/>
              <a:ext cx="76200" cy="10160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E7B0A3-F728-6001-E81F-A41A1EA484A0}"/>
                </a:ext>
              </a:extLst>
            </p:cNvPr>
            <p:cNvSpPr/>
            <p:nvPr/>
          </p:nvSpPr>
          <p:spPr>
            <a:xfrm>
              <a:off x="2127288" y="517494"/>
              <a:ext cx="45719" cy="45719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7B415A-5DC7-1D28-673A-F42E1640D162}"/>
              </a:ext>
            </a:extLst>
          </p:cNvPr>
          <p:cNvCxnSpPr/>
          <p:nvPr/>
        </p:nvCxnSpPr>
        <p:spPr>
          <a:xfrm>
            <a:off x="10161601" y="560485"/>
            <a:ext cx="100584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F46B633-27D5-7FA5-56B1-0B4652739BF8}"/>
              </a:ext>
            </a:extLst>
          </p:cNvPr>
          <p:cNvSpPr/>
          <p:nvPr/>
        </p:nvSpPr>
        <p:spPr>
          <a:xfrm>
            <a:off x="4437484" y="3498112"/>
            <a:ext cx="3466212" cy="27161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79AC4-045D-EB38-EBB2-E4FFDC8E12A5}"/>
              </a:ext>
            </a:extLst>
          </p:cNvPr>
          <p:cNvSpPr/>
          <p:nvPr/>
        </p:nvSpPr>
        <p:spPr>
          <a:xfrm>
            <a:off x="8282001" y="3498112"/>
            <a:ext cx="3835398" cy="27161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37F617-EA1F-1C09-065D-4E36CD95EC48}"/>
              </a:ext>
            </a:extLst>
          </p:cNvPr>
          <p:cNvSpPr/>
          <p:nvPr/>
        </p:nvSpPr>
        <p:spPr>
          <a:xfrm>
            <a:off x="223782" y="3498112"/>
            <a:ext cx="3835398" cy="27161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Geocode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48E39659-4B66-4E85-B97F-E49062888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447133"/>
              </p:ext>
            </p:extLst>
          </p:nvPr>
        </p:nvGraphicFramePr>
        <p:xfrm>
          <a:off x="223786" y="984654"/>
          <a:ext cx="3835398" cy="2146300"/>
        </p:xfrm>
        <a:graphic>
          <a:graphicData uri="http://schemas.openxmlformats.org/drawingml/2006/table">
            <a:tbl>
              <a:tblPr/>
              <a:tblGrid>
                <a:gridCol w="1256745">
                  <a:extLst>
                    <a:ext uri="{9D8B030D-6E8A-4147-A177-3AD203B41FA5}">
                      <a16:colId xmlns:a16="http://schemas.microsoft.com/office/drawing/2014/main" val="3974051230"/>
                    </a:ext>
                  </a:extLst>
                </a:gridCol>
                <a:gridCol w="1256745">
                  <a:extLst>
                    <a:ext uri="{9D8B030D-6E8A-4147-A177-3AD203B41FA5}">
                      <a16:colId xmlns:a16="http://schemas.microsoft.com/office/drawing/2014/main" val="4206318624"/>
                    </a:ext>
                  </a:extLst>
                </a:gridCol>
                <a:gridCol w="660954">
                  <a:extLst>
                    <a:ext uri="{9D8B030D-6E8A-4147-A177-3AD203B41FA5}">
                      <a16:colId xmlns:a16="http://schemas.microsoft.com/office/drawing/2014/main" val="1419746457"/>
                    </a:ext>
                  </a:extLst>
                </a:gridCol>
                <a:gridCol w="660954">
                  <a:extLst>
                    <a:ext uri="{9D8B030D-6E8A-4147-A177-3AD203B41FA5}">
                      <a16:colId xmlns:a16="http://schemas.microsoft.com/office/drawing/2014/main" val="3392660017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Tên logic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Tên vật lý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Kiểu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87340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ID khách hàng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customer_id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Chuỗi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54394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Tên khách hàng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customer_name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Chuỗi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40639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Mã giới tính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gender_cd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Chuỗi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09006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Giới tính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gender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Chuỗi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9536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Ngày sinh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birth_day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Ngày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39277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Tuổi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78490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Mã bưu điện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postal_cd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Chuỗi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86407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Địa chỉ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Chuỗi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67188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Mã cửa hàng đăng ký hội viên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application_store_cd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Chuỗi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99210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Ngày đăng ký hội viên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application_date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Chuỗi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5878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Mã trạng thái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status_cd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Chuỗi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60254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C4E3E1B8-F3DE-7100-15E1-41FD07FDC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505340"/>
              </p:ext>
            </p:extLst>
          </p:nvPr>
        </p:nvGraphicFramePr>
        <p:xfrm>
          <a:off x="8282001" y="984654"/>
          <a:ext cx="3835398" cy="1816100"/>
        </p:xfrm>
        <a:graphic>
          <a:graphicData uri="http://schemas.openxmlformats.org/drawingml/2006/table">
            <a:tbl>
              <a:tblPr/>
              <a:tblGrid>
                <a:gridCol w="1256745">
                  <a:extLst>
                    <a:ext uri="{9D8B030D-6E8A-4147-A177-3AD203B41FA5}">
                      <a16:colId xmlns:a16="http://schemas.microsoft.com/office/drawing/2014/main" val="2498315911"/>
                    </a:ext>
                  </a:extLst>
                </a:gridCol>
                <a:gridCol w="1256745">
                  <a:extLst>
                    <a:ext uri="{9D8B030D-6E8A-4147-A177-3AD203B41FA5}">
                      <a16:colId xmlns:a16="http://schemas.microsoft.com/office/drawing/2014/main" val="1935615996"/>
                    </a:ext>
                  </a:extLst>
                </a:gridCol>
                <a:gridCol w="660954">
                  <a:extLst>
                    <a:ext uri="{9D8B030D-6E8A-4147-A177-3AD203B41FA5}">
                      <a16:colId xmlns:a16="http://schemas.microsoft.com/office/drawing/2014/main" val="2183155957"/>
                    </a:ext>
                  </a:extLst>
                </a:gridCol>
                <a:gridCol w="660954">
                  <a:extLst>
                    <a:ext uri="{9D8B030D-6E8A-4147-A177-3AD203B41FA5}">
                      <a16:colId xmlns:a16="http://schemas.microsoft.com/office/drawing/2014/main" val="1694217105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Tên logic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Tên vật lý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Kiểu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33128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Mã cửa hàng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store_cd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Chuỗi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64426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Tên cửa hàng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store_name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Chuỗi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0659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Mã tỉnh/thành phố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prefecture_cd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Chuỗi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6862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Tỉnh/Thành phố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prefecture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Chuỗi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44658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Địa chỉ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Chuỗi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78241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Địa chỉ Kana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address_kana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Chuỗi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47281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Số điện thoại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tel_no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Chuỗi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51074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Kinh độ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longitude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06011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Vĩ độ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latitude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83666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Diện tích sàn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floor_area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979280"/>
                  </a:ext>
                </a:extLst>
              </a:tr>
            </a:tbl>
          </a:graphicData>
        </a:graphic>
      </p:graphicFrame>
      <p:grpSp>
        <p:nvGrpSpPr>
          <p:cNvPr id="51" name="Group 50">
            <a:extLst>
              <a:ext uri="{FF2B5EF4-FFF2-40B4-BE49-F238E27FC236}">
                <a16:creationId xmlns:a16="http://schemas.microsoft.com/office/drawing/2014/main" id="{8C7AFC04-43E0-C373-4E18-49C48A02C2FC}"/>
              </a:ext>
            </a:extLst>
          </p:cNvPr>
          <p:cNvGrpSpPr/>
          <p:nvPr/>
        </p:nvGrpSpPr>
        <p:grpSpPr>
          <a:xfrm>
            <a:off x="4059184" y="1729913"/>
            <a:ext cx="378300" cy="152400"/>
            <a:chOff x="4059184" y="1729913"/>
            <a:chExt cx="378300" cy="1524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BCA800A-485E-DAA0-CB6F-D4338366F632}"/>
                </a:ext>
              </a:extLst>
            </p:cNvPr>
            <p:cNvCxnSpPr>
              <a:cxnSpLocks/>
            </p:cNvCxnSpPr>
            <p:nvPr/>
          </p:nvCxnSpPr>
          <p:spPr>
            <a:xfrm>
              <a:off x="4059184" y="1803801"/>
              <a:ext cx="3783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1D514FB-B1E7-F79E-4173-18D78FEEF694}"/>
                </a:ext>
              </a:extLst>
            </p:cNvPr>
            <p:cNvGrpSpPr/>
            <p:nvPr/>
          </p:nvGrpSpPr>
          <p:grpSpPr>
            <a:xfrm rot="16200000">
              <a:off x="4271952" y="1716781"/>
              <a:ext cx="152400" cy="178663"/>
              <a:chOff x="2071636" y="517494"/>
              <a:chExt cx="152400" cy="178663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35A731A-A605-FA34-F3D0-677C95DD59E3}"/>
                  </a:ext>
                </a:extLst>
              </p:cNvPr>
              <p:cNvCxnSpPr/>
              <p:nvPr/>
            </p:nvCxnSpPr>
            <p:spPr>
              <a:xfrm flipV="1">
                <a:off x="2071636" y="594557"/>
                <a:ext cx="76200" cy="101600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EB374EE-9887-66D4-27A2-F2ED306CA7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47836" y="594557"/>
                <a:ext cx="76200" cy="101600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7F6E3FB-CFCD-805E-26B3-9944153E26DA}"/>
                  </a:ext>
                </a:extLst>
              </p:cNvPr>
              <p:cNvSpPr/>
              <p:nvPr/>
            </p:nvSpPr>
            <p:spPr>
              <a:xfrm>
                <a:off x="2127288" y="51749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</p:grp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41FEFE9-F744-0378-4A76-D9CD98F03244}"/>
                </a:ext>
              </a:extLst>
            </p:cNvPr>
            <p:cNvSpPr/>
            <p:nvPr/>
          </p:nvSpPr>
          <p:spPr>
            <a:xfrm>
              <a:off x="4118400" y="1780462"/>
              <a:ext cx="45719" cy="45719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F2EFF5C-9606-DADF-FA8C-A0BB48910FCA}"/>
                </a:ext>
              </a:extLst>
            </p:cNvPr>
            <p:cNvCxnSpPr/>
            <p:nvPr/>
          </p:nvCxnSpPr>
          <p:spPr>
            <a:xfrm>
              <a:off x="4082874" y="1770986"/>
              <a:ext cx="0" cy="6375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F354771-CF72-52A5-7086-4CA6A1BBE906}"/>
              </a:ext>
            </a:extLst>
          </p:cNvPr>
          <p:cNvGrpSpPr/>
          <p:nvPr/>
        </p:nvGrpSpPr>
        <p:grpSpPr>
          <a:xfrm flipH="1">
            <a:off x="7897286" y="1726661"/>
            <a:ext cx="378300" cy="152400"/>
            <a:chOff x="4059184" y="1729913"/>
            <a:chExt cx="378300" cy="15240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6C3A73F-E9E4-9423-CFE1-9DE52C9C7D08}"/>
                </a:ext>
              </a:extLst>
            </p:cNvPr>
            <p:cNvCxnSpPr>
              <a:cxnSpLocks/>
            </p:cNvCxnSpPr>
            <p:nvPr/>
          </p:nvCxnSpPr>
          <p:spPr>
            <a:xfrm>
              <a:off x="4059184" y="1803801"/>
              <a:ext cx="3783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366C4F7-5449-E695-CE6A-B9C9365B2925}"/>
                </a:ext>
              </a:extLst>
            </p:cNvPr>
            <p:cNvGrpSpPr/>
            <p:nvPr/>
          </p:nvGrpSpPr>
          <p:grpSpPr>
            <a:xfrm rot="16200000">
              <a:off x="4271952" y="1716781"/>
              <a:ext cx="152400" cy="178663"/>
              <a:chOff x="2071636" y="517494"/>
              <a:chExt cx="152400" cy="178663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FB28738-71F8-3BB0-5F05-5FDF3DC3F0AB}"/>
                  </a:ext>
                </a:extLst>
              </p:cNvPr>
              <p:cNvCxnSpPr/>
              <p:nvPr/>
            </p:nvCxnSpPr>
            <p:spPr>
              <a:xfrm flipV="1">
                <a:off x="2071636" y="594557"/>
                <a:ext cx="76200" cy="101600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AC3E771-5662-6364-753E-BC944D09BB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47836" y="594557"/>
                <a:ext cx="76200" cy="101600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7B55617-7141-6760-75C6-8A8E0DD8A916}"/>
                  </a:ext>
                </a:extLst>
              </p:cNvPr>
              <p:cNvSpPr/>
              <p:nvPr/>
            </p:nvSpPr>
            <p:spPr>
              <a:xfrm>
                <a:off x="2127288" y="51749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C12637F-39AA-C5F1-4CDC-10488CE434A0}"/>
                </a:ext>
              </a:extLst>
            </p:cNvPr>
            <p:cNvSpPr/>
            <p:nvPr/>
          </p:nvSpPr>
          <p:spPr>
            <a:xfrm>
              <a:off x="4118400" y="1780462"/>
              <a:ext cx="45719" cy="45719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F75D45A-295B-1672-6D56-4B6117CC8B7E}"/>
                </a:ext>
              </a:extLst>
            </p:cNvPr>
            <p:cNvCxnSpPr/>
            <p:nvPr/>
          </p:nvCxnSpPr>
          <p:spPr>
            <a:xfrm>
              <a:off x="4082874" y="1770986"/>
              <a:ext cx="0" cy="6375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C6CF637-8E63-EE98-452E-6F9821373EC8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6170590" y="2637963"/>
            <a:ext cx="4043" cy="86014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8D880C4-DB27-F471-FA2C-8D19BAB1E54F}"/>
              </a:ext>
            </a:extLst>
          </p:cNvPr>
          <p:cNvGrpSpPr/>
          <p:nvPr/>
        </p:nvGrpSpPr>
        <p:grpSpPr>
          <a:xfrm rot="10800000">
            <a:off x="6100744" y="2637964"/>
            <a:ext cx="152400" cy="178663"/>
            <a:chOff x="2071636" y="517494"/>
            <a:chExt cx="152400" cy="178663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818F00F-4AFB-D377-387C-55053C753B7B}"/>
                </a:ext>
              </a:extLst>
            </p:cNvPr>
            <p:cNvCxnSpPr/>
            <p:nvPr/>
          </p:nvCxnSpPr>
          <p:spPr>
            <a:xfrm flipV="1">
              <a:off x="2071636" y="594557"/>
              <a:ext cx="76200" cy="10160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5B39E82-0465-3F12-5D8E-9BA6C5DCE7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7836" y="594557"/>
              <a:ext cx="76200" cy="10160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76B50C3-4223-71BD-E7B5-0609658A003B}"/>
                </a:ext>
              </a:extLst>
            </p:cNvPr>
            <p:cNvSpPr/>
            <p:nvPr/>
          </p:nvSpPr>
          <p:spPr>
            <a:xfrm>
              <a:off x="2127288" y="517494"/>
              <a:ext cx="45719" cy="45719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FB3B175-FFE9-2E19-FF87-9B3D9584E3CE}"/>
              </a:ext>
            </a:extLst>
          </p:cNvPr>
          <p:cNvCxnSpPr/>
          <p:nvPr/>
        </p:nvCxnSpPr>
        <p:spPr>
          <a:xfrm rot="16200000">
            <a:off x="6170592" y="3397124"/>
            <a:ext cx="0" cy="6375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07F90A13-8430-A8DD-8EF1-A82D25992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257945"/>
              </p:ext>
            </p:extLst>
          </p:nvPr>
        </p:nvGraphicFramePr>
        <p:xfrm>
          <a:off x="4437483" y="3777513"/>
          <a:ext cx="3466212" cy="1155700"/>
        </p:xfrm>
        <a:graphic>
          <a:graphicData uri="http://schemas.openxmlformats.org/drawingml/2006/table">
            <a:tbl>
              <a:tblPr/>
              <a:tblGrid>
                <a:gridCol w="1135774">
                  <a:extLst>
                    <a:ext uri="{9D8B030D-6E8A-4147-A177-3AD203B41FA5}">
                      <a16:colId xmlns:a16="http://schemas.microsoft.com/office/drawing/2014/main" val="1811291285"/>
                    </a:ext>
                  </a:extLst>
                </a:gridCol>
                <a:gridCol w="1135774">
                  <a:extLst>
                    <a:ext uri="{9D8B030D-6E8A-4147-A177-3AD203B41FA5}">
                      <a16:colId xmlns:a16="http://schemas.microsoft.com/office/drawing/2014/main" val="2196112857"/>
                    </a:ext>
                  </a:extLst>
                </a:gridCol>
                <a:gridCol w="597332">
                  <a:extLst>
                    <a:ext uri="{9D8B030D-6E8A-4147-A177-3AD203B41FA5}">
                      <a16:colId xmlns:a16="http://schemas.microsoft.com/office/drawing/2014/main" val="3174416304"/>
                    </a:ext>
                  </a:extLst>
                </a:gridCol>
                <a:gridCol w="597332">
                  <a:extLst>
                    <a:ext uri="{9D8B030D-6E8A-4147-A177-3AD203B41FA5}">
                      <a16:colId xmlns:a16="http://schemas.microsoft.com/office/drawing/2014/main" val="206601129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Tên logic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Tên vật lý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Kiểu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57262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Mã sản phẩm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product_cd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Chuỗi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27227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Mã phân loại lớn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category_major_cd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Chuỗi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38379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Mã phân loại trung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category_medium_cd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Chuỗi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85221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Mã phân loại nhỏ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category_small_cd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Chuỗi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39456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Đơn giá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unit_price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69728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Giá vốn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unit_cost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327810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9A379C4B-BBA8-AF7A-D202-66168F4FB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11437"/>
              </p:ext>
            </p:extLst>
          </p:nvPr>
        </p:nvGraphicFramePr>
        <p:xfrm>
          <a:off x="8275586" y="3777513"/>
          <a:ext cx="3835398" cy="1155700"/>
        </p:xfrm>
        <a:graphic>
          <a:graphicData uri="http://schemas.openxmlformats.org/drawingml/2006/table">
            <a:tbl>
              <a:tblPr/>
              <a:tblGrid>
                <a:gridCol w="1256745">
                  <a:extLst>
                    <a:ext uri="{9D8B030D-6E8A-4147-A177-3AD203B41FA5}">
                      <a16:colId xmlns:a16="http://schemas.microsoft.com/office/drawing/2014/main" val="4146780106"/>
                    </a:ext>
                  </a:extLst>
                </a:gridCol>
                <a:gridCol w="1256745">
                  <a:extLst>
                    <a:ext uri="{9D8B030D-6E8A-4147-A177-3AD203B41FA5}">
                      <a16:colId xmlns:a16="http://schemas.microsoft.com/office/drawing/2014/main" val="781097238"/>
                    </a:ext>
                  </a:extLst>
                </a:gridCol>
                <a:gridCol w="660954">
                  <a:extLst>
                    <a:ext uri="{9D8B030D-6E8A-4147-A177-3AD203B41FA5}">
                      <a16:colId xmlns:a16="http://schemas.microsoft.com/office/drawing/2014/main" val="3884173015"/>
                    </a:ext>
                  </a:extLst>
                </a:gridCol>
                <a:gridCol w="660954">
                  <a:extLst>
                    <a:ext uri="{9D8B030D-6E8A-4147-A177-3AD203B41FA5}">
                      <a16:colId xmlns:a16="http://schemas.microsoft.com/office/drawing/2014/main" val="1360066435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Tên logic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Tên vật lý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Kiểu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66933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Mã phân loại lớn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category_major_cd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Chuỗi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21930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Tên phân loại lớn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category_major_name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Chuỗi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08388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Mã phân loại trung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category_medium_cd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Chuỗi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5336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Tên phân loại trung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category_medium_name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Chuỗi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61461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Mã phân loại nhỏ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category_small_cd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Chuỗi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15900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Tên phân loại nhỏ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category_small_name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Chuỗi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388128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93483AD8-3BCC-E200-AE53-DFD475049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339738"/>
              </p:ext>
            </p:extLst>
          </p:nvPr>
        </p:nvGraphicFramePr>
        <p:xfrm>
          <a:off x="223782" y="3780121"/>
          <a:ext cx="3835396" cy="1320800"/>
        </p:xfrm>
        <a:graphic>
          <a:graphicData uri="http://schemas.openxmlformats.org/drawingml/2006/table">
            <a:tbl>
              <a:tblPr/>
              <a:tblGrid>
                <a:gridCol w="1256744">
                  <a:extLst>
                    <a:ext uri="{9D8B030D-6E8A-4147-A177-3AD203B41FA5}">
                      <a16:colId xmlns:a16="http://schemas.microsoft.com/office/drawing/2014/main" val="888362754"/>
                    </a:ext>
                  </a:extLst>
                </a:gridCol>
                <a:gridCol w="1256744">
                  <a:extLst>
                    <a:ext uri="{9D8B030D-6E8A-4147-A177-3AD203B41FA5}">
                      <a16:colId xmlns:a16="http://schemas.microsoft.com/office/drawing/2014/main" val="184950952"/>
                    </a:ext>
                  </a:extLst>
                </a:gridCol>
                <a:gridCol w="660954">
                  <a:extLst>
                    <a:ext uri="{9D8B030D-6E8A-4147-A177-3AD203B41FA5}">
                      <a16:colId xmlns:a16="http://schemas.microsoft.com/office/drawing/2014/main" val="2509554711"/>
                    </a:ext>
                  </a:extLst>
                </a:gridCol>
                <a:gridCol w="660954">
                  <a:extLst>
                    <a:ext uri="{9D8B030D-6E8A-4147-A177-3AD203B41FA5}">
                      <a16:colId xmlns:a16="http://schemas.microsoft.com/office/drawing/2014/main" val="424695659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Tên logic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Tên vật lý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Kiểu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51105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Mã bưu điện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postal_cd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Chuỗi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36050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Tỉnh/Thành phố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prefecture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Chuỗi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43730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Quận/Huyện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Chuỗi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74539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vi-VN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Xã/Phường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town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Chuỗi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15189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Địa chỉ đầy đủ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full_address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Chuỗi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70793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Kinh độ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longitude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96112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Vĩ độ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latitude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634147"/>
                  </a:ext>
                </a:extLst>
              </a:tr>
            </a:tbl>
          </a:graphicData>
        </a:graphic>
      </p:graphicFrame>
      <p:grpSp>
        <p:nvGrpSpPr>
          <p:cNvPr id="75" name="Group 74">
            <a:extLst>
              <a:ext uri="{FF2B5EF4-FFF2-40B4-BE49-F238E27FC236}">
                <a16:creationId xmlns:a16="http://schemas.microsoft.com/office/drawing/2014/main" id="{0034D348-9B86-82BB-BD59-E9A81B4FF954}"/>
              </a:ext>
            </a:extLst>
          </p:cNvPr>
          <p:cNvGrpSpPr/>
          <p:nvPr/>
        </p:nvGrpSpPr>
        <p:grpSpPr>
          <a:xfrm flipH="1">
            <a:off x="7904587" y="4194378"/>
            <a:ext cx="378300" cy="152400"/>
            <a:chOff x="4059184" y="1729913"/>
            <a:chExt cx="378300" cy="1524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E4673BF-9CFF-3FCB-1EBD-F4D2B7F67670}"/>
                </a:ext>
              </a:extLst>
            </p:cNvPr>
            <p:cNvCxnSpPr>
              <a:cxnSpLocks/>
            </p:cNvCxnSpPr>
            <p:nvPr/>
          </p:nvCxnSpPr>
          <p:spPr>
            <a:xfrm>
              <a:off x="4059184" y="1803801"/>
              <a:ext cx="3783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0795A5D-C546-D07B-94C9-BC92657B1F70}"/>
                </a:ext>
              </a:extLst>
            </p:cNvPr>
            <p:cNvGrpSpPr/>
            <p:nvPr/>
          </p:nvGrpSpPr>
          <p:grpSpPr>
            <a:xfrm rot="16200000">
              <a:off x="4310484" y="1755313"/>
              <a:ext cx="152400" cy="101600"/>
              <a:chOff x="2071636" y="594557"/>
              <a:chExt cx="152400" cy="101600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7BB1BAB-D404-B59E-A683-C57773ABC68B}"/>
                  </a:ext>
                </a:extLst>
              </p:cNvPr>
              <p:cNvCxnSpPr/>
              <p:nvPr/>
            </p:nvCxnSpPr>
            <p:spPr>
              <a:xfrm flipV="1">
                <a:off x="2071636" y="594557"/>
                <a:ext cx="76200" cy="101600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F45E67B-9804-4CDE-B946-042495E80B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47836" y="594557"/>
                <a:ext cx="76200" cy="101600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36554C9-BCD2-7D1A-AA57-B712FA9EEDAE}"/>
                </a:ext>
              </a:extLst>
            </p:cNvPr>
            <p:cNvCxnSpPr/>
            <p:nvPr/>
          </p:nvCxnSpPr>
          <p:spPr>
            <a:xfrm>
              <a:off x="4122438" y="1770986"/>
              <a:ext cx="0" cy="6375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66D297E-11CD-86C4-7A81-B03A84A02D76}"/>
              </a:ext>
            </a:extLst>
          </p:cNvPr>
          <p:cNvCxnSpPr/>
          <p:nvPr/>
        </p:nvCxnSpPr>
        <p:spPr>
          <a:xfrm flipH="1">
            <a:off x="8059907" y="4233990"/>
            <a:ext cx="0" cy="6375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41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446</Words>
  <Application>Microsoft Macintosh PowerPoint</Application>
  <PresentationFormat>Widescreen</PresentationFormat>
  <Paragraphs>226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Thai Ha Nguyen</dc:creator>
  <cp:lastModifiedBy>Thai Ha Nguyen</cp:lastModifiedBy>
  <cp:revision>4</cp:revision>
  <dcterms:created xsi:type="dcterms:W3CDTF">2024-07-30T12:18:33Z</dcterms:created>
  <dcterms:modified xsi:type="dcterms:W3CDTF">2024-08-05T06:14:29Z</dcterms:modified>
</cp:coreProperties>
</file>