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5" r:id="rId9"/>
    <p:sldId id="261" r:id="rId10"/>
    <p:sldId id="266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2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DB67-CE65-4B37-9496-C6612414390C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F5D8-5E06-4E79-B6F1-722914369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4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CEF5D8-5E06-4E79-B6F1-72291436975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1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733919A-BB48-48B2-8562-85FB17326C2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1math.net/texmaker/" TargetMode="External"/><Relationship Id="rId2" Type="http://schemas.openxmlformats.org/officeDocument/2006/relationships/hyperlink" Target="https://www.tug.org/texliv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yx.org/Windows/MetafileToEPSConverter" TargetMode="External"/><Relationship Id="rId2" Type="http://schemas.openxmlformats.org/officeDocument/2006/relationships/hyperlink" Target="https://www.codecogs.com/latex/eqneditor.ph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1568880"/>
            <a:ext cx="9071640" cy="164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How to use AIS Latex template</a:t>
            </a:r>
            <a:br/>
            <a:r>
              <a:rPr lang="en-US" sz="2800" b="0" strike="noStrike" spc="-1">
                <a:latin typeface="Arial"/>
              </a:rPr>
              <a:t>(for Windows user)</a:t>
            </a:r>
            <a:br/>
            <a:endParaRPr lang="en-US" sz="28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29560" y="4297680"/>
            <a:ext cx="9071640" cy="1188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000" b="0" strike="noStrike" spc="-1">
                <a:latin typeface="Arial"/>
              </a:rPr>
              <a:t>Ho Tuan Vu</a:t>
            </a:r>
          </a:p>
          <a:p>
            <a:pPr algn="ctr"/>
            <a:r>
              <a:rPr lang="en-US" sz="2000" b="0" strike="noStrike" spc="-1">
                <a:latin typeface="Arial"/>
              </a:rPr>
              <a:t>Akagi Laboratory</a:t>
            </a:r>
          </a:p>
          <a:p>
            <a:pPr algn="ctr"/>
            <a:r>
              <a:rPr lang="en-US" sz="2000" b="0" strike="noStrike" spc="-1">
                <a:latin typeface="Arial"/>
              </a:rPr>
              <a:t>Japan Advanced Institute of Science and Technology</a:t>
            </a:r>
          </a:p>
          <a:p>
            <a:pPr algn="ctr"/>
            <a:r>
              <a:rPr lang="en-US" sz="2000" b="0" strike="noStrike" spc="-1">
                <a:latin typeface="Arial"/>
              </a:rPr>
              <a:t>April 24, 2020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20520" y="19440"/>
            <a:ext cx="1434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Revision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7532-082D-45FA-BC09-0E771C3277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492" y="2642156"/>
            <a:ext cx="9071640" cy="773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spc="-1" dirty="0"/>
              <a:t>Good luck!</a:t>
            </a:r>
          </a:p>
          <a:p>
            <a:pPr algn="ctr"/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0129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0788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Step 0: Installation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05596"/>
            <a:ext cx="9071640" cy="37395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Download the following programs and follow the default installation instruction.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 dirty="0" err="1">
                <a:latin typeface="Arial"/>
              </a:rPr>
              <a:t>TexLive</a:t>
            </a:r>
            <a:r>
              <a:rPr lang="en-US" sz="2800" b="1" strike="noStrike" spc="-1" dirty="0">
                <a:latin typeface="Arial"/>
              </a:rPr>
              <a:t> (</a:t>
            </a:r>
            <a:r>
              <a:rPr lang="en-US" sz="2800" b="1" strike="noStrike" spc="-1" dirty="0" err="1">
                <a:latin typeface="Arial"/>
              </a:rPr>
              <a:t>tex</a:t>
            </a:r>
            <a:r>
              <a:rPr lang="en-US" sz="2800" b="1" strike="noStrike" spc="-1" dirty="0">
                <a:latin typeface="Arial"/>
              </a:rPr>
              <a:t> compiler): this may take </a:t>
            </a:r>
            <a:r>
              <a:rPr lang="en-US" sz="2800" b="1" spc="-1" dirty="0">
                <a:latin typeface="Arial"/>
              </a:rPr>
              <a:t>long time..</a:t>
            </a:r>
            <a:r>
              <a:rPr lang="en-US" sz="2800" b="1" strike="noStrike" spc="-1" dirty="0">
                <a:latin typeface="Arial"/>
              </a:rPr>
              <a:t>.</a:t>
            </a:r>
          </a:p>
          <a:p>
            <a:pPr marL="540000" lvl="1" algn="ctr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3200" b="0" strike="noStrike" spc="-1" dirty="0">
                <a:latin typeface="Arial"/>
                <a:hlinkClick r:id="rId2"/>
              </a:rPr>
              <a:t>https://www.tug.org/texlive/</a:t>
            </a:r>
            <a:endParaRPr lang="en-US" sz="32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 dirty="0" err="1">
                <a:latin typeface="Arial"/>
              </a:rPr>
              <a:t>TexMaker</a:t>
            </a:r>
            <a:r>
              <a:rPr lang="en-US" sz="2800" b="1" strike="noStrike" spc="-1" dirty="0">
                <a:latin typeface="Arial"/>
              </a:rPr>
              <a:t> (</a:t>
            </a:r>
            <a:r>
              <a:rPr lang="en-US" sz="2800" b="1" strike="noStrike" spc="-1" dirty="0" err="1">
                <a:latin typeface="Arial"/>
              </a:rPr>
              <a:t>tex</a:t>
            </a:r>
            <a:r>
              <a:rPr lang="en-US" sz="2800" b="1" strike="noStrike" spc="-1" dirty="0">
                <a:latin typeface="Arial"/>
              </a:rPr>
              <a:t> editor GUI):</a:t>
            </a:r>
          </a:p>
          <a:p>
            <a:pPr marL="540000" lvl="1" algn="ctr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3200" b="0" strike="noStrike" spc="-1" dirty="0">
                <a:latin typeface="Arial"/>
                <a:hlinkClick r:id="rId3"/>
              </a:rPr>
              <a:t>https://www.xm1math.net/texmaker/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CE181E"/>
                </a:solidFill>
                <a:latin typeface="Arial"/>
              </a:rPr>
              <a:t>Restart after finished!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Step 1: Configure tex editor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365760" y="117252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Open Texmaker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From the menu bar: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Options &gt; Configure Texmaker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Select “Commands” tab:</a:t>
            </a:r>
          </a:p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Edit the following command: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LaTex</a:t>
            </a: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platex -interaction=nonstopmode %.tex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492C21-8574-4A18-B56B-AE9957EB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99" y="493200"/>
            <a:ext cx="7100426" cy="468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663D47-E648-4106-8B10-1C2AB5134B1E}"/>
              </a:ext>
            </a:extLst>
          </p:cNvPr>
          <p:cNvSpPr/>
          <p:nvPr/>
        </p:nvSpPr>
        <p:spPr>
          <a:xfrm>
            <a:off x="2554421" y="973394"/>
            <a:ext cx="2330245" cy="5427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B57373-7801-418D-A31E-1F2A603B5172}"/>
              </a:ext>
            </a:extLst>
          </p:cNvPr>
          <p:cNvSpPr/>
          <p:nvPr/>
        </p:nvSpPr>
        <p:spPr>
          <a:xfrm>
            <a:off x="1490099" y="737419"/>
            <a:ext cx="1019752" cy="7138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0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Step 1: Configure tex editor (cont.)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Select Quick Build tab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Select Latex + dvips + ps2pdf + View Pdf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(or Latex + dvipdfm + View PDF)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22F5F9-8F36-4E36-8560-DBFCCEE6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1" y="439568"/>
            <a:ext cx="7030072" cy="46377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44E1E36-A9A2-4AAA-9733-08AA08500A63}"/>
              </a:ext>
            </a:extLst>
          </p:cNvPr>
          <p:cNvSpPr/>
          <p:nvPr/>
        </p:nvSpPr>
        <p:spPr>
          <a:xfrm>
            <a:off x="2601615" y="1280160"/>
            <a:ext cx="2023479" cy="5427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266E65-3CED-4257-8655-B6CC2E4A3EFD}"/>
              </a:ext>
            </a:extLst>
          </p:cNvPr>
          <p:cNvSpPr/>
          <p:nvPr/>
        </p:nvSpPr>
        <p:spPr>
          <a:xfrm>
            <a:off x="1461219" y="1657719"/>
            <a:ext cx="1334238" cy="5427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8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Step 2: Compile sample tex file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917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Download LM </a:t>
            </a:r>
            <a:r>
              <a:rPr lang="en-US" sz="3200" b="0" strike="noStrike" spc="-1" dirty="0" err="1">
                <a:latin typeface="Arial"/>
              </a:rPr>
              <a:t>tex</a:t>
            </a:r>
            <a:r>
              <a:rPr lang="en-US" sz="3200" b="0" strike="noStrike" spc="-1" dirty="0">
                <a:latin typeface="Arial"/>
              </a:rPr>
              <a:t> template package and extract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Open </a:t>
            </a:r>
            <a:r>
              <a:rPr lang="en-US" sz="3200" b="0" strike="noStrike" spc="-1" dirty="0" err="1">
                <a:latin typeface="Arial"/>
              </a:rPr>
              <a:t>sample.tex</a:t>
            </a:r>
            <a:r>
              <a:rPr lang="en-US" sz="3200" b="0" strike="noStrike" spc="-1" dirty="0">
                <a:latin typeface="Arial"/>
              </a:rPr>
              <a:t> by </a:t>
            </a:r>
            <a:r>
              <a:rPr lang="en-US" sz="3200" b="0" strike="noStrike" spc="-1" dirty="0" err="1">
                <a:latin typeface="Arial"/>
              </a:rPr>
              <a:t>Texmaker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Press F1 for quick build. Check if the pdf file is generated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58DC32-FF07-4621-BFE7-16026802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5" y="678991"/>
            <a:ext cx="8425922" cy="45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Tips and tricks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Online tex equation generator: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2"/>
              </a:rPr>
              <a:t>https://www.codecogs.com/latex/eqneditor.php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Generate eps figure from powerpoint: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Install metafile2eps: </a:t>
            </a:r>
            <a:r>
              <a:rPr lang="en-US" sz="2800" b="0" strike="noStrike" spc="-1">
                <a:latin typeface="Arial"/>
                <a:hlinkClick r:id="rId3"/>
              </a:rPr>
              <a:t>https://wiki.lyx.org/Windows/MetafileToEPSConverter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Paste the figure to the new pptx file and save as emf file: Save as &gt; Enhanced Windows Metafile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 Open Metafile with Metafile to EPS Convert and export EPS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263</Words>
  <Application>Microsoft Office PowerPoint</Application>
  <PresentationFormat>Custom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user</cp:lastModifiedBy>
  <cp:revision>14</cp:revision>
  <dcterms:created xsi:type="dcterms:W3CDTF">2020-04-24T13:00:58Z</dcterms:created>
  <dcterms:modified xsi:type="dcterms:W3CDTF">2020-04-24T05:49:19Z</dcterms:modified>
  <dc:language>en-US</dc:language>
</cp:coreProperties>
</file>