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5601-2CDD-482D-ADF7-77B669B6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F021D-344C-45F7-AABB-9C9C7D54A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02B5-DA29-4125-833D-4A601D53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3CA6-72A2-4067-B746-0350C73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C0C7-93A1-4A89-954C-584E365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8FF5-A9F0-492D-BEE4-21EC0CD7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98B0B-5D81-4EC0-9377-445DF030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2385-E26F-45DE-9D4B-AB918C5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9F9E-EAE4-467C-B6DE-607FF1F1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F3A-0B71-410B-895B-B621F5B1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98EAD-9D7E-458C-932D-27AB501C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B9D5-B743-4463-A101-3C998C6E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A332-3C01-4B5F-8D82-5CCC0BB6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5111-F0D7-4FE8-B479-766A1ED4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148C-AC9C-4853-ADAB-31C27BD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4A9-9EEA-42E9-90BD-E56C362B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0AB3-8301-402C-80F9-FB2A3509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F7D0-E5AA-4E71-BBF5-34CE2F3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C377-0FC4-47CA-9A8B-0D4828E6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2C9-5EC4-48EB-B734-132A8AB8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A6B1-1FC5-4B4B-A0AA-8EF1C826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611D-CAE3-4C28-A24A-30912456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E2EE-F870-48DD-AA83-0B7B391E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6CA8-E961-4D03-8EF5-44AD2C4A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538B-741B-4406-BBAF-9F3931D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5F4A-44A2-439B-AC8C-E2BC4CC4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CCD1-BD1C-4E3F-AA53-92C83C2A7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7E4C-0737-42B7-A936-164A0102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638E-66B2-471E-B5BA-9B202FB6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ACB4-F8B7-40BD-A623-C04F3E13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3123-09E3-4E67-BA4C-01175A7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17B5-9AF9-4EC9-92AB-4ABA4F42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666-BDA6-45CB-8E7A-F1F57ECF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EE5A9-818C-4241-8CC4-AAE1F64D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CB221-184D-4871-8462-4FD25608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B13BD-4D2B-4105-A154-FDB1513E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D8670-7FA1-4BC9-AAC6-D52AD3C6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44384-AFA5-41B0-BFC3-DB540B3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F44B-201E-4E63-B13F-3A312622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04A-E5E2-4E93-B86E-05BCA48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8915-F94D-4299-AFD5-92BB152A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1157-9555-4799-914F-5EFD4BD9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4FF8-3BCB-439D-ACA8-2351537A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ADAB5-55F4-49AE-BF97-4F046954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3F2F-E85B-4FB7-85C9-969DD5E3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6B9C5-BA3A-47F2-835A-ABE9FBF0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90B8-5E91-49F6-90B2-14928D4A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A7DE-A3CD-4F13-A182-B189824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1885-B44B-4123-9194-1933386B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D08D-1DC6-4D3D-8810-F4E2CA3F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056D2-172D-4510-A748-7DD314E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DF0-7BB7-408E-A03E-779DD4DA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2A3A-EECD-4204-AC6F-0E27B247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0526F-B5AD-4B7D-920F-4E17EEEA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AB560-901A-480B-8FA9-FAB381C7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57A04-1C44-40F3-A241-0A246C1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F3D2-22AE-4E11-AC32-D3A94354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771E-EA21-4093-9CA4-B68605D7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D0D2-2D22-4859-9314-30B95A7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EE3B-B497-4034-A916-BDE273FD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5446-CD1F-45FF-BA5F-D6749581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C320-5AC4-441F-AD80-B7B0DA70BFB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7255-39EC-40B1-814F-E17415654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8E85-7E81-4556-AD15-B4867361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528E-B954-4E5F-91F7-BCA7590F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7E103A2-52CF-4881-9E1D-D6D26D387A44}"/>
              </a:ext>
            </a:extLst>
          </p:cNvPr>
          <p:cNvSpPr/>
          <p:nvPr/>
        </p:nvSpPr>
        <p:spPr>
          <a:xfrm>
            <a:off x="4605131" y="911655"/>
            <a:ext cx="2941982" cy="153725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&lt;Boolean expression&gt;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9BBEC92-B50B-46E8-B866-EE23923536F0}"/>
              </a:ext>
            </a:extLst>
          </p:cNvPr>
          <p:cNvSpPr/>
          <p:nvPr/>
        </p:nvSpPr>
        <p:spPr>
          <a:xfrm>
            <a:off x="4716569" y="2990110"/>
            <a:ext cx="2758862" cy="9906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&lt;statements&gt;</a:t>
            </a:r>
          </a:p>
          <a:p>
            <a:pPr algn="ctr"/>
            <a:r>
              <a:rPr lang="en-US" dirty="0"/>
              <a:t>(body of the loop)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95F589B-684B-4BB3-A910-503EFC830E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547113" y="1680281"/>
            <a:ext cx="567505" cy="3370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8304AE-EFD1-4B1E-A8B9-9C8D90EAB5F9}"/>
              </a:ext>
            </a:extLst>
          </p:cNvPr>
          <p:cNvCxnSpPr>
            <a:cxnSpLocks/>
          </p:cNvCxnSpPr>
          <p:nvPr/>
        </p:nvCxnSpPr>
        <p:spPr>
          <a:xfrm flipH="1" flipV="1">
            <a:off x="6076123" y="5040726"/>
            <a:ext cx="2038495" cy="1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D41F79-C2F9-494B-B55D-E2C7D00F2D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76122" y="2448907"/>
            <a:ext cx="19878" cy="5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51BABB-6410-42DC-AE11-C2A99E9CBD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3980711"/>
            <a:ext cx="0" cy="80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C579A2-A581-4DCA-84B8-3162732CCDCD}"/>
              </a:ext>
            </a:extLst>
          </p:cNvPr>
          <p:cNvCxnSpPr>
            <a:cxnSpLocks/>
          </p:cNvCxnSpPr>
          <p:nvPr/>
        </p:nvCxnSpPr>
        <p:spPr>
          <a:xfrm flipH="1">
            <a:off x="3922005" y="4781320"/>
            <a:ext cx="2173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CD3BF-720E-425A-BC8F-6068F7EAADF7}"/>
              </a:ext>
            </a:extLst>
          </p:cNvPr>
          <p:cNvCxnSpPr/>
          <p:nvPr/>
        </p:nvCxnSpPr>
        <p:spPr>
          <a:xfrm flipV="1">
            <a:off x="3922005" y="1680281"/>
            <a:ext cx="0" cy="310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9F74E-0825-4DC8-B652-7E49108C8E5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2005" y="1680281"/>
            <a:ext cx="68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456575-A3FD-4966-BB01-AD30401E9F34}"/>
              </a:ext>
            </a:extLst>
          </p:cNvPr>
          <p:cNvCxnSpPr/>
          <p:nvPr/>
        </p:nvCxnSpPr>
        <p:spPr>
          <a:xfrm>
            <a:off x="6096000" y="5040726"/>
            <a:ext cx="0" cy="5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07D9-4D1D-4D6E-89EE-77B5DBB85B98}"/>
              </a:ext>
            </a:extLst>
          </p:cNvPr>
          <p:cNvSpPr txBox="1"/>
          <p:nvPr/>
        </p:nvSpPr>
        <p:spPr>
          <a:xfrm>
            <a:off x="7547113" y="133247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535E9-646F-4BAD-8A94-C05BD129311D}"/>
              </a:ext>
            </a:extLst>
          </p:cNvPr>
          <p:cNvSpPr txBox="1"/>
          <p:nvPr/>
        </p:nvSpPr>
        <p:spPr>
          <a:xfrm>
            <a:off x="6096000" y="24447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60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7E103A2-52CF-4881-9E1D-D6D26D387A44}"/>
              </a:ext>
            </a:extLst>
          </p:cNvPr>
          <p:cNvSpPr/>
          <p:nvPr/>
        </p:nvSpPr>
        <p:spPr>
          <a:xfrm>
            <a:off x="4969247" y="82696"/>
            <a:ext cx="2173994" cy="80474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&lt;loop forever&gt;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9BBEC92-B50B-46E8-B866-EE23923536F0}"/>
              </a:ext>
            </a:extLst>
          </p:cNvPr>
          <p:cNvSpPr/>
          <p:nvPr/>
        </p:nvSpPr>
        <p:spPr>
          <a:xfrm>
            <a:off x="4756257" y="1260280"/>
            <a:ext cx="2599971" cy="4388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&lt;optional statements&gt;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8304AE-EFD1-4B1E-A8B9-9C8D90EAB5F9}"/>
              </a:ext>
            </a:extLst>
          </p:cNvPr>
          <p:cNvCxnSpPr>
            <a:cxnSpLocks/>
          </p:cNvCxnSpPr>
          <p:nvPr/>
        </p:nvCxnSpPr>
        <p:spPr>
          <a:xfrm flipH="1" flipV="1">
            <a:off x="6040457" y="6355848"/>
            <a:ext cx="2765990" cy="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D41F79-C2F9-494B-B55D-E2C7D00F2D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56243" y="887438"/>
            <a:ext cx="1" cy="37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C579A2-A581-4DCA-84B8-3162732CCDCD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4278934" y="4608913"/>
            <a:ext cx="706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9F74E-0825-4DC8-B652-7E49108C8E5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87747" y="485067"/>
            <a:ext cx="258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456575-A3FD-4966-BB01-AD30401E9F34}"/>
              </a:ext>
            </a:extLst>
          </p:cNvPr>
          <p:cNvCxnSpPr>
            <a:cxnSpLocks/>
          </p:cNvCxnSpPr>
          <p:nvPr/>
        </p:nvCxnSpPr>
        <p:spPr>
          <a:xfrm flipH="1">
            <a:off x="6056243" y="6364020"/>
            <a:ext cx="16204" cy="3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07D9-4D1D-4D6E-89EE-77B5DBB85B98}"/>
              </a:ext>
            </a:extLst>
          </p:cNvPr>
          <p:cNvSpPr txBox="1"/>
          <p:nvPr/>
        </p:nvSpPr>
        <p:spPr>
          <a:xfrm>
            <a:off x="6040457" y="343976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535E9-646F-4BAD-8A94-C05BD129311D}"/>
              </a:ext>
            </a:extLst>
          </p:cNvPr>
          <p:cNvSpPr txBox="1"/>
          <p:nvPr/>
        </p:nvSpPr>
        <p:spPr>
          <a:xfrm>
            <a:off x="4322372" y="423958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C868B206-FD3B-4440-97BE-D90B3D285288}"/>
              </a:ext>
            </a:extLst>
          </p:cNvPr>
          <p:cNvSpPr/>
          <p:nvPr/>
        </p:nvSpPr>
        <p:spPr>
          <a:xfrm>
            <a:off x="4985450" y="2176668"/>
            <a:ext cx="2173994" cy="122728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condition</a:t>
            </a:r>
          </a:p>
          <a:p>
            <a:pPr algn="ctr"/>
            <a:r>
              <a:rPr lang="en-US" dirty="0"/>
              <a:t>found 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D32FD-E241-49DB-935A-D3B21836AECE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6056243" y="1699166"/>
            <a:ext cx="16204" cy="4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4980E8A-D302-4413-81D9-F7AB145E6EC1}"/>
              </a:ext>
            </a:extLst>
          </p:cNvPr>
          <p:cNvSpPr/>
          <p:nvPr/>
        </p:nvSpPr>
        <p:spPr>
          <a:xfrm>
            <a:off x="8175151" y="2570866"/>
            <a:ext cx="1286820" cy="4388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A99AFD-838D-4F38-9253-550B2DE419C8}"/>
              </a:ext>
            </a:extLst>
          </p:cNvPr>
          <p:cNvCxnSpPr>
            <a:stCxn id="30" idx="3"/>
          </p:cNvCxnSpPr>
          <p:nvPr/>
        </p:nvCxnSpPr>
        <p:spPr>
          <a:xfrm flipV="1">
            <a:off x="7159444" y="2790309"/>
            <a:ext cx="1015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01873A-DA64-4E51-BB66-51FB0A57A062}"/>
              </a:ext>
            </a:extLst>
          </p:cNvPr>
          <p:cNvCxnSpPr>
            <a:cxnSpLocks/>
          </p:cNvCxnSpPr>
          <p:nvPr/>
        </p:nvCxnSpPr>
        <p:spPr>
          <a:xfrm>
            <a:off x="6072447" y="3381948"/>
            <a:ext cx="0" cy="64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13181-9E91-48B5-A652-B1AE80379089}"/>
              </a:ext>
            </a:extLst>
          </p:cNvPr>
          <p:cNvCxnSpPr>
            <a:cxnSpLocks/>
          </p:cNvCxnSpPr>
          <p:nvPr/>
        </p:nvCxnSpPr>
        <p:spPr>
          <a:xfrm flipH="1" flipV="1">
            <a:off x="2364195" y="485068"/>
            <a:ext cx="23552" cy="538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995542-8E66-43ED-95A0-C5B82CAABEA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18561" y="3009752"/>
            <a:ext cx="0" cy="334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48FA540B-55C7-42BB-BAFB-2576DF0B0090}"/>
              </a:ext>
            </a:extLst>
          </p:cNvPr>
          <p:cNvSpPr/>
          <p:nvPr/>
        </p:nvSpPr>
        <p:spPr>
          <a:xfrm>
            <a:off x="5009003" y="3995272"/>
            <a:ext cx="2173994" cy="122728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Speacial</a:t>
            </a:r>
            <a:endParaRPr lang="en-US" dirty="0"/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9ED3A6-CBE4-42F4-ADC7-04D210E29CEA}"/>
              </a:ext>
            </a:extLst>
          </p:cNvPr>
          <p:cNvSpPr txBox="1"/>
          <p:nvPr/>
        </p:nvSpPr>
        <p:spPr>
          <a:xfrm>
            <a:off x="7280244" y="242097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EEB7944-C25F-47C1-BA93-3E9BBE30B390}"/>
              </a:ext>
            </a:extLst>
          </p:cNvPr>
          <p:cNvSpPr/>
          <p:nvPr/>
        </p:nvSpPr>
        <p:spPr>
          <a:xfrm>
            <a:off x="4796014" y="5649242"/>
            <a:ext cx="2599971" cy="4388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&lt;optional statements&gt;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1E7A99-B0A9-4FD1-A07B-08945311C9B7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>
            <a:off x="6096000" y="5222555"/>
            <a:ext cx="0" cy="42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C39681F-5414-45EE-90E4-B8ED753525B9}"/>
              </a:ext>
            </a:extLst>
          </p:cNvPr>
          <p:cNvSpPr/>
          <p:nvPr/>
        </p:nvSpPr>
        <p:spPr>
          <a:xfrm>
            <a:off x="2970501" y="4389471"/>
            <a:ext cx="1308433" cy="4388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12A326-564E-4727-A112-65C42C7C35EB}"/>
              </a:ext>
            </a:extLst>
          </p:cNvPr>
          <p:cNvCxnSpPr>
            <a:cxnSpLocks/>
          </p:cNvCxnSpPr>
          <p:nvPr/>
        </p:nvCxnSpPr>
        <p:spPr>
          <a:xfrm flipH="1">
            <a:off x="2364195" y="4652435"/>
            <a:ext cx="60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A8F3D0-3655-4194-A0E1-A1067971710D}"/>
              </a:ext>
            </a:extLst>
          </p:cNvPr>
          <p:cNvCxnSpPr>
            <a:stCxn id="52" idx="1"/>
          </p:cNvCxnSpPr>
          <p:nvPr/>
        </p:nvCxnSpPr>
        <p:spPr>
          <a:xfrm flipH="1">
            <a:off x="2387747" y="5868685"/>
            <a:ext cx="240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22521A-F7C0-4254-9670-20D628E65C3A}"/>
              </a:ext>
            </a:extLst>
          </p:cNvPr>
          <p:cNvSpPr/>
          <p:nvPr/>
        </p:nvSpPr>
        <p:spPr>
          <a:xfrm>
            <a:off x="2655065" y="881349"/>
            <a:ext cx="6599104" cy="3767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55907-8C06-47C1-B789-2E34773C3F39}"/>
              </a:ext>
            </a:extLst>
          </p:cNvPr>
          <p:cNvSpPr/>
          <p:nvPr/>
        </p:nvSpPr>
        <p:spPr>
          <a:xfrm>
            <a:off x="3866920" y="1663548"/>
            <a:ext cx="4153360" cy="20381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38799-FF33-4B44-8C1C-8E11B54A56B4}"/>
              </a:ext>
            </a:extLst>
          </p:cNvPr>
          <p:cNvSpPr/>
          <p:nvPr/>
        </p:nvSpPr>
        <p:spPr>
          <a:xfrm>
            <a:off x="4737253" y="2269475"/>
            <a:ext cx="2379643" cy="826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A9405-6193-4FFA-B861-06BE05C31EE4}"/>
              </a:ext>
            </a:extLst>
          </p:cNvPr>
          <p:cNvSpPr txBox="1"/>
          <p:nvPr/>
        </p:nvSpPr>
        <p:spPr>
          <a:xfrm>
            <a:off x="4757835" y="1868161"/>
            <a:ext cx="248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built-in packages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6E9E-FAED-4195-AD22-6217ECF8EEC6}"/>
              </a:ext>
            </a:extLst>
          </p:cNvPr>
          <p:cNvSpPr txBox="1"/>
          <p:nvPr/>
        </p:nvSpPr>
        <p:spPr>
          <a:xfrm>
            <a:off x="4842321" y="3115687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with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DF2FA-7171-42C6-A020-F4B0649DC945}"/>
              </a:ext>
            </a:extLst>
          </p:cNvPr>
          <p:cNvSpPr txBox="1"/>
          <p:nvPr/>
        </p:nvSpPr>
        <p:spPr>
          <a:xfrm>
            <a:off x="5054883" y="2474088"/>
            <a:ext cx="179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E8D74-0E14-41B0-8A57-DA1483EEDF42}"/>
              </a:ext>
            </a:extLst>
          </p:cNvPr>
          <p:cNvSpPr txBox="1"/>
          <p:nvPr/>
        </p:nvSpPr>
        <p:spPr>
          <a:xfrm>
            <a:off x="4737253" y="3938263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Downloadable from sites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D657-E062-4605-A4CA-E4F27202F0DB}"/>
              </a:ext>
            </a:extLst>
          </p:cNvPr>
          <p:cNvSpPr txBox="1"/>
          <p:nvPr/>
        </p:nvSpPr>
        <p:spPr>
          <a:xfrm>
            <a:off x="4997813" y="1190089"/>
            <a:ext cx="18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8822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AnhTuan</dc:creator>
  <cp:lastModifiedBy>Nguyen, AnhTuan</cp:lastModifiedBy>
  <cp:revision>5</cp:revision>
  <dcterms:created xsi:type="dcterms:W3CDTF">2019-06-13T07:31:21Z</dcterms:created>
  <dcterms:modified xsi:type="dcterms:W3CDTF">2019-06-13T08:05:21Z</dcterms:modified>
</cp:coreProperties>
</file>