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7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7" autoAdjust="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5.wmf"/><Relationship Id="rId10" Type="http://schemas.openxmlformats.org/officeDocument/2006/relationships/image" Target="../media/image12.wmf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4.wmf"/><Relationship Id="rId11" Type="http://schemas.openxmlformats.org/officeDocument/2006/relationships/image" Target="../media/image11.wmf"/><Relationship Id="rId5" Type="http://schemas.openxmlformats.org/officeDocument/2006/relationships/image" Target="../media/image7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21.wmf"/><Relationship Id="rId2" Type="http://schemas.openxmlformats.org/officeDocument/2006/relationships/image" Target="../media/image2.wmf"/><Relationship Id="rId16" Type="http://schemas.openxmlformats.org/officeDocument/2006/relationships/image" Target="../media/image25.wmf"/><Relationship Id="rId1" Type="http://schemas.openxmlformats.org/officeDocument/2006/relationships/image" Target="../media/image1.wmf"/><Relationship Id="rId6" Type="http://schemas.openxmlformats.org/officeDocument/2006/relationships/image" Target="../media/image4.wmf"/><Relationship Id="rId11" Type="http://schemas.openxmlformats.org/officeDocument/2006/relationships/image" Target="../media/image20.wmf"/><Relationship Id="rId5" Type="http://schemas.openxmlformats.org/officeDocument/2006/relationships/image" Target="../media/image7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B02D-2F7F-4FC2-A826-0E1DFAD45B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909B-5E97-488E-ADF7-BFDB6564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15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13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14.wmf"/><Relationship Id="rId8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2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23.wmf"/><Relationship Id="rId8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7074344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95522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/>
          <p:cNvSpPr/>
          <p:nvPr/>
        </p:nvSpPr>
        <p:spPr>
          <a:xfrm>
            <a:off x="2960016" y="1932495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2960016" y="2980441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5478544" y="1932495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5478544" y="2980441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7811269" y="2456468"/>
            <a:ext cx="452486" cy="42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2144598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3192544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6"/>
            <a:endCxn id="8" idx="2"/>
          </p:cNvCxnSpPr>
          <p:nvPr/>
        </p:nvCxnSpPr>
        <p:spPr>
          <a:xfrm>
            <a:off x="5931030" y="2144598"/>
            <a:ext cx="1880239" cy="5239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6"/>
            <a:endCxn id="8" idx="2"/>
          </p:cNvCxnSpPr>
          <p:nvPr/>
        </p:nvCxnSpPr>
        <p:spPr>
          <a:xfrm flipV="1">
            <a:off x="5931030" y="2668571"/>
            <a:ext cx="1880239" cy="5239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7066" y="4530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2300" y="453053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7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7074344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95522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/>
          <p:cNvSpPr/>
          <p:nvPr/>
        </p:nvSpPr>
        <p:spPr>
          <a:xfrm>
            <a:off x="2960016" y="1932495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2960016" y="2980441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5478544" y="1932495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5478544" y="2980441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7811269" y="2456468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2144598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3192544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6"/>
            <a:endCxn id="8" idx="2"/>
          </p:cNvCxnSpPr>
          <p:nvPr/>
        </p:nvCxnSpPr>
        <p:spPr>
          <a:xfrm>
            <a:off x="5931030" y="2144598"/>
            <a:ext cx="1880239" cy="5239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6"/>
            <a:endCxn id="8" idx="2"/>
          </p:cNvCxnSpPr>
          <p:nvPr/>
        </p:nvCxnSpPr>
        <p:spPr>
          <a:xfrm flipV="1">
            <a:off x="5931030" y="2668571"/>
            <a:ext cx="1880239" cy="5239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8684" y="4530456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41122" y="453557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3166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/>
          <p:cNvSpPr/>
          <p:nvPr/>
        </p:nvSpPr>
        <p:spPr>
          <a:xfrm>
            <a:off x="10190091" y="2477210"/>
            <a:ext cx="452486" cy="42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/>
          <p:cNvSpPr/>
          <p:nvPr/>
        </p:nvSpPr>
        <p:spPr>
          <a:xfrm>
            <a:off x="7791513" y="1467087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/>
          <p:cNvSpPr/>
          <p:nvPr/>
        </p:nvSpPr>
        <p:spPr>
          <a:xfrm>
            <a:off x="7835396" y="3381789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/>
          <p:cNvCxnSpPr>
            <a:stCxn id="7" idx="6"/>
          </p:cNvCxnSpPr>
          <p:nvPr/>
        </p:nvCxnSpPr>
        <p:spPr>
          <a:xfrm>
            <a:off x="5931030" y="3192544"/>
            <a:ext cx="1880239" cy="4013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4" idx="2"/>
          </p:cNvCxnSpPr>
          <p:nvPr/>
        </p:nvCxnSpPr>
        <p:spPr>
          <a:xfrm flipV="1">
            <a:off x="5931030" y="1679190"/>
            <a:ext cx="1860483" cy="15133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6"/>
            <a:endCxn id="24" idx="2"/>
          </p:cNvCxnSpPr>
          <p:nvPr/>
        </p:nvCxnSpPr>
        <p:spPr>
          <a:xfrm flipV="1">
            <a:off x="5931030" y="1679190"/>
            <a:ext cx="1860483" cy="4654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  <a:endCxn id="25" idx="2"/>
          </p:cNvCxnSpPr>
          <p:nvPr/>
        </p:nvCxnSpPr>
        <p:spPr>
          <a:xfrm>
            <a:off x="5931030" y="2144598"/>
            <a:ext cx="1904366" cy="144929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6"/>
            <a:endCxn id="21" idx="2"/>
          </p:cNvCxnSpPr>
          <p:nvPr/>
        </p:nvCxnSpPr>
        <p:spPr>
          <a:xfrm>
            <a:off x="8243999" y="1679190"/>
            <a:ext cx="1946092" cy="10101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6"/>
            <a:endCxn id="21" idx="2"/>
          </p:cNvCxnSpPr>
          <p:nvPr/>
        </p:nvCxnSpPr>
        <p:spPr>
          <a:xfrm>
            <a:off x="8263755" y="2668571"/>
            <a:ext cx="1926336" cy="2074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5" idx="6"/>
            <a:endCxn id="21" idx="2"/>
          </p:cNvCxnSpPr>
          <p:nvPr/>
        </p:nvCxnSpPr>
        <p:spPr>
          <a:xfrm flipV="1">
            <a:off x="8287882" y="2689313"/>
            <a:ext cx="1902209" cy="9045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5536" y="4527973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4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7074344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95522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/>
          <p:cNvSpPr/>
          <p:nvPr/>
        </p:nvSpPr>
        <p:spPr>
          <a:xfrm>
            <a:off x="2960016" y="1932495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2960016" y="2980441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5478544" y="1932495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5478544" y="2980441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7811269" y="2456468"/>
            <a:ext cx="452486" cy="42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2144598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3192544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6"/>
            <a:endCxn id="8" idx="2"/>
          </p:cNvCxnSpPr>
          <p:nvPr/>
        </p:nvCxnSpPr>
        <p:spPr>
          <a:xfrm>
            <a:off x="5931030" y="2144598"/>
            <a:ext cx="1880239" cy="5239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6"/>
            <a:endCxn id="8" idx="2"/>
          </p:cNvCxnSpPr>
          <p:nvPr/>
        </p:nvCxnSpPr>
        <p:spPr>
          <a:xfrm flipV="1">
            <a:off x="5931030" y="2668571"/>
            <a:ext cx="1880239" cy="5239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7066" y="4530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2300" y="453053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59970"/>
              </p:ext>
            </p:extLst>
          </p:nvPr>
        </p:nvGraphicFramePr>
        <p:xfrm>
          <a:off x="2998429" y="1832953"/>
          <a:ext cx="362712" cy="54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429" y="1832953"/>
                        <a:ext cx="362712" cy="54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56820"/>
              </p:ext>
            </p:extLst>
          </p:nvPr>
        </p:nvGraphicFramePr>
        <p:xfrm>
          <a:off x="2988128" y="2880674"/>
          <a:ext cx="383313" cy="53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8128" y="2880674"/>
                        <a:ext cx="383313" cy="530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88699"/>
              </p:ext>
            </p:extLst>
          </p:nvPr>
        </p:nvGraphicFramePr>
        <p:xfrm>
          <a:off x="7881874" y="2393222"/>
          <a:ext cx="329438" cy="49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1874" y="2393222"/>
                        <a:ext cx="329438" cy="494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49728"/>
              </p:ext>
            </p:extLst>
          </p:nvPr>
        </p:nvGraphicFramePr>
        <p:xfrm>
          <a:off x="5553757" y="1890429"/>
          <a:ext cx="299048" cy="44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3757" y="1890429"/>
                        <a:ext cx="299048" cy="44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31957"/>
              </p:ext>
            </p:extLst>
          </p:nvPr>
        </p:nvGraphicFramePr>
        <p:xfrm>
          <a:off x="5536456" y="2926891"/>
          <a:ext cx="323969" cy="44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6456" y="2926891"/>
                        <a:ext cx="323969" cy="44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8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8309758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6452" y="931211"/>
            <a:ext cx="3161751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2144598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3192544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2144598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6"/>
            <a:endCxn id="8" idx="2"/>
          </p:cNvCxnSpPr>
          <p:nvPr/>
        </p:nvCxnSpPr>
        <p:spPr>
          <a:xfrm>
            <a:off x="7234980" y="2145111"/>
            <a:ext cx="1811703" cy="5234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9" idx="6"/>
            <a:endCxn id="8" idx="2"/>
          </p:cNvCxnSpPr>
          <p:nvPr/>
        </p:nvCxnSpPr>
        <p:spPr>
          <a:xfrm flipV="1">
            <a:off x="7234980" y="2668571"/>
            <a:ext cx="1811703" cy="5244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7967" y="4527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7714" y="453053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60016" y="1832953"/>
            <a:ext cx="452486" cy="544068"/>
            <a:chOff x="2960016" y="1832953"/>
            <a:chExt cx="452486" cy="544068"/>
          </a:xfrm>
        </p:grpSpPr>
        <p:sp>
          <p:nvSpPr>
            <p:cNvPr id="4" name="타원 3"/>
            <p:cNvSpPr/>
            <p:nvPr/>
          </p:nvSpPr>
          <p:spPr>
            <a:xfrm>
              <a:off x="2960016" y="1932495"/>
              <a:ext cx="452486" cy="4242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" name="개체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372310"/>
                </p:ext>
              </p:extLst>
            </p:nvPr>
          </p:nvGraphicFramePr>
          <p:xfrm>
            <a:off x="2998429" y="1832953"/>
            <a:ext cx="362712" cy="544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2" name="개체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98429" y="1832953"/>
                          <a:ext cx="362712" cy="544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그룹 15"/>
          <p:cNvGrpSpPr/>
          <p:nvPr/>
        </p:nvGrpSpPr>
        <p:grpSpPr>
          <a:xfrm>
            <a:off x="2960016" y="2880674"/>
            <a:ext cx="452486" cy="530742"/>
            <a:chOff x="2960016" y="2880674"/>
            <a:chExt cx="452486" cy="530742"/>
          </a:xfrm>
        </p:grpSpPr>
        <p:sp>
          <p:nvSpPr>
            <p:cNvPr id="5" name="타원 4"/>
            <p:cNvSpPr/>
            <p:nvPr/>
          </p:nvSpPr>
          <p:spPr>
            <a:xfrm>
              <a:off x="2960016" y="2980441"/>
              <a:ext cx="452486" cy="4242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023240"/>
                </p:ext>
              </p:extLst>
            </p:nvPr>
          </p:nvGraphicFramePr>
          <p:xfrm>
            <a:off x="2988128" y="2880674"/>
            <a:ext cx="383313" cy="530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3" name="개체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8128" y="2880674"/>
                          <a:ext cx="383313" cy="5307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그룹 20"/>
          <p:cNvGrpSpPr/>
          <p:nvPr/>
        </p:nvGrpSpPr>
        <p:grpSpPr>
          <a:xfrm>
            <a:off x="9046683" y="2393222"/>
            <a:ext cx="452486" cy="494158"/>
            <a:chOff x="7811269" y="2393222"/>
            <a:chExt cx="452486" cy="494158"/>
          </a:xfrm>
        </p:grpSpPr>
        <p:sp>
          <p:nvSpPr>
            <p:cNvPr id="8" name="타원 7"/>
            <p:cNvSpPr/>
            <p:nvPr/>
          </p:nvSpPr>
          <p:spPr>
            <a:xfrm>
              <a:off x="7811269" y="2456468"/>
              <a:ext cx="452486" cy="42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995730"/>
                </p:ext>
              </p:extLst>
            </p:nvPr>
          </p:nvGraphicFramePr>
          <p:xfrm>
            <a:off x="7881874" y="2393222"/>
            <a:ext cx="329438" cy="49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9" name="개체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81874" y="2393222"/>
                          <a:ext cx="329438" cy="494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그룹 17"/>
          <p:cNvGrpSpPr/>
          <p:nvPr/>
        </p:nvGrpSpPr>
        <p:grpSpPr>
          <a:xfrm>
            <a:off x="5478544" y="1890429"/>
            <a:ext cx="452486" cy="466272"/>
            <a:chOff x="5478544" y="1890429"/>
            <a:chExt cx="452486" cy="466272"/>
          </a:xfrm>
        </p:grpSpPr>
        <p:sp>
          <p:nvSpPr>
            <p:cNvPr id="6" name="타원 5"/>
            <p:cNvSpPr/>
            <p:nvPr/>
          </p:nvSpPr>
          <p:spPr>
            <a:xfrm>
              <a:off x="5478544" y="1932495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473018"/>
                </p:ext>
              </p:extLst>
            </p:nvPr>
          </p:nvGraphicFramePr>
          <p:xfrm>
            <a:off x="5553757" y="1890429"/>
            <a:ext cx="299048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2" name="개체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53757" y="1890429"/>
                          <a:ext cx="299048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그룹 18"/>
          <p:cNvGrpSpPr/>
          <p:nvPr/>
        </p:nvGrpSpPr>
        <p:grpSpPr>
          <a:xfrm>
            <a:off x="5478544" y="2926891"/>
            <a:ext cx="452486" cy="477756"/>
            <a:chOff x="5478544" y="2926891"/>
            <a:chExt cx="452486" cy="477756"/>
          </a:xfrm>
        </p:grpSpPr>
        <p:sp>
          <p:nvSpPr>
            <p:cNvPr id="7" name="타원 6"/>
            <p:cNvSpPr/>
            <p:nvPr/>
          </p:nvSpPr>
          <p:spPr>
            <a:xfrm>
              <a:off x="5478544" y="2980441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75590"/>
                </p:ext>
              </p:extLst>
            </p:nvPr>
          </p:nvGraphicFramePr>
          <p:xfrm>
            <a:off x="5536456" y="2926891"/>
            <a:ext cx="323969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36456" y="2926891"/>
                          <a:ext cx="323969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6782494" y="1890942"/>
            <a:ext cx="452486" cy="466272"/>
            <a:chOff x="5478544" y="1890429"/>
            <a:chExt cx="452486" cy="466272"/>
          </a:xfrm>
        </p:grpSpPr>
        <p:sp>
          <p:nvSpPr>
            <p:cNvPr id="36" name="타원 35"/>
            <p:cNvSpPr/>
            <p:nvPr/>
          </p:nvSpPr>
          <p:spPr>
            <a:xfrm>
              <a:off x="5478544" y="1932495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개체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049323"/>
                </p:ext>
              </p:extLst>
            </p:nvPr>
          </p:nvGraphicFramePr>
          <p:xfrm>
            <a:off x="5553757" y="1890429"/>
            <a:ext cx="299048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12" name="개체 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53757" y="1890429"/>
                          <a:ext cx="299048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그룹 37"/>
          <p:cNvGrpSpPr/>
          <p:nvPr/>
        </p:nvGrpSpPr>
        <p:grpSpPr>
          <a:xfrm>
            <a:off x="6782494" y="2927404"/>
            <a:ext cx="452486" cy="477756"/>
            <a:chOff x="5478544" y="2926891"/>
            <a:chExt cx="452486" cy="477756"/>
          </a:xfrm>
        </p:grpSpPr>
        <p:sp>
          <p:nvSpPr>
            <p:cNvPr id="39" name="타원 38"/>
            <p:cNvSpPr/>
            <p:nvPr/>
          </p:nvSpPr>
          <p:spPr>
            <a:xfrm>
              <a:off x="5478544" y="2980441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개체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851973"/>
                </p:ext>
              </p:extLst>
            </p:nvPr>
          </p:nvGraphicFramePr>
          <p:xfrm>
            <a:off x="5536456" y="2926891"/>
            <a:ext cx="323969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536456" y="2926891"/>
                          <a:ext cx="323969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직선 화살표 연결선 40"/>
          <p:cNvCxnSpPr>
            <a:stCxn id="6" idx="6"/>
            <a:endCxn id="36" idx="2"/>
          </p:cNvCxnSpPr>
          <p:nvPr/>
        </p:nvCxnSpPr>
        <p:spPr>
          <a:xfrm>
            <a:off x="5931030" y="2144598"/>
            <a:ext cx="851464" cy="5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6"/>
            <a:endCxn id="39" idx="2"/>
          </p:cNvCxnSpPr>
          <p:nvPr/>
        </p:nvCxnSpPr>
        <p:spPr>
          <a:xfrm>
            <a:off x="5931030" y="3192544"/>
            <a:ext cx="851464" cy="5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5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7074344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95522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/>
          <p:cNvSpPr/>
          <p:nvPr/>
        </p:nvSpPr>
        <p:spPr>
          <a:xfrm>
            <a:off x="2960016" y="1543386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2960016" y="2591332"/>
            <a:ext cx="452486" cy="424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5478544" y="1543386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5478544" y="2591332"/>
            <a:ext cx="452486" cy="4242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1755489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1755489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2803435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1755489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6"/>
            <a:endCxn id="8" idx="2"/>
          </p:cNvCxnSpPr>
          <p:nvPr/>
        </p:nvCxnSpPr>
        <p:spPr>
          <a:xfrm>
            <a:off x="5931030" y="1755489"/>
            <a:ext cx="1880239" cy="10298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6"/>
            <a:endCxn id="8" idx="2"/>
          </p:cNvCxnSpPr>
          <p:nvPr/>
        </p:nvCxnSpPr>
        <p:spPr>
          <a:xfrm flipV="1">
            <a:off x="5931030" y="2785302"/>
            <a:ext cx="1880239" cy="1813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7066" y="4530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2300" y="453053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85131"/>
              </p:ext>
            </p:extLst>
          </p:nvPr>
        </p:nvGraphicFramePr>
        <p:xfrm>
          <a:off x="2998429" y="1443844"/>
          <a:ext cx="362712" cy="54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429" y="1443844"/>
                        <a:ext cx="362712" cy="54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6343"/>
              </p:ext>
            </p:extLst>
          </p:nvPr>
        </p:nvGraphicFramePr>
        <p:xfrm>
          <a:off x="2988128" y="2491565"/>
          <a:ext cx="383313" cy="53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8128" y="2491565"/>
                        <a:ext cx="383313" cy="530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7811269" y="2491565"/>
            <a:ext cx="452486" cy="505840"/>
            <a:chOff x="7811269" y="1654987"/>
            <a:chExt cx="452486" cy="505840"/>
          </a:xfrm>
        </p:grpSpPr>
        <p:sp>
          <p:nvSpPr>
            <p:cNvPr id="8" name="타원 7"/>
            <p:cNvSpPr/>
            <p:nvPr/>
          </p:nvSpPr>
          <p:spPr>
            <a:xfrm>
              <a:off x="7811269" y="1736621"/>
              <a:ext cx="452486" cy="42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6503013"/>
                </p:ext>
              </p:extLst>
            </p:nvPr>
          </p:nvGraphicFramePr>
          <p:xfrm>
            <a:off x="7881874" y="1654987"/>
            <a:ext cx="329438" cy="49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9" name="개체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81874" y="1654987"/>
                          <a:ext cx="329438" cy="494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39321"/>
              </p:ext>
            </p:extLst>
          </p:nvPr>
        </p:nvGraphicFramePr>
        <p:xfrm>
          <a:off x="5553757" y="1501320"/>
          <a:ext cx="299048" cy="44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3757" y="1501320"/>
                        <a:ext cx="299048" cy="44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97821"/>
              </p:ext>
            </p:extLst>
          </p:nvPr>
        </p:nvGraphicFramePr>
        <p:xfrm>
          <a:off x="5536456" y="2537782"/>
          <a:ext cx="323969" cy="44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6456" y="2537782"/>
                        <a:ext cx="323969" cy="44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직선 화살표 연결선 24"/>
          <p:cNvCxnSpPr>
            <a:endCxn id="6" idx="2"/>
          </p:cNvCxnSpPr>
          <p:nvPr/>
        </p:nvCxnSpPr>
        <p:spPr>
          <a:xfrm flipV="1">
            <a:off x="3406027" y="1755489"/>
            <a:ext cx="2072517" cy="200289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7" idx="2"/>
          </p:cNvCxnSpPr>
          <p:nvPr/>
        </p:nvCxnSpPr>
        <p:spPr>
          <a:xfrm flipV="1">
            <a:off x="3406027" y="2803435"/>
            <a:ext cx="2072517" cy="9549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8" idx="2"/>
          </p:cNvCxnSpPr>
          <p:nvPr/>
        </p:nvCxnSpPr>
        <p:spPr>
          <a:xfrm flipV="1">
            <a:off x="5931030" y="2785302"/>
            <a:ext cx="1880239" cy="97308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10760"/>
              </p:ext>
            </p:extLst>
          </p:nvPr>
        </p:nvGraphicFramePr>
        <p:xfrm>
          <a:off x="3997325" y="1439017"/>
          <a:ext cx="2587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7325" y="1439017"/>
                        <a:ext cx="2587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58428"/>
              </p:ext>
            </p:extLst>
          </p:nvPr>
        </p:nvGraphicFramePr>
        <p:xfrm>
          <a:off x="4032176" y="1848488"/>
          <a:ext cx="2794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38" name="개체 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2176" y="1848488"/>
                        <a:ext cx="279400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18120"/>
              </p:ext>
            </p:extLst>
          </p:nvPr>
        </p:nvGraphicFramePr>
        <p:xfrm>
          <a:off x="3752776" y="2344445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52776" y="2344445"/>
                        <a:ext cx="2794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5394"/>
              </p:ext>
            </p:extLst>
          </p:nvPr>
        </p:nvGraphicFramePr>
        <p:xfrm>
          <a:off x="3673475" y="2685980"/>
          <a:ext cx="2778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73475" y="2685980"/>
                        <a:ext cx="27781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94709"/>
              </p:ext>
            </p:extLst>
          </p:nvPr>
        </p:nvGraphicFramePr>
        <p:xfrm>
          <a:off x="3650746" y="3140411"/>
          <a:ext cx="277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42" name="개체 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50746" y="3140411"/>
                        <a:ext cx="277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46016"/>
              </p:ext>
            </p:extLst>
          </p:nvPr>
        </p:nvGraphicFramePr>
        <p:xfrm>
          <a:off x="4079500" y="3292019"/>
          <a:ext cx="277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43" name="개체 4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79500" y="3292019"/>
                        <a:ext cx="277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43405"/>
              </p:ext>
            </p:extLst>
          </p:nvPr>
        </p:nvGraphicFramePr>
        <p:xfrm>
          <a:off x="6396038" y="1770399"/>
          <a:ext cx="277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38" name="개체 3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96038" y="1770399"/>
                        <a:ext cx="277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6861"/>
              </p:ext>
            </p:extLst>
          </p:nvPr>
        </p:nvGraphicFramePr>
        <p:xfrm>
          <a:off x="6353175" y="2489536"/>
          <a:ext cx="2778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53175" y="2489536"/>
                        <a:ext cx="27781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173303"/>
              </p:ext>
            </p:extLst>
          </p:nvPr>
        </p:nvGraphicFramePr>
        <p:xfrm>
          <a:off x="6384925" y="3097549"/>
          <a:ext cx="276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84925" y="3097549"/>
                        <a:ext cx="2762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62249" y="3616685"/>
            <a:ext cx="430043" cy="3135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92127" y="3601629"/>
            <a:ext cx="430043" cy="3135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2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8309758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6452" y="931211"/>
            <a:ext cx="3161751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1726304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1726304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2774250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1726304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6"/>
            <a:endCxn id="8" idx="2"/>
          </p:cNvCxnSpPr>
          <p:nvPr/>
        </p:nvCxnSpPr>
        <p:spPr>
          <a:xfrm>
            <a:off x="7234980" y="1726817"/>
            <a:ext cx="1811703" cy="107011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9" idx="6"/>
            <a:endCxn id="8" idx="2"/>
          </p:cNvCxnSpPr>
          <p:nvPr/>
        </p:nvCxnSpPr>
        <p:spPr>
          <a:xfrm>
            <a:off x="7234980" y="2774763"/>
            <a:ext cx="1811703" cy="221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7967" y="4527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7714" y="453053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60016" y="1414659"/>
            <a:ext cx="452486" cy="544068"/>
            <a:chOff x="2960016" y="1832953"/>
            <a:chExt cx="452486" cy="544068"/>
          </a:xfrm>
        </p:grpSpPr>
        <p:sp>
          <p:nvSpPr>
            <p:cNvPr id="4" name="타원 3"/>
            <p:cNvSpPr/>
            <p:nvPr/>
          </p:nvSpPr>
          <p:spPr>
            <a:xfrm>
              <a:off x="2960016" y="1932495"/>
              <a:ext cx="452486" cy="4242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" name="개체 1"/>
            <p:cNvGraphicFramePr>
              <a:graphicFrameLocks noChangeAspect="1"/>
            </p:cNvGraphicFramePr>
            <p:nvPr/>
          </p:nvGraphicFramePr>
          <p:xfrm>
            <a:off x="2998429" y="1832953"/>
            <a:ext cx="362712" cy="544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2" name="개체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98429" y="1832953"/>
                          <a:ext cx="362712" cy="544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그룹 15"/>
          <p:cNvGrpSpPr/>
          <p:nvPr/>
        </p:nvGrpSpPr>
        <p:grpSpPr>
          <a:xfrm>
            <a:off x="2960016" y="2462380"/>
            <a:ext cx="452486" cy="530742"/>
            <a:chOff x="2960016" y="2880674"/>
            <a:chExt cx="452486" cy="530742"/>
          </a:xfrm>
        </p:grpSpPr>
        <p:sp>
          <p:nvSpPr>
            <p:cNvPr id="5" name="타원 4"/>
            <p:cNvSpPr/>
            <p:nvPr/>
          </p:nvSpPr>
          <p:spPr>
            <a:xfrm>
              <a:off x="2960016" y="2980441"/>
              <a:ext cx="452486" cy="4242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/>
          </p:nvGraphicFramePr>
          <p:xfrm>
            <a:off x="2988128" y="2880674"/>
            <a:ext cx="383313" cy="530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3" name="개체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8128" y="2880674"/>
                          <a:ext cx="383313" cy="5307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그룹 20"/>
          <p:cNvGrpSpPr/>
          <p:nvPr/>
        </p:nvGrpSpPr>
        <p:grpSpPr>
          <a:xfrm>
            <a:off x="9046683" y="2531727"/>
            <a:ext cx="452486" cy="494158"/>
            <a:chOff x="7811269" y="2403362"/>
            <a:chExt cx="452486" cy="494158"/>
          </a:xfrm>
        </p:grpSpPr>
        <p:sp>
          <p:nvSpPr>
            <p:cNvPr id="8" name="타원 7"/>
            <p:cNvSpPr/>
            <p:nvPr/>
          </p:nvSpPr>
          <p:spPr>
            <a:xfrm>
              <a:off x="7811269" y="2456468"/>
              <a:ext cx="452486" cy="42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917359"/>
                </p:ext>
              </p:extLst>
            </p:nvPr>
          </p:nvGraphicFramePr>
          <p:xfrm>
            <a:off x="7881874" y="2403362"/>
            <a:ext cx="329438" cy="49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9" name="개체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81874" y="2403362"/>
                          <a:ext cx="329438" cy="494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그룹 17"/>
          <p:cNvGrpSpPr/>
          <p:nvPr/>
        </p:nvGrpSpPr>
        <p:grpSpPr>
          <a:xfrm>
            <a:off x="5478544" y="1472135"/>
            <a:ext cx="452486" cy="466272"/>
            <a:chOff x="5478544" y="1890429"/>
            <a:chExt cx="452486" cy="466272"/>
          </a:xfrm>
        </p:grpSpPr>
        <p:sp>
          <p:nvSpPr>
            <p:cNvPr id="6" name="타원 5"/>
            <p:cNvSpPr/>
            <p:nvPr/>
          </p:nvSpPr>
          <p:spPr>
            <a:xfrm>
              <a:off x="5478544" y="1932495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개체 11"/>
            <p:cNvGraphicFramePr>
              <a:graphicFrameLocks noChangeAspect="1"/>
            </p:cNvGraphicFramePr>
            <p:nvPr/>
          </p:nvGraphicFramePr>
          <p:xfrm>
            <a:off x="5553757" y="1890429"/>
            <a:ext cx="299048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2" name="개체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53757" y="1890429"/>
                          <a:ext cx="299048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그룹 18"/>
          <p:cNvGrpSpPr/>
          <p:nvPr/>
        </p:nvGrpSpPr>
        <p:grpSpPr>
          <a:xfrm>
            <a:off x="5478544" y="2508597"/>
            <a:ext cx="452486" cy="477756"/>
            <a:chOff x="5478544" y="2926891"/>
            <a:chExt cx="452486" cy="477756"/>
          </a:xfrm>
        </p:grpSpPr>
        <p:sp>
          <p:nvSpPr>
            <p:cNvPr id="7" name="타원 6"/>
            <p:cNvSpPr/>
            <p:nvPr/>
          </p:nvSpPr>
          <p:spPr>
            <a:xfrm>
              <a:off x="5478544" y="2980441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/>
          </p:nvGraphicFramePr>
          <p:xfrm>
            <a:off x="5536456" y="2926891"/>
            <a:ext cx="323969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36456" y="2926891"/>
                          <a:ext cx="323969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6782494" y="1472648"/>
            <a:ext cx="452486" cy="466272"/>
            <a:chOff x="5478544" y="1890429"/>
            <a:chExt cx="452486" cy="466272"/>
          </a:xfrm>
        </p:grpSpPr>
        <p:sp>
          <p:nvSpPr>
            <p:cNvPr id="36" name="타원 35"/>
            <p:cNvSpPr/>
            <p:nvPr/>
          </p:nvSpPr>
          <p:spPr>
            <a:xfrm>
              <a:off x="5478544" y="1932495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개체 36"/>
            <p:cNvGraphicFramePr>
              <a:graphicFrameLocks noChangeAspect="1"/>
            </p:cNvGraphicFramePr>
            <p:nvPr/>
          </p:nvGraphicFramePr>
          <p:xfrm>
            <a:off x="5553757" y="1890429"/>
            <a:ext cx="299048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37" name="개체 3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53757" y="1890429"/>
                          <a:ext cx="299048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그룹 37"/>
          <p:cNvGrpSpPr/>
          <p:nvPr/>
        </p:nvGrpSpPr>
        <p:grpSpPr>
          <a:xfrm>
            <a:off x="6782494" y="2509110"/>
            <a:ext cx="452486" cy="477756"/>
            <a:chOff x="5478544" y="2926891"/>
            <a:chExt cx="452486" cy="477756"/>
          </a:xfrm>
        </p:grpSpPr>
        <p:sp>
          <p:nvSpPr>
            <p:cNvPr id="39" name="타원 38"/>
            <p:cNvSpPr/>
            <p:nvPr/>
          </p:nvSpPr>
          <p:spPr>
            <a:xfrm>
              <a:off x="5478544" y="2980441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개체 39"/>
            <p:cNvGraphicFramePr>
              <a:graphicFrameLocks noChangeAspect="1"/>
            </p:cNvGraphicFramePr>
            <p:nvPr/>
          </p:nvGraphicFramePr>
          <p:xfrm>
            <a:off x="5536456" y="2926891"/>
            <a:ext cx="323969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40" name="개체 3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536456" y="2926891"/>
                          <a:ext cx="323969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직선 화살표 연결선 40"/>
          <p:cNvCxnSpPr>
            <a:stCxn id="6" idx="6"/>
            <a:endCxn id="36" idx="2"/>
          </p:cNvCxnSpPr>
          <p:nvPr/>
        </p:nvCxnSpPr>
        <p:spPr>
          <a:xfrm>
            <a:off x="5931030" y="1726304"/>
            <a:ext cx="851464" cy="5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6"/>
            <a:endCxn id="39" idx="2"/>
          </p:cNvCxnSpPr>
          <p:nvPr/>
        </p:nvCxnSpPr>
        <p:spPr>
          <a:xfrm>
            <a:off x="5931030" y="2774250"/>
            <a:ext cx="851464" cy="5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6" idx="2"/>
          </p:cNvCxnSpPr>
          <p:nvPr/>
        </p:nvCxnSpPr>
        <p:spPr>
          <a:xfrm flipV="1">
            <a:off x="3406027" y="1726304"/>
            <a:ext cx="2072517" cy="198257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7" idx="2"/>
          </p:cNvCxnSpPr>
          <p:nvPr/>
        </p:nvCxnSpPr>
        <p:spPr>
          <a:xfrm flipV="1">
            <a:off x="3406027" y="2774250"/>
            <a:ext cx="2072517" cy="934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8" idx="2"/>
          </p:cNvCxnSpPr>
          <p:nvPr/>
        </p:nvCxnSpPr>
        <p:spPr>
          <a:xfrm flipV="1">
            <a:off x="7237458" y="2796936"/>
            <a:ext cx="1809225" cy="91194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39385"/>
              </p:ext>
            </p:extLst>
          </p:nvPr>
        </p:nvGraphicFramePr>
        <p:xfrm>
          <a:off x="3997325" y="1468194"/>
          <a:ext cx="2587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38" name="개체 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7325" y="1468194"/>
                        <a:ext cx="2587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633755"/>
              </p:ext>
            </p:extLst>
          </p:nvPr>
        </p:nvGraphicFramePr>
        <p:xfrm>
          <a:off x="4002992" y="1877662"/>
          <a:ext cx="2794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02992" y="1877662"/>
                        <a:ext cx="279400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98627"/>
              </p:ext>
            </p:extLst>
          </p:nvPr>
        </p:nvGraphicFramePr>
        <p:xfrm>
          <a:off x="3752776" y="2315254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40" name="개체 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52776" y="2315254"/>
                        <a:ext cx="2794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21686"/>
              </p:ext>
            </p:extLst>
          </p:nvPr>
        </p:nvGraphicFramePr>
        <p:xfrm>
          <a:off x="3673475" y="2685973"/>
          <a:ext cx="2778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42" name="개체 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73475" y="2685973"/>
                        <a:ext cx="27781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19973"/>
              </p:ext>
            </p:extLst>
          </p:nvPr>
        </p:nvGraphicFramePr>
        <p:xfrm>
          <a:off x="3650746" y="3120948"/>
          <a:ext cx="277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43" name="개체 4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50746" y="3120948"/>
                        <a:ext cx="277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12440"/>
              </p:ext>
            </p:extLst>
          </p:nvPr>
        </p:nvGraphicFramePr>
        <p:xfrm>
          <a:off x="4079500" y="3292012"/>
          <a:ext cx="277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44" name="개체 4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79500" y="3292012"/>
                        <a:ext cx="277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80844"/>
              </p:ext>
            </p:extLst>
          </p:nvPr>
        </p:nvGraphicFramePr>
        <p:xfrm>
          <a:off x="7543903" y="1916311"/>
          <a:ext cx="277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43903" y="1916311"/>
                        <a:ext cx="277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05037"/>
              </p:ext>
            </p:extLst>
          </p:nvPr>
        </p:nvGraphicFramePr>
        <p:xfrm>
          <a:off x="7501040" y="2479801"/>
          <a:ext cx="2778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01040" y="2479801"/>
                        <a:ext cx="27781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15287"/>
              </p:ext>
            </p:extLst>
          </p:nvPr>
        </p:nvGraphicFramePr>
        <p:xfrm>
          <a:off x="7532790" y="3126726"/>
          <a:ext cx="276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3" imgW="190440" imgH="228600" progId="Equation.DSMT4">
                  <p:embed/>
                </p:oleObj>
              </mc:Choice>
              <mc:Fallback>
                <p:oleObj name="Equation" r:id="rId33" imgW="190440" imgH="228600" progId="Equation.DSMT4">
                  <p:embed/>
                  <p:pic>
                    <p:nvPicPr>
                      <p:cNvPr id="47" name="개체 4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532790" y="3126726"/>
                        <a:ext cx="2762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962249" y="3555722"/>
            <a:ext cx="430043" cy="3135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96077" y="3539644"/>
            <a:ext cx="430043" cy="3135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6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8309758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6452" y="931211"/>
            <a:ext cx="3161751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62797" y="931211"/>
            <a:ext cx="1926336" cy="347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>
            <a:stCxn id="4" idx="6"/>
            <a:endCxn id="6" idx="2"/>
          </p:cNvCxnSpPr>
          <p:nvPr/>
        </p:nvCxnSpPr>
        <p:spPr>
          <a:xfrm>
            <a:off x="3412502" y="1787452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3412502" y="1787452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7" idx="2"/>
          </p:cNvCxnSpPr>
          <p:nvPr/>
        </p:nvCxnSpPr>
        <p:spPr>
          <a:xfrm>
            <a:off x="3412502" y="2835398"/>
            <a:ext cx="20660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6" idx="2"/>
          </p:cNvCxnSpPr>
          <p:nvPr/>
        </p:nvCxnSpPr>
        <p:spPr>
          <a:xfrm flipV="1">
            <a:off x="3412502" y="1787452"/>
            <a:ext cx="2066042" cy="10479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6"/>
            <a:endCxn id="8" idx="2"/>
          </p:cNvCxnSpPr>
          <p:nvPr/>
        </p:nvCxnSpPr>
        <p:spPr>
          <a:xfrm>
            <a:off x="7234980" y="1787965"/>
            <a:ext cx="1811703" cy="107011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9" idx="6"/>
            <a:endCxn id="8" idx="2"/>
          </p:cNvCxnSpPr>
          <p:nvPr/>
        </p:nvCxnSpPr>
        <p:spPr>
          <a:xfrm>
            <a:off x="7234980" y="2835911"/>
            <a:ext cx="1811703" cy="221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109" y="45279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7967" y="4527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7714" y="453053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60016" y="1475807"/>
            <a:ext cx="452486" cy="544068"/>
            <a:chOff x="2960016" y="1832953"/>
            <a:chExt cx="452486" cy="544068"/>
          </a:xfrm>
        </p:grpSpPr>
        <p:sp>
          <p:nvSpPr>
            <p:cNvPr id="4" name="타원 3"/>
            <p:cNvSpPr/>
            <p:nvPr/>
          </p:nvSpPr>
          <p:spPr>
            <a:xfrm>
              <a:off x="2960016" y="1932495"/>
              <a:ext cx="452486" cy="4242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" name="개체 1"/>
            <p:cNvGraphicFramePr>
              <a:graphicFrameLocks noChangeAspect="1"/>
            </p:cNvGraphicFramePr>
            <p:nvPr/>
          </p:nvGraphicFramePr>
          <p:xfrm>
            <a:off x="2998429" y="1832953"/>
            <a:ext cx="362712" cy="544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2" name="개체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98429" y="1832953"/>
                          <a:ext cx="362712" cy="544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그룹 15"/>
          <p:cNvGrpSpPr/>
          <p:nvPr/>
        </p:nvGrpSpPr>
        <p:grpSpPr>
          <a:xfrm>
            <a:off x="2960016" y="2523528"/>
            <a:ext cx="452486" cy="530742"/>
            <a:chOff x="2960016" y="2880674"/>
            <a:chExt cx="452486" cy="530742"/>
          </a:xfrm>
        </p:grpSpPr>
        <p:sp>
          <p:nvSpPr>
            <p:cNvPr id="5" name="타원 4"/>
            <p:cNvSpPr/>
            <p:nvPr/>
          </p:nvSpPr>
          <p:spPr>
            <a:xfrm>
              <a:off x="2960016" y="2980441"/>
              <a:ext cx="452486" cy="4242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/>
          </p:nvGraphicFramePr>
          <p:xfrm>
            <a:off x="2988128" y="2880674"/>
            <a:ext cx="383313" cy="530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3" name="개체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8128" y="2880674"/>
                          <a:ext cx="383313" cy="5307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그룹 20"/>
          <p:cNvGrpSpPr/>
          <p:nvPr/>
        </p:nvGrpSpPr>
        <p:grpSpPr>
          <a:xfrm>
            <a:off x="9046683" y="2592875"/>
            <a:ext cx="452486" cy="494158"/>
            <a:chOff x="7811269" y="2403362"/>
            <a:chExt cx="452486" cy="494158"/>
          </a:xfrm>
        </p:grpSpPr>
        <p:sp>
          <p:nvSpPr>
            <p:cNvPr id="8" name="타원 7"/>
            <p:cNvSpPr/>
            <p:nvPr/>
          </p:nvSpPr>
          <p:spPr>
            <a:xfrm>
              <a:off x="7811269" y="2456468"/>
              <a:ext cx="452486" cy="42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/>
          </p:nvGraphicFramePr>
          <p:xfrm>
            <a:off x="7881874" y="2403362"/>
            <a:ext cx="329438" cy="49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9" name="개체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81874" y="2403362"/>
                          <a:ext cx="329438" cy="494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그룹 17"/>
          <p:cNvGrpSpPr/>
          <p:nvPr/>
        </p:nvGrpSpPr>
        <p:grpSpPr>
          <a:xfrm>
            <a:off x="5478544" y="1533283"/>
            <a:ext cx="452486" cy="466272"/>
            <a:chOff x="5478544" y="1890429"/>
            <a:chExt cx="452486" cy="466272"/>
          </a:xfrm>
        </p:grpSpPr>
        <p:sp>
          <p:nvSpPr>
            <p:cNvPr id="6" name="타원 5"/>
            <p:cNvSpPr/>
            <p:nvPr/>
          </p:nvSpPr>
          <p:spPr>
            <a:xfrm>
              <a:off x="5478544" y="1932495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개체 11"/>
            <p:cNvGraphicFramePr>
              <a:graphicFrameLocks noChangeAspect="1"/>
            </p:cNvGraphicFramePr>
            <p:nvPr/>
          </p:nvGraphicFramePr>
          <p:xfrm>
            <a:off x="5553757" y="1890429"/>
            <a:ext cx="299048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2" name="개체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53757" y="1890429"/>
                          <a:ext cx="299048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그룹 18"/>
          <p:cNvGrpSpPr/>
          <p:nvPr/>
        </p:nvGrpSpPr>
        <p:grpSpPr>
          <a:xfrm>
            <a:off x="5478544" y="2569745"/>
            <a:ext cx="452486" cy="477756"/>
            <a:chOff x="5478544" y="2926891"/>
            <a:chExt cx="452486" cy="477756"/>
          </a:xfrm>
        </p:grpSpPr>
        <p:sp>
          <p:nvSpPr>
            <p:cNvPr id="7" name="타원 6"/>
            <p:cNvSpPr/>
            <p:nvPr/>
          </p:nvSpPr>
          <p:spPr>
            <a:xfrm>
              <a:off x="5478544" y="2980441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/>
          </p:nvGraphicFramePr>
          <p:xfrm>
            <a:off x="5536456" y="2926891"/>
            <a:ext cx="323969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36456" y="2926891"/>
                          <a:ext cx="323969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6782494" y="1533796"/>
            <a:ext cx="452486" cy="466272"/>
            <a:chOff x="5478544" y="1890429"/>
            <a:chExt cx="452486" cy="466272"/>
          </a:xfrm>
        </p:grpSpPr>
        <p:sp>
          <p:nvSpPr>
            <p:cNvPr id="36" name="타원 35"/>
            <p:cNvSpPr/>
            <p:nvPr/>
          </p:nvSpPr>
          <p:spPr>
            <a:xfrm>
              <a:off x="5478544" y="1932495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개체 36"/>
            <p:cNvGraphicFramePr>
              <a:graphicFrameLocks noChangeAspect="1"/>
            </p:cNvGraphicFramePr>
            <p:nvPr/>
          </p:nvGraphicFramePr>
          <p:xfrm>
            <a:off x="5553757" y="1890429"/>
            <a:ext cx="299048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37" name="개체 3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53757" y="1890429"/>
                          <a:ext cx="299048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그룹 37"/>
          <p:cNvGrpSpPr/>
          <p:nvPr/>
        </p:nvGrpSpPr>
        <p:grpSpPr>
          <a:xfrm>
            <a:off x="6782494" y="2570258"/>
            <a:ext cx="452486" cy="477756"/>
            <a:chOff x="5478544" y="2926891"/>
            <a:chExt cx="452486" cy="477756"/>
          </a:xfrm>
        </p:grpSpPr>
        <p:sp>
          <p:nvSpPr>
            <p:cNvPr id="39" name="타원 38"/>
            <p:cNvSpPr/>
            <p:nvPr/>
          </p:nvSpPr>
          <p:spPr>
            <a:xfrm>
              <a:off x="5478544" y="2980441"/>
              <a:ext cx="452486" cy="4242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개체 39"/>
            <p:cNvGraphicFramePr>
              <a:graphicFrameLocks noChangeAspect="1"/>
            </p:cNvGraphicFramePr>
            <p:nvPr/>
          </p:nvGraphicFramePr>
          <p:xfrm>
            <a:off x="5536456" y="2926891"/>
            <a:ext cx="323969" cy="44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40" name="개체 3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536456" y="2926891"/>
                          <a:ext cx="323969" cy="448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직선 화살표 연결선 40"/>
          <p:cNvCxnSpPr>
            <a:stCxn id="6" idx="6"/>
            <a:endCxn id="36" idx="2"/>
          </p:cNvCxnSpPr>
          <p:nvPr/>
        </p:nvCxnSpPr>
        <p:spPr>
          <a:xfrm>
            <a:off x="5931030" y="1787452"/>
            <a:ext cx="851464" cy="5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6"/>
            <a:endCxn id="39" idx="2"/>
          </p:cNvCxnSpPr>
          <p:nvPr/>
        </p:nvCxnSpPr>
        <p:spPr>
          <a:xfrm>
            <a:off x="5931030" y="2835398"/>
            <a:ext cx="851464" cy="5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6" idx="2"/>
          </p:cNvCxnSpPr>
          <p:nvPr/>
        </p:nvCxnSpPr>
        <p:spPr>
          <a:xfrm flipV="1">
            <a:off x="3406027" y="1787452"/>
            <a:ext cx="2072517" cy="198257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7" idx="2"/>
          </p:cNvCxnSpPr>
          <p:nvPr/>
        </p:nvCxnSpPr>
        <p:spPr>
          <a:xfrm flipV="1">
            <a:off x="3406027" y="2835398"/>
            <a:ext cx="2072517" cy="934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8" idx="2"/>
          </p:cNvCxnSpPr>
          <p:nvPr/>
        </p:nvCxnSpPr>
        <p:spPr>
          <a:xfrm flipV="1">
            <a:off x="7237458" y="2858084"/>
            <a:ext cx="1809225" cy="91194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532215"/>
              </p:ext>
            </p:extLst>
          </p:nvPr>
        </p:nvGraphicFramePr>
        <p:xfrm>
          <a:off x="3748088" y="1530122"/>
          <a:ext cx="7588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7" imgW="520560" imgH="228600" progId="Equation.DSMT4">
                  <p:embed/>
                </p:oleObj>
              </mc:Choice>
              <mc:Fallback>
                <p:oleObj name="Equation" r:id="rId17" imgW="520560" imgH="228600" progId="Equation.DSMT4">
                  <p:embed/>
                  <p:pic>
                    <p:nvPicPr>
                      <p:cNvPr id="50" name="개체 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8088" y="1530122"/>
                        <a:ext cx="7588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84376"/>
              </p:ext>
            </p:extLst>
          </p:nvPr>
        </p:nvGraphicFramePr>
        <p:xfrm>
          <a:off x="3678238" y="1938109"/>
          <a:ext cx="9318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9" imgW="634680" imgH="228600" progId="Equation.DSMT4">
                  <p:embed/>
                </p:oleObj>
              </mc:Choice>
              <mc:Fallback>
                <p:oleObj name="Equation" r:id="rId19" imgW="634680" imgH="228600" progId="Equation.DSMT4">
                  <p:embed/>
                  <p:pic>
                    <p:nvPicPr>
                      <p:cNvPr id="51" name="개체 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78238" y="1938109"/>
                        <a:ext cx="93186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61122"/>
              </p:ext>
            </p:extLst>
          </p:nvPr>
        </p:nvGraphicFramePr>
        <p:xfrm>
          <a:off x="3502025" y="2376259"/>
          <a:ext cx="7826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21" imgW="533160" imgH="228600" progId="Equation.DSMT4">
                  <p:embed/>
                </p:oleObj>
              </mc:Choice>
              <mc:Fallback>
                <p:oleObj name="Equation" r:id="rId21" imgW="533160" imgH="228600" progId="Equation.DSMT4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02025" y="2376259"/>
                        <a:ext cx="7826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22281"/>
              </p:ext>
            </p:extLst>
          </p:nvPr>
        </p:nvGraphicFramePr>
        <p:xfrm>
          <a:off x="3359353" y="2776918"/>
          <a:ext cx="927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23" imgW="634680" imgH="228600" progId="Equation.DSMT4">
                  <p:embed/>
                </p:oleObj>
              </mc:Choice>
              <mc:Fallback>
                <p:oleObj name="Equation" r:id="rId23" imgW="634680" imgH="228600" progId="Equation.DSMT4">
                  <p:embed/>
                  <p:pic>
                    <p:nvPicPr>
                      <p:cNvPr id="53" name="개체 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59353" y="2776918"/>
                        <a:ext cx="9271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27826"/>
              </p:ext>
            </p:extLst>
          </p:nvPr>
        </p:nvGraphicFramePr>
        <p:xfrm>
          <a:off x="3392488" y="3182709"/>
          <a:ext cx="796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25" imgW="545760" imgH="228600" progId="Equation.DSMT4">
                  <p:embed/>
                </p:oleObj>
              </mc:Choice>
              <mc:Fallback>
                <p:oleObj name="Equation" r:id="rId25" imgW="545760" imgH="228600" progId="Equation.DSMT4">
                  <p:embed/>
                  <p:pic>
                    <p:nvPicPr>
                      <p:cNvPr id="54" name="개체 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92488" y="3182709"/>
                        <a:ext cx="796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7556"/>
              </p:ext>
            </p:extLst>
          </p:nvPr>
        </p:nvGraphicFramePr>
        <p:xfrm>
          <a:off x="3830638" y="3469305"/>
          <a:ext cx="777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27" imgW="533160" imgH="228600" progId="Equation.DSMT4">
                  <p:embed/>
                </p:oleObj>
              </mc:Choice>
              <mc:Fallback>
                <p:oleObj name="Equation" r:id="rId27" imgW="533160" imgH="228600" progId="Equation.DSMT4">
                  <p:embed/>
                  <p:pic>
                    <p:nvPicPr>
                      <p:cNvPr id="55" name="개체 5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30638" y="3469305"/>
                        <a:ext cx="7778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070780"/>
              </p:ext>
            </p:extLst>
          </p:nvPr>
        </p:nvGraphicFramePr>
        <p:xfrm>
          <a:off x="7294563" y="1977797"/>
          <a:ext cx="777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29" imgW="533160" imgH="228600" progId="Equation.DSMT4">
                  <p:embed/>
                </p:oleObj>
              </mc:Choice>
              <mc:Fallback>
                <p:oleObj name="Equation" r:id="rId29" imgW="533160" imgH="228600" progId="Equation.DSMT4">
                  <p:embed/>
                  <p:pic>
                    <p:nvPicPr>
                      <p:cNvPr id="56" name="개체 5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294563" y="1977797"/>
                        <a:ext cx="7778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24984"/>
              </p:ext>
            </p:extLst>
          </p:nvPr>
        </p:nvGraphicFramePr>
        <p:xfrm>
          <a:off x="7242175" y="2541359"/>
          <a:ext cx="796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1" imgW="545760" imgH="228600" progId="Equation.DSMT4">
                  <p:embed/>
                </p:oleObj>
              </mc:Choice>
              <mc:Fallback>
                <p:oleObj name="Equation" r:id="rId31" imgW="545760" imgH="228600" progId="Equation.DSMT4">
                  <p:embed/>
                  <p:pic>
                    <p:nvPicPr>
                      <p:cNvPr id="57" name="개체 5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42175" y="2541359"/>
                        <a:ext cx="796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93734"/>
              </p:ext>
            </p:extLst>
          </p:nvPr>
        </p:nvGraphicFramePr>
        <p:xfrm>
          <a:off x="7275513" y="3187472"/>
          <a:ext cx="7921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3" imgW="545760" imgH="228600" progId="Equation.DSMT4">
                  <p:embed/>
                </p:oleObj>
              </mc:Choice>
              <mc:Fallback>
                <p:oleObj name="Equation" r:id="rId33" imgW="545760" imgH="228600" progId="Equation.DSMT4">
                  <p:embed/>
                  <p:pic>
                    <p:nvPicPr>
                      <p:cNvPr id="58" name="개체 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275513" y="3187472"/>
                        <a:ext cx="79216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11115" y="1597731"/>
            <a:ext cx="41549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12464" y="2645981"/>
            <a:ext cx="41549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2"/>
          </p:cNvCxnSpPr>
          <p:nvPr/>
        </p:nvCxnSpPr>
        <p:spPr>
          <a:xfrm>
            <a:off x="1726613" y="1782397"/>
            <a:ext cx="1233403" cy="505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9" idx="3"/>
            <a:endCxn id="5" idx="2"/>
          </p:cNvCxnSpPr>
          <p:nvPr/>
        </p:nvCxnSpPr>
        <p:spPr>
          <a:xfrm>
            <a:off x="1727962" y="2830647"/>
            <a:ext cx="1232054" cy="47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499169" y="2839207"/>
            <a:ext cx="1232054" cy="47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31223" y="2673418"/>
            <a:ext cx="41549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67525" y="3593230"/>
            <a:ext cx="430043" cy="3135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804937" y="3604982"/>
            <a:ext cx="430043" cy="3135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7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testing</dc:creator>
  <cp:lastModifiedBy>testing</cp:lastModifiedBy>
  <cp:revision>10</cp:revision>
  <dcterms:created xsi:type="dcterms:W3CDTF">2019-05-18T08:30:57Z</dcterms:created>
  <dcterms:modified xsi:type="dcterms:W3CDTF">2019-06-04T04:34:51Z</dcterms:modified>
</cp:coreProperties>
</file>