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3"/>
    <p:sldId id="267" r:id="rId4"/>
    <p:sldId id="260" r:id="rId5"/>
    <p:sldId id="270" r:id="rId6"/>
    <p:sldId id="273" r:id="rId7"/>
    <p:sldId id="285" r:id="rId8"/>
    <p:sldId id="286" r:id="rId9"/>
    <p:sldId id="289" r:id="rId10"/>
    <p:sldId id="262" r:id="rId11"/>
    <p:sldId id="275" r:id="rId12"/>
    <p:sldId id="272" r:id="rId13"/>
    <p:sldId id="274" r:id="rId14"/>
    <p:sldId id="282" r:id="rId15"/>
    <p:sldId id="283" r:id="rId16"/>
    <p:sldId id="279" r:id="rId17"/>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200"/>
    <a:srgbClr val="F1F1F1"/>
    <a:srgbClr val="ED4022"/>
    <a:srgbClr val="002B41"/>
    <a:srgbClr val="1B2F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7981"/>
    <p:restoredTop sz="94660"/>
  </p:normalViewPr>
  <p:slideViewPr>
    <p:cSldViewPr snapToGrid="0" showGuides="1">
      <p:cViewPr varScale="1">
        <p:scale>
          <a:sx n="86" d="100"/>
          <a:sy n="86" d="100"/>
        </p:scale>
        <p:origin x="422" y="77"/>
      </p:cViewPr>
      <p:guideLst>
        <p:guide orient="horz" pos="2228"/>
        <p:guide pos="383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fld id="{195043DD-9C8A-432D-8FD9-15B0804A3EB1}" type="slidenum">
              <a:rPr kumimoji="0" lang="zh-CN" altLang="en-US" sz="1200" b="0" i="0" u="none" strike="noStrike" kern="1200" cap="none" spc="0" normalizeH="0" baseline="0" noProof="0" smtClean="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auto"/>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9C0BAE56-5081-45C8-9882-C35F39B69EBE}"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auto"/>
            <a:r>
              <a:rPr lang="zh-CN" altLang="en-US" strike="noStrike" noProof="1"/>
              <a:t>单击此处编辑母版文本样式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trike="noStrike" noProof="1"/>
              <a:t>第四级</a:t>
            </a:r>
            <a:endParaRPr lang="zh-CN" altLang="en-US" strike="noStrike" noProof="1"/>
          </a:p>
          <a:p>
            <a:pPr lvl="4" fontAlgn="auto"/>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9C0BAE56-5081-45C8-9882-C35F39B69EBE}"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pPr fontAlgn="auto"/>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838200" y="365125"/>
            <a:ext cx="7734300" cy="5811838"/>
          </a:xfrm>
        </p:spPr>
        <p:txBody>
          <a:bodyPr vert="eaVert"/>
          <a:lstStyle/>
          <a:p>
            <a:pPr lvl="0" fontAlgn="auto"/>
            <a:r>
              <a:rPr lang="zh-CN" altLang="en-US" strike="noStrike" noProof="1"/>
              <a:t>单击此处编辑母版文本样式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trike="noStrike" noProof="1"/>
              <a:t>第四级</a:t>
            </a:r>
            <a:endParaRPr lang="zh-CN" altLang="en-US" strike="noStrike" noProof="1"/>
          </a:p>
          <a:p>
            <a:pPr lvl="4" fontAlgn="auto"/>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9C0BAE56-5081-45C8-9882-C35F39B69EBE}"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auto"/>
            <a:r>
              <a:rPr lang="zh-CN" altLang="en-US" strike="noStrike" noProof="1"/>
              <a:t>单击此处编辑母版文本样式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trike="noStrike" noProof="1"/>
              <a:t>第四级</a:t>
            </a:r>
            <a:endParaRPr lang="zh-CN" altLang="en-US" strike="noStrike" noProof="1"/>
          </a:p>
          <a:p>
            <a:pPr lvl="4" fontAlgn="auto"/>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9C0BAE56-5081-45C8-9882-C35F39B69EBE}"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pPr fontAlgn="auto"/>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9C0BAE56-5081-45C8-9882-C35F39B69EBE}"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838200" y="1825625"/>
            <a:ext cx="5181600" cy="4351338"/>
          </a:xfrm>
        </p:spPr>
        <p:txBody>
          <a:bodyPr/>
          <a:lstStyle/>
          <a:p>
            <a:pPr lvl="0" fontAlgn="auto"/>
            <a:r>
              <a:rPr lang="zh-CN" altLang="en-US" strike="noStrike" noProof="1"/>
              <a:t>单击此处编辑母版文本样式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trike="noStrike" noProof="1"/>
              <a:t>第四级</a:t>
            </a:r>
            <a:endParaRPr lang="zh-CN" altLang="en-US" strike="noStrike" noProof="1"/>
          </a:p>
          <a:p>
            <a:pPr lvl="4" fontAlgn="auto"/>
            <a:r>
              <a:rPr lang="zh-CN" altLang="en-US" strike="noStrike" noProof="1"/>
              <a:t>第五级</a:t>
            </a:r>
            <a:endParaRPr lang="zh-CN" altLang="en-US" strike="noStrike" noProof="1"/>
          </a:p>
        </p:txBody>
      </p:sp>
      <p:sp>
        <p:nvSpPr>
          <p:cNvPr id="4" name="内容占位符 3"/>
          <p:cNvSpPr>
            <a:spLocks noGrp="1"/>
          </p:cNvSpPr>
          <p:nvPr>
            <p:ph sz="half" idx="2"/>
          </p:nvPr>
        </p:nvSpPr>
        <p:spPr>
          <a:xfrm>
            <a:off x="6172200" y="1825625"/>
            <a:ext cx="5181600" cy="4351338"/>
          </a:xfrm>
        </p:spPr>
        <p:txBody>
          <a:bodyPr/>
          <a:lstStyle/>
          <a:p>
            <a:pPr lvl="0" fontAlgn="auto"/>
            <a:r>
              <a:rPr lang="zh-CN" altLang="en-US" strike="noStrike" noProof="1"/>
              <a:t>单击此处编辑母版文本样式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trike="noStrike" noProof="1"/>
              <a:t>第四级</a:t>
            </a:r>
            <a:endParaRPr lang="zh-CN" altLang="en-US" strike="noStrike" noProof="1"/>
          </a:p>
          <a:p>
            <a:pPr lvl="4" fontAlgn="auto"/>
            <a:r>
              <a:rPr lang="zh-CN" altLang="en-US" strike="noStrike" noProof="1"/>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9C0BAE56-5081-45C8-9882-C35F39B69EBE}"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auto"/>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839788" y="2505075"/>
            <a:ext cx="5157787" cy="3684588"/>
          </a:xfrm>
        </p:spPr>
        <p:txBody>
          <a:bodyPr/>
          <a:lstStyle/>
          <a:p>
            <a:pPr lvl="0" fontAlgn="auto"/>
            <a:r>
              <a:rPr lang="zh-CN" altLang="en-US" strike="noStrike" noProof="1"/>
              <a:t>单击此处编辑母版文本样式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trike="noStrike" noProof="1"/>
              <a:t>第四级</a:t>
            </a:r>
            <a:endParaRPr lang="zh-CN" altLang="en-US" strike="noStrike" noProof="1"/>
          </a:p>
          <a:p>
            <a:pPr lvl="4" fontAlgn="auto"/>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6172200" y="2505075"/>
            <a:ext cx="5183188" cy="3684588"/>
          </a:xfrm>
        </p:spPr>
        <p:txBody>
          <a:bodyPr/>
          <a:lstStyle/>
          <a:p>
            <a:pPr lvl="0" fontAlgn="auto"/>
            <a:r>
              <a:rPr lang="zh-CN" altLang="en-US" strike="noStrike" noProof="1"/>
              <a:t>单击此处编辑母版文本样式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trike="noStrike" noProof="1"/>
              <a:t>第四级</a:t>
            </a:r>
            <a:endParaRPr lang="zh-CN" altLang="en-US" strike="noStrike" noProof="1"/>
          </a:p>
          <a:p>
            <a:pPr lvl="4" fontAlgn="auto"/>
            <a:r>
              <a:rPr lang="zh-CN" altLang="en-US" strike="noStrike" noProof="1"/>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9C0BAE56-5081-45C8-9882-C35F39B69EBE}"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9C0BAE56-5081-45C8-9882-C35F39B69EBE}"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9C0BAE56-5081-45C8-9882-C35F39B69EBE}"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auto"/>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auto"/>
            <a:r>
              <a:rPr lang="zh-CN" altLang="en-US" strike="noStrike" noProof="1"/>
              <a:t>单击此处编辑母版文本样式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trike="noStrike" noProof="1"/>
              <a:t>第四级</a:t>
            </a:r>
            <a:endParaRPr lang="zh-CN" altLang="en-US" strike="noStrike" noProof="1"/>
          </a:p>
          <a:p>
            <a:pPr lvl="4" fontAlgn="auto"/>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9C0BAE56-5081-45C8-9882-C35F39B69EBE}"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auto"/>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5183188" y="987425"/>
            <a:ext cx="6172200" cy="4873625"/>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9C0BAE56-5081-45C8-9882-C35F39B69EBE}"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p>
            <a:pPr lvl="0"/>
            <a:r>
              <a:rPr lang="zh-CN" altLang="en-US" dirty="0"/>
              <a:t>单击此处编辑母版标题样式</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p>
            <a:pPr lvl="0" indent="-228600"/>
            <a:r>
              <a:rPr lang="zh-CN" altLang="en-US" dirty="0"/>
              <a:t>单击此处编辑母版文本样式</a:t>
            </a:r>
            <a:endParaRPr lang="zh-CN" altLang="en-US" dirty="0"/>
          </a:p>
          <a:p>
            <a:pPr lvl="1" indent="-22860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9C0BAE56-5081-45C8-9882-C35F39B69EBE}"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5.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16.xml"/><Relationship Id="rId7" Type="http://schemas.openxmlformats.org/officeDocument/2006/relationships/tags" Target="../tags/tag15.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p:sp>
        <p:nvSpPr>
          <p:cNvPr id="3074" name="文本框 5"/>
          <p:cNvSpPr txBox="1"/>
          <p:nvPr/>
        </p:nvSpPr>
        <p:spPr>
          <a:xfrm>
            <a:off x="741363" y="6083300"/>
            <a:ext cx="2300287" cy="338138"/>
          </a:xfrm>
          <a:prstGeom prst="rect">
            <a:avLst/>
          </a:prstGeom>
          <a:noFill/>
          <a:ln w="9525">
            <a:noFill/>
          </a:ln>
        </p:spPr>
        <p:txBody>
          <a:bodyPr wrap="square" anchor="t">
            <a:spAutoFit/>
          </a:bodyPr>
          <a:p>
            <a:pPr defTabSz="914400"/>
            <a:r>
              <a:rPr lang="zh-CN" altLang="en-US" sz="1600" dirty="0">
                <a:solidFill>
                  <a:srgbClr val="F2F2F2"/>
                </a:solidFill>
                <a:latin typeface="微软雅黑" panose="020B0503020204020204" pitchFamily="34" charset="-122"/>
                <a:ea typeface="微软雅黑" panose="020B0503020204020204" pitchFamily="34" charset="-122"/>
              </a:rPr>
              <a:t>汇报人：优品</a:t>
            </a:r>
            <a:r>
              <a:rPr lang="en-US" altLang="zh-CN" sz="1600" dirty="0">
                <a:solidFill>
                  <a:srgbClr val="F2F2F2"/>
                </a:solidFill>
                <a:latin typeface="微软雅黑" panose="020B0503020204020204" pitchFamily="34" charset="-122"/>
                <a:ea typeface="微软雅黑" panose="020B0503020204020204" pitchFamily="34" charset="-122"/>
              </a:rPr>
              <a:t>PPT</a:t>
            </a:r>
            <a:endParaRPr lang="zh-CN" altLang="en-US" sz="1600" dirty="0">
              <a:solidFill>
                <a:srgbClr val="F2F2F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741363" y="4605338"/>
            <a:ext cx="3206750" cy="577850"/>
          </a:xfrm>
          <a:prstGeom prst="rect">
            <a:avLst/>
          </a:prstGeom>
          <a:noFill/>
        </p:spPr>
        <p:txBody>
          <a:bodyPr wrap="square" rtlCol="0">
            <a:spAutoFit/>
          </a:bodyPr>
          <a:lstStyle/>
          <a:p>
            <a:pPr marR="0" defTabSz="914400" fontAlgn="auto">
              <a:spcBef>
                <a:spcPts val="0"/>
              </a:spcBef>
              <a:spcAft>
                <a:spcPts val="0"/>
              </a:spcAft>
              <a:buClrTx/>
              <a:buSzTx/>
              <a:buFontTx/>
              <a:buNone/>
              <a:defRPr/>
            </a:pPr>
            <a:r>
              <a:rPr kumimoji="0" lang="en-US" altLang="zh-CN" sz="1050" kern="1200" cap="none" spc="0" normalizeH="0" baseline="0" noProof="0" dirty="0">
                <a:solidFill>
                  <a:schemeClr val="bg1">
                    <a:lumMod val="95000"/>
                  </a:schemeClr>
                </a:solidFill>
                <a:latin typeface="微软雅黑" panose="020B0503020204020204" pitchFamily="34" charset="-122"/>
                <a:ea typeface="微软雅黑" panose="020B0503020204020204" pitchFamily="34" charset="-122"/>
                <a:cs typeface="+mn-cs"/>
                <a:sym typeface="+mn-ea"/>
              </a:rPr>
              <a:t>Fresh business general template</a:t>
            </a:r>
            <a:endParaRPr kumimoji="0" lang="en-US" altLang="zh-CN" sz="1050" kern="1200" cap="none" spc="0" normalizeH="0" baseline="0" noProof="0" dirty="0">
              <a:solidFill>
                <a:schemeClr val="bg1">
                  <a:lumMod val="95000"/>
                </a:schemeClr>
              </a:solidFill>
              <a:latin typeface="微软雅黑" panose="020B0503020204020204" pitchFamily="34" charset="-122"/>
              <a:ea typeface="微软雅黑" panose="020B0503020204020204" pitchFamily="34" charset="-122"/>
              <a:cs typeface="+mn-cs"/>
              <a:sym typeface="+mn-ea"/>
            </a:endParaRPr>
          </a:p>
          <a:p>
            <a:pPr marR="0" defTabSz="914400" fontAlgn="auto">
              <a:spcBef>
                <a:spcPts val="0"/>
              </a:spcBef>
              <a:spcAft>
                <a:spcPts val="0"/>
              </a:spcAft>
              <a:buClrTx/>
              <a:buSzTx/>
              <a:buFontTx/>
              <a:buNone/>
              <a:defRPr/>
            </a:pPr>
            <a:r>
              <a:rPr kumimoji="0" lang="en-US" altLang="zh-CN" sz="1050" kern="1200" cap="none" spc="0" normalizeH="0" baseline="0" noProof="0" dirty="0">
                <a:solidFill>
                  <a:schemeClr val="bg1">
                    <a:lumMod val="95000"/>
                  </a:schemeClr>
                </a:solidFill>
                <a:latin typeface="微软雅黑" panose="020B0503020204020204" pitchFamily="34" charset="-122"/>
                <a:ea typeface="微软雅黑" panose="020B0503020204020204" pitchFamily="34" charset="-122"/>
                <a:cs typeface="+mn-cs"/>
                <a:sym typeface="+mn-ea"/>
              </a:rPr>
              <a:t>Applicable to enterprise introduction, summary report, sales marketing, chart data</a:t>
            </a:r>
            <a:endParaRPr kumimoji="0" lang="zh-CN" altLang="en-US" sz="1050" kern="1200" cap="none" spc="0" normalizeH="0" baseline="0" noProof="0" dirty="0">
              <a:solidFill>
                <a:schemeClr val="bg1">
                  <a:lumMod val="95000"/>
                </a:schemeClr>
              </a:solidFill>
              <a:latin typeface="微软雅黑" panose="020B0503020204020204" pitchFamily="34" charset="-122"/>
              <a:ea typeface="微软雅黑" panose="020B0503020204020204" pitchFamily="34" charset="-122"/>
              <a:cs typeface="+mn-cs"/>
              <a:sym typeface="+mn-ea"/>
            </a:endParaRPr>
          </a:p>
        </p:txBody>
      </p:sp>
      <p:sp>
        <p:nvSpPr>
          <p:cNvPr id="3076" name="PA_Line 15"/>
          <p:cNvSpPr/>
          <p:nvPr>
            <p:custDataLst>
              <p:tags r:id="rId1"/>
            </p:custDataLst>
          </p:nvPr>
        </p:nvSpPr>
        <p:spPr>
          <a:xfrm flipV="1">
            <a:off x="3459163" y="0"/>
            <a:ext cx="7651750" cy="6861175"/>
          </a:xfrm>
          <a:prstGeom prst="line">
            <a:avLst/>
          </a:prstGeom>
          <a:ln w="7938" cap="flat" cmpd="sng">
            <a:solidFill>
              <a:srgbClr val="002B41"/>
            </a:solidFill>
            <a:prstDash val="solid"/>
            <a:miter/>
            <a:headEnd type="none" w="med" len="med"/>
            <a:tailEnd type="none" w="med" len="med"/>
          </a:ln>
        </p:spPr>
      </p:sp>
      <p:sp>
        <p:nvSpPr>
          <p:cNvPr id="3077" name="PA_Line 16"/>
          <p:cNvSpPr/>
          <p:nvPr>
            <p:custDataLst>
              <p:tags r:id="rId2"/>
            </p:custDataLst>
          </p:nvPr>
        </p:nvSpPr>
        <p:spPr>
          <a:xfrm>
            <a:off x="8045450" y="-179387"/>
            <a:ext cx="4011613" cy="7040562"/>
          </a:xfrm>
          <a:prstGeom prst="line">
            <a:avLst/>
          </a:prstGeom>
          <a:ln w="7938" cap="flat" cmpd="sng">
            <a:solidFill>
              <a:srgbClr val="002B41"/>
            </a:solidFill>
            <a:prstDash val="solid"/>
            <a:miter/>
            <a:headEnd type="none" w="med" len="med"/>
            <a:tailEnd type="none" w="med" len="med"/>
          </a:ln>
        </p:spPr>
      </p:sp>
      <p:sp>
        <p:nvSpPr>
          <p:cNvPr id="3078" name="PA_Line 17"/>
          <p:cNvSpPr/>
          <p:nvPr>
            <p:custDataLst>
              <p:tags r:id="rId3"/>
            </p:custDataLst>
          </p:nvPr>
        </p:nvSpPr>
        <p:spPr>
          <a:xfrm>
            <a:off x="1517650" y="-38100"/>
            <a:ext cx="10674350" cy="4949825"/>
          </a:xfrm>
          <a:prstGeom prst="line">
            <a:avLst/>
          </a:prstGeom>
          <a:ln w="7938" cap="flat" cmpd="sng">
            <a:solidFill>
              <a:srgbClr val="002B41"/>
            </a:solidFill>
            <a:prstDash val="solid"/>
            <a:miter/>
            <a:headEnd type="none" w="med" len="med"/>
            <a:tailEnd type="none" w="med" len="med"/>
          </a:ln>
        </p:spPr>
      </p:sp>
      <p:sp>
        <p:nvSpPr>
          <p:cNvPr id="3079" name="PA_Line 18"/>
          <p:cNvSpPr/>
          <p:nvPr>
            <p:custDataLst>
              <p:tags r:id="rId4"/>
            </p:custDataLst>
          </p:nvPr>
        </p:nvSpPr>
        <p:spPr>
          <a:xfrm flipV="1">
            <a:off x="9747250" y="-179387"/>
            <a:ext cx="1890713" cy="7032625"/>
          </a:xfrm>
          <a:prstGeom prst="line">
            <a:avLst/>
          </a:prstGeom>
          <a:ln w="7938" cap="flat" cmpd="sng">
            <a:solidFill>
              <a:srgbClr val="002B41"/>
            </a:solidFill>
            <a:prstDash val="solid"/>
            <a:miter/>
            <a:headEnd type="none" w="med" len="med"/>
            <a:tailEnd type="none" w="med" len="med"/>
          </a:ln>
        </p:spPr>
      </p:sp>
      <p:sp>
        <p:nvSpPr>
          <p:cNvPr id="3080" name="PA_椭圆 19"/>
          <p:cNvSpPr/>
          <p:nvPr>
            <p:custDataLst>
              <p:tags r:id="rId5"/>
            </p:custDataLst>
          </p:nvPr>
        </p:nvSpPr>
        <p:spPr>
          <a:xfrm>
            <a:off x="9105900" y="1711325"/>
            <a:ext cx="100013" cy="100013"/>
          </a:xfrm>
          <a:prstGeom prst="ellipse">
            <a:avLst/>
          </a:prstGeom>
          <a:solidFill>
            <a:srgbClr val="002B41"/>
          </a:solidFill>
          <a:ln w="9525">
            <a:noFill/>
          </a:ln>
        </p:spPr>
        <p:txBody>
          <a:bodyPr anchor="t"/>
          <a:p>
            <a:endParaRPr lang="zh-CN" altLang="en-US" dirty="0">
              <a:latin typeface="Calibri" panose="020F0502020204030204" pitchFamily="34" charset="0"/>
              <a:ea typeface="宋体" panose="02010600030101010101" pitchFamily="2" charset="-122"/>
            </a:endParaRPr>
          </a:p>
        </p:txBody>
      </p:sp>
      <p:sp>
        <p:nvSpPr>
          <p:cNvPr id="3081" name="PA_椭圆 20"/>
          <p:cNvSpPr/>
          <p:nvPr>
            <p:custDataLst>
              <p:tags r:id="rId6"/>
            </p:custDataLst>
          </p:nvPr>
        </p:nvSpPr>
        <p:spPr>
          <a:xfrm>
            <a:off x="10436225" y="4051300"/>
            <a:ext cx="100013" cy="100013"/>
          </a:xfrm>
          <a:prstGeom prst="ellipse">
            <a:avLst/>
          </a:prstGeom>
          <a:solidFill>
            <a:srgbClr val="002B41"/>
          </a:solidFill>
          <a:ln w="9525">
            <a:noFill/>
          </a:ln>
        </p:spPr>
        <p:txBody>
          <a:bodyPr anchor="t"/>
          <a:p>
            <a:endParaRPr lang="zh-CN" altLang="en-US" dirty="0">
              <a:latin typeface="Calibri" panose="020F0502020204030204" pitchFamily="34" charset="0"/>
              <a:ea typeface="宋体" panose="02010600030101010101" pitchFamily="2" charset="-122"/>
            </a:endParaRPr>
          </a:p>
        </p:txBody>
      </p:sp>
      <p:sp>
        <p:nvSpPr>
          <p:cNvPr id="14" name="PA_任意多边形 5"/>
          <p:cNvSpPr/>
          <p:nvPr>
            <p:custDataLst>
              <p:tags r:id="rId7"/>
            </p:custDataLst>
          </p:nvPr>
        </p:nvSpPr>
        <p:spPr bwMode="auto">
          <a:xfrm>
            <a:off x="9256713" y="0"/>
            <a:ext cx="2927350" cy="4911725"/>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00183C"/>
              </a:solidFill>
              <a:effectLst/>
              <a:uLnTx/>
              <a:uFillTx/>
              <a:latin typeface="Calibri" panose="020F0502020204030204" pitchFamily="34" charset="0"/>
              <a:ea typeface="宋体" panose="02010600030101010101" pitchFamily="2" charset="-122"/>
              <a:cs typeface="+mn-cs"/>
            </a:endParaRPr>
          </a:p>
        </p:txBody>
      </p:sp>
      <p:sp>
        <p:nvSpPr>
          <p:cNvPr id="3083" name="PA_椭圆 19"/>
          <p:cNvSpPr/>
          <p:nvPr>
            <p:custDataLst>
              <p:tags r:id="rId8"/>
            </p:custDataLst>
          </p:nvPr>
        </p:nvSpPr>
        <p:spPr>
          <a:xfrm>
            <a:off x="7847013" y="2860675"/>
            <a:ext cx="101600" cy="100013"/>
          </a:xfrm>
          <a:prstGeom prst="ellipse">
            <a:avLst/>
          </a:prstGeom>
          <a:solidFill>
            <a:srgbClr val="002B41"/>
          </a:solidFill>
          <a:ln w="9525">
            <a:noFill/>
          </a:ln>
        </p:spPr>
        <p:txBody>
          <a:bodyPr anchor="t"/>
          <a:p>
            <a:endParaRPr lang="zh-CN" altLang="en-US" dirty="0">
              <a:latin typeface="Calibri" panose="020F0502020204030204" pitchFamily="34" charset="0"/>
              <a:ea typeface="宋体" panose="02010600030101010101" pitchFamily="2" charset="-122"/>
            </a:endParaRPr>
          </a:p>
        </p:txBody>
      </p:sp>
      <p:sp>
        <p:nvSpPr>
          <p:cNvPr id="3084" name="文本框 15"/>
          <p:cNvSpPr txBox="1"/>
          <p:nvPr/>
        </p:nvSpPr>
        <p:spPr>
          <a:xfrm>
            <a:off x="373063" y="2327275"/>
            <a:ext cx="8732837" cy="2651125"/>
          </a:xfrm>
          <a:prstGeom prst="rect">
            <a:avLst/>
          </a:prstGeom>
          <a:noFill/>
          <a:ln w="9525">
            <a:noFill/>
          </a:ln>
        </p:spPr>
        <p:txBody>
          <a:bodyPr anchor="t">
            <a:spAutoFit/>
          </a:bodyPr>
          <a:p>
            <a:pPr>
              <a:lnSpc>
                <a:spcPct val="130000"/>
              </a:lnSpc>
            </a:pPr>
            <a:r>
              <a:rPr lang="en-US" altLang="zh-CN" sz="3200" dirty="0">
                <a:latin typeface="Calibri" panose="020F0502020204030204" pitchFamily="34" charset="0"/>
                <a:ea typeface="宋体" panose="02010600030101010101" pitchFamily="2" charset="-122"/>
              </a:rPr>
              <a:t>                    Matlab  Image  Processing</a:t>
            </a:r>
            <a:endParaRPr lang="en-US" altLang="zh-CN" sz="3200" dirty="0">
              <a:latin typeface="Calibri" panose="020F0502020204030204" pitchFamily="34" charset="0"/>
              <a:ea typeface="宋体" panose="02010600030101010101" pitchFamily="2" charset="-122"/>
            </a:endParaRPr>
          </a:p>
          <a:p>
            <a:pPr>
              <a:lnSpc>
                <a:spcPct val="130000"/>
              </a:lnSpc>
            </a:pPr>
            <a:r>
              <a:rPr lang="en-US" altLang="zh-CN" sz="3200" dirty="0">
                <a:latin typeface="Calibri" panose="020F0502020204030204" pitchFamily="34" charset="0"/>
                <a:ea typeface="宋体" panose="02010600030101010101" pitchFamily="2" charset="-122"/>
              </a:rPr>
              <a:t>                         MATLAB</a:t>
            </a:r>
            <a:r>
              <a:rPr lang="zh-CN" altLang="en-US" sz="3200" dirty="0">
                <a:latin typeface="Calibri" panose="020F0502020204030204" pitchFamily="34" charset="0"/>
                <a:ea typeface="宋体" panose="02010600030101010101" pitchFamily="2" charset="-122"/>
              </a:rPr>
              <a:t>图像处理</a:t>
            </a:r>
            <a:endParaRPr lang="zh-CN" altLang="en-US" sz="3200" dirty="0">
              <a:latin typeface="Calibri" panose="020F0502020204030204" pitchFamily="34" charset="0"/>
              <a:ea typeface="宋体" panose="02010600030101010101" pitchFamily="2" charset="-122"/>
            </a:endParaRPr>
          </a:p>
          <a:p>
            <a:pPr>
              <a:lnSpc>
                <a:spcPct val="130000"/>
              </a:lnSpc>
            </a:pPr>
            <a:endParaRPr lang="en-US" altLang="zh-CN" sz="3200" dirty="0">
              <a:latin typeface="Calibri" panose="020F0502020204030204" pitchFamily="34" charset="0"/>
              <a:ea typeface="宋体" panose="02010600030101010101" pitchFamily="2" charset="-122"/>
            </a:endParaRPr>
          </a:p>
          <a:p>
            <a:pPr>
              <a:lnSpc>
                <a:spcPct val="130000"/>
              </a:lnSpc>
            </a:pPr>
            <a:r>
              <a:rPr lang="zh-CN" altLang="en-US" sz="3200" dirty="0">
                <a:solidFill>
                  <a:srgbClr val="002B41"/>
                </a:solidFill>
                <a:latin typeface="微软雅黑" panose="020B0503020204020204" pitchFamily="34" charset="-122"/>
                <a:ea typeface="微软雅黑" panose="020B0503020204020204" pitchFamily="34" charset="-122"/>
              </a:rPr>
              <a:t>          </a:t>
            </a:r>
            <a:endParaRPr lang="en-US" altLang="zh-CN" sz="3200" dirty="0">
              <a:solidFill>
                <a:srgbClr val="002B41"/>
              </a:solidFill>
              <a:latin typeface="微软雅黑" panose="020B0503020204020204" pitchFamily="34" charset="-122"/>
              <a:ea typeface="微软雅黑" panose="020B0503020204020204" pitchFamily="34" charset="-122"/>
            </a:endParaRPr>
          </a:p>
        </p:txBody>
      </p:sp>
      <p:sp>
        <p:nvSpPr>
          <p:cNvPr id="3085" name="文本框 1"/>
          <p:cNvSpPr txBox="1"/>
          <p:nvPr/>
        </p:nvSpPr>
        <p:spPr>
          <a:xfrm>
            <a:off x="2530475" y="4911725"/>
            <a:ext cx="8005763" cy="369888"/>
          </a:xfrm>
          <a:prstGeom prst="rect">
            <a:avLst/>
          </a:prstGeom>
          <a:noFill/>
          <a:ln w="9525">
            <a:noFill/>
          </a:ln>
        </p:spPr>
        <p:txBody>
          <a:bodyPr anchor="t">
            <a:spAutoFit/>
          </a:bodyPr>
          <a:p>
            <a:r>
              <a:rPr lang="zh-CN" altLang="en-US" dirty="0">
                <a:latin typeface="Calibri" panose="020F0502020204030204" pitchFamily="34" charset="0"/>
                <a:ea typeface="宋体" panose="02010600030101010101" pitchFamily="2" charset="-122"/>
              </a:rPr>
              <a:t>组员：王昊飞 汪会  韩仲明 秦楷 </a:t>
            </a:r>
            <a:endParaRPr lang="zh-CN" altLang="en-US" dirty="0">
              <a:latin typeface="Calibri" panose="020F0502020204030204" pitchFamily="34" charset="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p:sp>
        <p:nvSpPr>
          <p:cNvPr id="4" name="Freeform 5"/>
          <p:cNvSpPr/>
          <p:nvPr/>
        </p:nvSpPr>
        <p:spPr bwMode="auto">
          <a:xfrm flipH="1">
            <a:off x="0" y="-12700"/>
            <a:ext cx="409575" cy="831850"/>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bg1">
                  <a:lumMod val="95000"/>
                </a:schemeClr>
              </a:solidFill>
              <a:effectLst/>
              <a:uLnTx/>
              <a:uFillTx/>
              <a:latin typeface="Calibri" panose="020F0502020204030204" pitchFamily="34" charset="0"/>
              <a:ea typeface="宋体" panose="02010600030101010101" pitchFamily="2" charset="-122"/>
              <a:cs typeface="+mn-cs"/>
            </a:endParaRPr>
          </a:p>
        </p:txBody>
      </p:sp>
      <p:sp>
        <p:nvSpPr>
          <p:cNvPr id="2" name="文本框 1"/>
          <p:cNvSpPr txBox="1"/>
          <p:nvPr/>
        </p:nvSpPr>
        <p:spPr>
          <a:xfrm>
            <a:off x="636270" y="223520"/>
            <a:ext cx="5015230" cy="860425"/>
          </a:xfrm>
          <a:prstGeom prst="rect">
            <a:avLst/>
          </a:prstGeom>
          <a:noFill/>
        </p:spPr>
        <p:txBody>
          <a:bodyPr wrap="square" rtlCol="0">
            <a:spAutoFit/>
          </a:bodyPr>
          <a:p>
            <a:r>
              <a:rPr lang="en-US" altLang="zh-CN" sz="3200" dirty="0">
                <a:sym typeface="+mn-ea"/>
              </a:rPr>
              <a:t>Binary  Images</a:t>
            </a:r>
            <a:endParaRPr lang="en-US" altLang="zh-CN"/>
          </a:p>
          <a:p>
            <a:endParaRPr lang="zh-CN" altLang="en-US"/>
          </a:p>
        </p:txBody>
      </p:sp>
      <p:sp>
        <p:nvSpPr>
          <p:cNvPr id="3" name="文本框 2"/>
          <p:cNvSpPr txBox="1"/>
          <p:nvPr/>
        </p:nvSpPr>
        <p:spPr>
          <a:xfrm>
            <a:off x="0" y="819150"/>
            <a:ext cx="12200255" cy="1568450"/>
          </a:xfrm>
          <a:prstGeom prst="rect">
            <a:avLst/>
          </a:prstGeom>
          <a:noFill/>
        </p:spPr>
        <p:txBody>
          <a:bodyPr wrap="square" rtlCol="0">
            <a:spAutoFit/>
          </a:bodyPr>
          <a:p>
            <a:pPr algn="just"/>
            <a:r>
              <a:rPr lang="en-US" altLang="zh-CN" sz="2400"/>
              <a:t>    In a binary image ,each pixel assumes one of only two discrete values.Essentially,these two values correspond to on  and off. A binary image is stored as a logical array of 0‘s(off pixels) and 1’s(on pixels) .</a:t>
            </a:r>
            <a:endParaRPr lang="en-US" altLang="zh-CN" sz="2400"/>
          </a:p>
          <a:p>
            <a:pPr algn="just"/>
            <a:r>
              <a:rPr lang="en-US" altLang="zh-CN" sz="2400"/>
              <a:t>    The figure below depicts  a binary image.</a:t>
            </a:r>
            <a:endParaRPr lang="en-US" altLang="zh-CN" sz="2400"/>
          </a:p>
        </p:txBody>
      </p:sp>
      <p:pic>
        <p:nvPicPr>
          <p:cNvPr id="5" name="图片 4" descr="Screenshot_2018_1205_131035"/>
          <p:cNvPicPr>
            <a:picLocks noChangeAspect="1"/>
          </p:cNvPicPr>
          <p:nvPr/>
        </p:nvPicPr>
        <p:blipFill>
          <a:blip r:embed="rId1"/>
          <a:srcRect r="4401"/>
          <a:stretch>
            <a:fillRect/>
          </a:stretch>
        </p:blipFill>
        <p:spPr>
          <a:xfrm>
            <a:off x="1891030" y="2541270"/>
            <a:ext cx="6856095" cy="3485515"/>
          </a:xfrm>
          <a:prstGeom prst="rect">
            <a:avLst/>
          </a:prstGeom>
        </p:spPr>
      </p:pic>
      <p:sp>
        <p:nvSpPr>
          <p:cNvPr id="6" name="文本框 5"/>
          <p:cNvSpPr txBox="1"/>
          <p:nvPr/>
        </p:nvSpPr>
        <p:spPr>
          <a:xfrm>
            <a:off x="1544320" y="6160135"/>
            <a:ext cx="7779385" cy="645160"/>
          </a:xfrm>
          <a:prstGeom prst="rect">
            <a:avLst/>
          </a:prstGeom>
          <a:noFill/>
        </p:spPr>
        <p:txBody>
          <a:bodyPr wrap="square" rtlCol="0">
            <a:spAutoFit/>
          </a:bodyPr>
          <a:p>
            <a:pPr algn="ctr"/>
            <a:r>
              <a:rPr lang="en-US" altLang="zh-CN" b="1">
                <a:sym typeface="+mn-ea"/>
              </a:rPr>
              <a:t>Pixel Value in a Binay Image Have Two Possible Values:0 or 1</a:t>
            </a:r>
            <a:r>
              <a:rPr lang="en-US" altLang="zh-CN">
                <a:sym typeface="+mn-ea"/>
              </a:rPr>
              <a:t> </a:t>
            </a:r>
            <a:endParaRPr lang="zh-CN" altLang="en-US"/>
          </a:p>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p:sp>
        <p:nvSpPr>
          <p:cNvPr id="4" name="Freeform 5"/>
          <p:cNvSpPr/>
          <p:nvPr/>
        </p:nvSpPr>
        <p:spPr bwMode="auto">
          <a:xfrm flipH="1">
            <a:off x="0" y="-12700"/>
            <a:ext cx="409575" cy="831850"/>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bg1">
                  <a:lumMod val="95000"/>
                </a:schemeClr>
              </a:solidFill>
              <a:effectLst/>
              <a:uLnTx/>
              <a:uFillTx/>
              <a:latin typeface="Calibri" panose="020F0502020204030204" pitchFamily="34" charset="0"/>
              <a:ea typeface="宋体" panose="02010600030101010101" pitchFamily="2" charset="-122"/>
              <a:cs typeface="+mn-cs"/>
            </a:endParaRPr>
          </a:p>
        </p:txBody>
      </p:sp>
      <p:sp>
        <p:nvSpPr>
          <p:cNvPr id="13" name="Freeform 15"/>
          <p:cNvSpPr>
            <a:spLocks noEditPoints="1"/>
          </p:cNvSpPr>
          <p:nvPr/>
        </p:nvSpPr>
        <p:spPr bwMode="auto">
          <a:xfrm>
            <a:off x="6411913" y="2414588"/>
            <a:ext cx="600075" cy="514350"/>
          </a:xfrm>
          <a:custGeom>
            <a:avLst/>
            <a:gdLst>
              <a:gd name="T0" fmla="*/ 737 w 1149"/>
              <a:gd name="T1" fmla="*/ 427 h 983"/>
              <a:gd name="T2" fmla="*/ 640 w 1149"/>
              <a:gd name="T3" fmla="*/ 427 h 983"/>
              <a:gd name="T4" fmla="*/ 616 w 1149"/>
              <a:gd name="T5" fmla="*/ 502 h 983"/>
              <a:gd name="T6" fmla="*/ 640 w 1149"/>
              <a:gd name="T7" fmla="*/ 810 h 983"/>
              <a:gd name="T8" fmla="*/ 575 w 1149"/>
              <a:gd name="T9" fmla="*/ 921 h 983"/>
              <a:gd name="T10" fmla="*/ 514 w 1149"/>
              <a:gd name="T11" fmla="*/ 810 h 983"/>
              <a:gd name="T12" fmla="*/ 549 w 1149"/>
              <a:gd name="T13" fmla="*/ 503 h 983"/>
              <a:gd name="T14" fmla="*/ 524 w 1149"/>
              <a:gd name="T15" fmla="*/ 427 h 983"/>
              <a:gd name="T16" fmla="*/ 417 w 1149"/>
              <a:gd name="T17" fmla="*/ 427 h 983"/>
              <a:gd name="T18" fmla="*/ 417 w 1149"/>
              <a:gd name="T19" fmla="*/ 427 h 983"/>
              <a:gd name="T20" fmla="*/ 241 w 1149"/>
              <a:gd name="T21" fmla="*/ 612 h 983"/>
              <a:gd name="T22" fmla="*/ 266 w 1149"/>
              <a:gd name="T23" fmla="*/ 801 h 983"/>
              <a:gd name="T24" fmla="*/ 443 w 1149"/>
              <a:gd name="T25" fmla="*/ 983 h 983"/>
              <a:gd name="T26" fmla="*/ 711 w 1149"/>
              <a:gd name="T27" fmla="*/ 983 h 983"/>
              <a:gd name="T28" fmla="*/ 888 w 1149"/>
              <a:gd name="T29" fmla="*/ 799 h 983"/>
              <a:gd name="T30" fmla="*/ 913 w 1149"/>
              <a:gd name="T31" fmla="*/ 609 h 983"/>
              <a:gd name="T32" fmla="*/ 737 w 1149"/>
              <a:gd name="T33" fmla="*/ 427 h 983"/>
              <a:gd name="T34" fmla="*/ 218 w 1149"/>
              <a:gd name="T35" fmla="*/ 308 h 983"/>
              <a:gd name="T36" fmla="*/ 330 w 1149"/>
              <a:gd name="T37" fmla="*/ 196 h 983"/>
              <a:gd name="T38" fmla="*/ 218 w 1149"/>
              <a:gd name="T39" fmla="*/ 83 h 983"/>
              <a:gd name="T40" fmla="*/ 105 w 1149"/>
              <a:gd name="T41" fmla="*/ 196 h 983"/>
              <a:gd name="T42" fmla="*/ 218 w 1149"/>
              <a:gd name="T43" fmla="*/ 308 h 983"/>
              <a:gd name="T44" fmla="*/ 318 w 1149"/>
              <a:gd name="T45" fmla="*/ 344 h 983"/>
              <a:gd name="T46" fmla="*/ 118 w 1149"/>
              <a:gd name="T47" fmla="*/ 344 h 983"/>
              <a:gd name="T48" fmla="*/ 118 w 1149"/>
              <a:gd name="T49" fmla="*/ 343 h 983"/>
              <a:gd name="T50" fmla="*/ 7 w 1149"/>
              <a:gd name="T51" fmla="*/ 458 h 983"/>
              <a:gd name="T52" fmla="*/ 23 w 1149"/>
              <a:gd name="T53" fmla="*/ 577 h 983"/>
              <a:gd name="T54" fmla="*/ 134 w 1149"/>
              <a:gd name="T55" fmla="*/ 689 h 983"/>
              <a:gd name="T56" fmla="*/ 191 w 1149"/>
              <a:gd name="T57" fmla="*/ 689 h 983"/>
              <a:gd name="T58" fmla="*/ 180 w 1149"/>
              <a:gd name="T59" fmla="*/ 606 h 983"/>
              <a:gd name="T60" fmla="*/ 180 w 1149"/>
              <a:gd name="T61" fmla="*/ 606 h 983"/>
              <a:gd name="T62" fmla="*/ 180 w 1149"/>
              <a:gd name="T63" fmla="*/ 606 h 983"/>
              <a:gd name="T64" fmla="*/ 231 w 1149"/>
              <a:gd name="T65" fmla="*/ 449 h 983"/>
              <a:gd name="T66" fmla="*/ 308 w 1149"/>
              <a:gd name="T67" fmla="*/ 393 h 983"/>
              <a:gd name="T68" fmla="*/ 387 w 1149"/>
              <a:gd name="T69" fmla="*/ 367 h 983"/>
              <a:gd name="T70" fmla="*/ 318 w 1149"/>
              <a:gd name="T71" fmla="*/ 344 h 983"/>
              <a:gd name="T72" fmla="*/ 931 w 1149"/>
              <a:gd name="T73" fmla="*/ 308 h 983"/>
              <a:gd name="T74" fmla="*/ 1043 w 1149"/>
              <a:gd name="T75" fmla="*/ 196 h 983"/>
              <a:gd name="T76" fmla="*/ 931 w 1149"/>
              <a:gd name="T77" fmla="*/ 83 h 983"/>
              <a:gd name="T78" fmla="*/ 819 w 1149"/>
              <a:gd name="T79" fmla="*/ 196 h 983"/>
              <a:gd name="T80" fmla="*/ 931 w 1149"/>
              <a:gd name="T81" fmla="*/ 308 h 983"/>
              <a:gd name="T82" fmla="*/ 1031 w 1149"/>
              <a:gd name="T83" fmla="*/ 344 h 983"/>
              <a:gd name="T84" fmla="*/ 831 w 1149"/>
              <a:gd name="T85" fmla="*/ 344 h 983"/>
              <a:gd name="T86" fmla="*/ 831 w 1149"/>
              <a:gd name="T87" fmla="*/ 343 h 983"/>
              <a:gd name="T88" fmla="*/ 763 w 1149"/>
              <a:gd name="T89" fmla="*/ 366 h 983"/>
              <a:gd name="T90" fmla="*/ 847 w 1149"/>
              <a:gd name="T91" fmla="*/ 393 h 983"/>
              <a:gd name="T92" fmla="*/ 925 w 1149"/>
              <a:gd name="T93" fmla="*/ 450 h 983"/>
              <a:gd name="T94" fmla="*/ 974 w 1149"/>
              <a:gd name="T95" fmla="*/ 603 h 983"/>
              <a:gd name="T96" fmla="*/ 974 w 1149"/>
              <a:gd name="T97" fmla="*/ 603 h 983"/>
              <a:gd name="T98" fmla="*/ 974 w 1149"/>
              <a:gd name="T99" fmla="*/ 603 h 983"/>
              <a:gd name="T100" fmla="*/ 962 w 1149"/>
              <a:gd name="T101" fmla="*/ 689 h 983"/>
              <a:gd name="T102" fmla="*/ 1015 w 1149"/>
              <a:gd name="T103" fmla="*/ 689 h 983"/>
              <a:gd name="T104" fmla="*/ 1126 w 1149"/>
              <a:gd name="T105" fmla="*/ 575 h 983"/>
              <a:gd name="T106" fmla="*/ 1142 w 1149"/>
              <a:gd name="T107" fmla="*/ 456 h 983"/>
              <a:gd name="T108" fmla="*/ 1031 w 1149"/>
              <a:gd name="T109" fmla="*/ 344 h 983"/>
              <a:gd name="T110" fmla="*/ 756 w 1149"/>
              <a:gd name="T111" fmla="*/ 184 h 983"/>
              <a:gd name="T112" fmla="*/ 577 w 1149"/>
              <a:gd name="T113" fmla="*/ 369 h 983"/>
              <a:gd name="T114" fmla="*/ 398 w 1149"/>
              <a:gd name="T115" fmla="*/ 184 h 983"/>
              <a:gd name="T116" fmla="*/ 577 w 1149"/>
              <a:gd name="T117" fmla="*/ 0 h 983"/>
              <a:gd name="T118" fmla="*/ 756 w 1149"/>
              <a:gd name="T119" fmla="*/ 184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49" h="983">
                <a:moveTo>
                  <a:pt x="737" y="427"/>
                </a:moveTo>
                <a:lnTo>
                  <a:pt x="640" y="427"/>
                </a:lnTo>
                <a:cubicBezTo>
                  <a:pt x="641" y="437"/>
                  <a:pt x="642" y="483"/>
                  <a:pt x="616" y="502"/>
                </a:cubicBezTo>
                <a:cubicBezTo>
                  <a:pt x="616" y="502"/>
                  <a:pt x="658" y="735"/>
                  <a:pt x="640" y="810"/>
                </a:cubicBezTo>
                <a:cubicBezTo>
                  <a:pt x="633" y="842"/>
                  <a:pt x="606" y="921"/>
                  <a:pt x="575" y="921"/>
                </a:cubicBezTo>
                <a:cubicBezTo>
                  <a:pt x="544" y="920"/>
                  <a:pt x="520" y="841"/>
                  <a:pt x="514" y="810"/>
                </a:cubicBezTo>
                <a:cubicBezTo>
                  <a:pt x="499" y="735"/>
                  <a:pt x="549" y="503"/>
                  <a:pt x="549" y="503"/>
                </a:cubicBezTo>
                <a:cubicBezTo>
                  <a:pt x="541" y="500"/>
                  <a:pt x="527" y="486"/>
                  <a:pt x="524" y="427"/>
                </a:cubicBezTo>
                <a:lnTo>
                  <a:pt x="417" y="427"/>
                </a:lnTo>
                <a:lnTo>
                  <a:pt x="417" y="427"/>
                </a:lnTo>
                <a:cubicBezTo>
                  <a:pt x="320" y="427"/>
                  <a:pt x="229" y="510"/>
                  <a:pt x="241" y="612"/>
                </a:cubicBezTo>
                <a:lnTo>
                  <a:pt x="266" y="801"/>
                </a:lnTo>
                <a:cubicBezTo>
                  <a:pt x="286" y="902"/>
                  <a:pt x="345" y="983"/>
                  <a:pt x="443" y="983"/>
                </a:cubicBezTo>
                <a:lnTo>
                  <a:pt x="711" y="983"/>
                </a:lnTo>
                <a:cubicBezTo>
                  <a:pt x="809" y="983"/>
                  <a:pt x="868" y="899"/>
                  <a:pt x="888" y="799"/>
                </a:cubicBezTo>
                <a:lnTo>
                  <a:pt x="913" y="609"/>
                </a:lnTo>
                <a:cubicBezTo>
                  <a:pt x="925" y="510"/>
                  <a:pt x="834" y="427"/>
                  <a:pt x="737" y="427"/>
                </a:cubicBezTo>
                <a:close/>
                <a:moveTo>
                  <a:pt x="218" y="308"/>
                </a:moveTo>
                <a:cubicBezTo>
                  <a:pt x="280" y="308"/>
                  <a:pt x="330" y="258"/>
                  <a:pt x="330" y="196"/>
                </a:cubicBezTo>
                <a:cubicBezTo>
                  <a:pt x="330" y="134"/>
                  <a:pt x="280" y="83"/>
                  <a:pt x="218" y="83"/>
                </a:cubicBezTo>
                <a:cubicBezTo>
                  <a:pt x="156" y="83"/>
                  <a:pt x="105" y="134"/>
                  <a:pt x="105" y="196"/>
                </a:cubicBezTo>
                <a:cubicBezTo>
                  <a:pt x="105" y="258"/>
                  <a:pt x="156" y="308"/>
                  <a:pt x="218" y="308"/>
                </a:cubicBezTo>
                <a:close/>
                <a:moveTo>
                  <a:pt x="318" y="344"/>
                </a:moveTo>
                <a:lnTo>
                  <a:pt x="118" y="344"/>
                </a:lnTo>
                <a:lnTo>
                  <a:pt x="118" y="343"/>
                </a:lnTo>
                <a:cubicBezTo>
                  <a:pt x="57" y="343"/>
                  <a:pt x="0" y="395"/>
                  <a:pt x="7" y="458"/>
                </a:cubicBezTo>
                <a:lnTo>
                  <a:pt x="23" y="577"/>
                </a:lnTo>
                <a:cubicBezTo>
                  <a:pt x="35" y="639"/>
                  <a:pt x="73" y="689"/>
                  <a:pt x="134" y="689"/>
                </a:cubicBezTo>
                <a:lnTo>
                  <a:pt x="191" y="689"/>
                </a:lnTo>
                <a:lnTo>
                  <a:pt x="180" y="606"/>
                </a:lnTo>
                <a:lnTo>
                  <a:pt x="180" y="606"/>
                </a:lnTo>
                <a:lnTo>
                  <a:pt x="180" y="606"/>
                </a:lnTo>
                <a:cubicBezTo>
                  <a:pt x="173" y="549"/>
                  <a:pt x="191" y="493"/>
                  <a:pt x="231" y="449"/>
                </a:cubicBezTo>
                <a:cubicBezTo>
                  <a:pt x="252" y="425"/>
                  <a:pt x="279" y="406"/>
                  <a:pt x="308" y="393"/>
                </a:cubicBezTo>
                <a:cubicBezTo>
                  <a:pt x="333" y="379"/>
                  <a:pt x="359" y="371"/>
                  <a:pt x="387" y="367"/>
                </a:cubicBezTo>
                <a:cubicBezTo>
                  <a:pt x="367" y="352"/>
                  <a:pt x="343" y="344"/>
                  <a:pt x="318" y="344"/>
                </a:cubicBezTo>
                <a:close/>
                <a:moveTo>
                  <a:pt x="931" y="308"/>
                </a:moveTo>
                <a:cubicBezTo>
                  <a:pt x="993" y="308"/>
                  <a:pt x="1043" y="258"/>
                  <a:pt x="1043" y="196"/>
                </a:cubicBezTo>
                <a:cubicBezTo>
                  <a:pt x="1043" y="134"/>
                  <a:pt x="993" y="83"/>
                  <a:pt x="931" y="83"/>
                </a:cubicBezTo>
                <a:cubicBezTo>
                  <a:pt x="869" y="83"/>
                  <a:pt x="819" y="134"/>
                  <a:pt x="819" y="196"/>
                </a:cubicBezTo>
                <a:cubicBezTo>
                  <a:pt x="819" y="258"/>
                  <a:pt x="869" y="308"/>
                  <a:pt x="931" y="308"/>
                </a:cubicBezTo>
                <a:close/>
                <a:moveTo>
                  <a:pt x="1031" y="344"/>
                </a:moveTo>
                <a:lnTo>
                  <a:pt x="831" y="344"/>
                </a:lnTo>
                <a:lnTo>
                  <a:pt x="831" y="343"/>
                </a:lnTo>
                <a:cubicBezTo>
                  <a:pt x="806" y="343"/>
                  <a:pt x="782" y="352"/>
                  <a:pt x="763" y="366"/>
                </a:cubicBezTo>
                <a:cubicBezTo>
                  <a:pt x="792" y="370"/>
                  <a:pt x="821" y="379"/>
                  <a:pt x="847" y="393"/>
                </a:cubicBezTo>
                <a:cubicBezTo>
                  <a:pt x="877" y="406"/>
                  <a:pt x="903" y="426"/>
                  <a:pt x="925" y="450"/>
                </a:cubicBezTo>
                <a:cubicBezTo>
                  <a:pt x="963" y="494"/>
                  <a:pt x="981" y="548"/>
                  <a:pt x="974" y="603"/>
                </a:cubicBezTo>
                <a:lnTo>
                  <a:pt x="974" y="603"/>
                </a:lnTo>
                <a:lnTo>
                  <a:pt x="974" y="603"/>
                </a:lnTo>
                <a:lnTo>
                  <a:pt x="962" y="689"/>
                </a:lnTo>
                <a:lnTo>
                  <a:pt x="1015" y="689"/>
                </a:lnTo>
                <a:cubicBezTo>
                  <a:pt x="1076" y="689"/>
                  <a:pt x="1114" y="637"/>
                  <a:pt x="1126" y="575"/>
                </a:cubicBezTo>
                <a:lnTo>
                  <a:pt x="1142" y="456"/>
                </a:lnTo>
                <a:cubicBezTo>
                  <a:pt x="1149" y="395"/>
                  <a:pt x="1092" y="344"/>
                  <a:pt x="1031" y="344"/>
                </a:cubicBezTo>
                <a:close/>
                <a:moveTo>
                  <a:pt x="756" y="184"/>
                </a:moveTo>
                <a:cubicBezTo>
                  <a:pt x="756" y="286"/>
                  <a:pt x="676" y="369"/>
                  <a:pt x="577" y="369"/>
                </a:cubicBezTo>
                <a:cubicBezTo>
                  <a:pt x="478" y="369"/>
                  <a:pt x="398" y="286"/>
                  <a:pt x="398" y="184"/>
                </a:cubicBezTo>
                <a:cubicBezTo>
                  <a:pt x="398" y="82"/>
                  <a:pt x="478" y="0"/>
                  <a:pt x="577" y="0"/>
                </a:cubicBezTo>
                <a:cubicBezTo>
                  <a:pt x="676" y="0"/>
                  <a:pt x="756" y="82"/>
                  <a:pt x="756" y="184"/>
                </a:cubicBezTo>
                <a:close/>
              </a:path>
            </a:pathLst>
          </a:custGeom>
          <a:solidFill>
            <a:schemeClr val="bg1">
              <a:lumMod val="95000"/>
            </a:schemeClr>
          </a:solidFill>
          <a:ln>
            <a:noFill/>
          </a:ln>
        </p:spPr>
        <p:txBody>
          <a:bodyPr vert="horz" wrap="square" lIns="68571" tIns="34285" rIns="68571" bIns="34285"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lumMod val="95000"/>
                </a:schemeClr>
              </a:solidFill>
              <a:effectLst/>
              <a:uLnTx/>
              <a:uFillTx/>
              <a:latin typeface="+mn-lt"/>
              <a:ea typeface="+mn-ea"/>
              <a:cs typeface="+mn-cs"/>
            </a:endParaRPr>
          </a:p>
        </p:txBody>
      </p:sp>
      <p:sp>
        <p:nvSpPr>
          <p:cNvPr id="14" name="Freeform 17"/>
          <p:cNvSpPr>
            <a:spLocks noEditPoints="1"/>
          </p:cNvSpPr>
          <p:nvPr/>
        </p:nvSpPr>
        <p:spPr bwMode="auto">
          <a:xfrm>
            <a:off x="7043738" y="3475038"/>
            <a:ext cx="525463" cy="527050"/>
          </a:xfrm>
          <a:custGeom>
            <a:avLst/>
            <a:gdLst>
              <a:gd name="T0" fmla="*/ 504 w 1008"/>
              <a:gd name="T1" fmla="*/ 1009 h 1009"/>
              <a:gd name="T2" fmla="*/ 0 w 1008"/>
              <a:gd name="T3" fmla="*/ 504 h 1009"/>
              <a:gd name="T4" fmla="*/ 504 w 1008"/>
              <a:gd name="T5" fmla="*/ 0 h 1009"/>
              <a:gd name="T6" fmla="*/ 1008 w 1008"/>
              <a:gd name="T7" fmla="*/ 504 h 1009"/>
              <a:gd name="T8" fmla="*/ 504 w 1008"/>
              <a:gd name="T9" fmla="*/ 1009 h 1009"/>
              <a:gd name="T10" fmla="*/ 725 w 1008"/>
              <a:gd name="T11" fmla="*/ 769 h 1009"/>
              <a:gd name="T12" fmla="*/ 725 w 1008"/>
              <a:gd name="T13" fmla="*/ 769 h 1009"/>
              <a:gd name="T14" fmla="*/ 538 w 1008"/>
              <a:gd name="T15" fmla="*/ 586 h 1009"/>
              <a:gd name="T16" fmla="*/ 504 w 1008"/>
              <a:gd name="T17" fmla="*/ 592 h 1009"/>
              <a:gd name="T18" fmla="*/ 416 w 1008"/>
              <a:gd name="T19" fmla="*/ 504 h 1009"/>
              <a:gd name="T20" fmla="*/ 456 w 1008"/>
              <a:gd name="T21" fmla="*/ 431 h 1009"/>
              <a:gd name="T22" fmla="*/ 456 w 1008"/>
              <a:gd name="T23" fmla="*/ 179 h 1009"/>
              <a:gd name="T24" fmla="*/ 553 w 1008"/>
              <a:gd name="T25" fmla="*/ 179 h 1009"/>
              <a:gd name="T26" fmla="*/ 553 w 1008"/>
              <a:gd name="T27" fmla="*/ 431 h 1009"/>
              <a:gd name="T28" fmla="*/ 592 w 1008"/>
              <a:gd name="T29" fmla="*/ 504 h 1009"/>
              <a:gd name="T30" fmla="*/ 586 w 1008"/>
              <a:gd name="T31" fmla="*/ 536 h 1009"/>
              <a:gd name="T32" fmla="*/ 774 w 1008"/>
              <a:gd name="T33" fmla="*/ 719 h 1009"/>
              <a:gd name="T34" fmla="*/ 725 w 1008"/>
              <a:gd name="T35" fmla="*/ 769 h 1009"/>
              <a:gd name="T36" fmla="*/ 168 w 1008"/>
              <a:gd name="T37" fmla="*/ 471 h 1009"/>
              <a:gd name="T38" fmla="*/ 168 w 1008"/>
              <a:gd name="T39" fmla="*/ 471 h 1009"/>
              <a:gd name="T40" fmla="*/ 234 w 1008"/>
              <a:gd name="T41" fmla="*/ 471 h 1009"/>
              <a:gd name="T42" fmla="*/ 234 w 1008"/>
              <a:gd name="T43" fmla="*/ 538 h 1009"/>
              <a:gd name="T44" fmla="*/ 168 w 1008"/>
              <a:gd name="T45" fmla="*/ 538 h 1009"/>
              <a:gd name="T46" fmla="*/ 168 w 1008"/>
              <a:gd name="T47" fmla="*/ 471 h 1009"/>
              <a:gd name="T48" fmla="*/ 774 w 1008"/>
              <a:gd name="T49" fmla="*/ 471 h 1009"/>
              <a:gd name="T50" fmla="*/ 774 w 1008"/>
              <a:gd name="T51" fmla="*/ 471 h 1009"/>
              <a:gd name="T52" fmla="*/ 840 w 1008"/>
              <a:gd name="T53" fmla="*/ 471 h 1009"/>
              <a:gd name="T54" fmla="*/ 840 w 1008"/>
              <a:gd name="T55" fmla="*/ 538 h 1009"/>
              <a:gd name="T56" fmla="*/ 774 w 1008"/>
              <a:gd name="T57" fmla="*/ 538 h 1009"/>
              <a:gd name="T58" fmla="*/ 774 w 1008"/>
              <a:gd name="T59" fmla="*/ 471 h 1009"/>
              <a:gd name="T60" fmla="*/ 470 w 1008"/>
              <a:gd name="T61" fmla="*/ 840 h 1009"/>
              <a:gd name="T62" fmla="*/ 470 w 1008"/>
              <a:gd name="T63" fmla="*/ 840 h 1009"/>
              <a:gd name="T64" fmla="*/ 470 w 1008"/>
              <a:gd name="T65" fmla="*/ 775 h 1009"/>
              <a:gd name="T66" fmla="*/ 538 w 1008"/>
              <a:gd name="T67" fmla="*/ 775 h 1009"/>
              <a:gd name="T68" fmla="*/ 538 w 1008"/>
              <a:gd name="T69" fmla="*/ 840 h 1009"/>
              <a:gd name="T70" fmla="*/ 470 w 1008"/>
              <a:gd name="T71" fmla="*/ 840 h 1009"/>
              <a:gd name="T72" fmla="*/ 504 w 1008"/>
              <a:gd name="T73" fmla="*/ 912 h 1009"/>
              <a:gd name="T74" fmla="*/ 504 w 1008"/>
              <a:gd name="T75" fmla="*/ 912 h 1009"/>
              <a:gd name="T76" fmla="*/ 912 w 1008"/>
              <a:gd name="T77" fmla="*/ 504 h 1009"/>
              <a:gd name="T78" fmla="*/ 504 w 1008"/>
              <a:gd name="T79" fmla="*/ 97 h 1009"/>
              <a:gd name="T80" fmla="*/ 96 w 1008"/>
              <a:gd name="T81" fmla="*/ 504 h 1009"/>
              <a:gd name="T82" fmla="*/ 504 w 1008"/>
              <a:gd name="T83" fmla="*/ 912 h 10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08" h="1009">
                <a:moveTo>
                  <a:pt x="504" y="1009"/>
                </a:moveTo>
                <a:cubicBezTo>
                  <a:pt x="226" y="1009"/>
                  <a:pt x="0" y="783"/>
                  <a:pt x="0" y="504"/>
                </a:cubicBezTo>
                <a:cubicBezTo>
                  <a:pt x="0" y="226"/>
                  <a:pt x="226" y="0"/>
                  <a:pt x="504" y="0"/>
                </a:cubicBezTo>
                <a:cubicBezTo>
                  <a:pt x="782" y="0"/>
                  <a:pt x="1008" y="226"/>
                  <a:pt x="1008" y="504"/>
                </a:cubicBezTo>
                <a:cubicBezTo>
                  <a:pt x="1008" y="783"/>
                  <a:pt x="782" y="1009"/>
                  <a:pt x="504" y="1009"/>
                </a:cubicBezTo>
                <a:close/>
                <a:moveTo>
                  <a:pt x="725" y="769"/>
                </a:moveTo>
                <a:lnTo>
                  <a:pt x="725" y="769"/>
                </a:lnTo>
                <a:lnTo>
                  <a:pt x="538" y="586"/>
                </a:lnTo>
                <a:cubicBezTo>
                  <a:pt x="528" y="590"/>
                  <a:pt x="516" y="592"/>
                  <a:pt x="504" y="592"/>
                </a:cubicBezTo>
                <a:cubicBezTo>
                  <a:pt x="455" y="592"/>
                  <a:pt x="416" y="553"/>
                  <a:pt x="416" y="504"/>
                </a:cubicBezTo>
                <a:cubicBezTo>
                  <a:pt x="416" y="474"/>
                  <a:pt x="432" y="447"/>
                  <a:pt x="456" y="431"/>
                </a:cubicBezTo>
                <a:lnTo>
                  <a:pt x="456" y="179"/>
                </a:lnTo>
                <a:cubicBezTo>
                  <a:pt x="456" y="115"/>
                  <a:pt x="553" y="115"/>
                  <a:pt x="553" y="179"/>
                </a:cubicBezTo>
                <a:lnTo>
                  <a:pt x="553" y="431"/>
                </a:lnTo>
                <a:cubicBezTo>
                  <a:pt x="576" y="447"/>
                  <a:pt x="592" y="474"/>
                  <a:pt x="592" y="504"/>
                </a:cubicBezTo>
                <a:cubicBezTo>
                  <a:pt x="592" y="516"/>
                  <a:pt x="590" y="526"/>
                  <a:pt x="586" y="536"/>
                </a:cubicBezTo>
                <a:lnTo>
                  <a:pt x="774" y="719"/>
                </a:lnTo>
                <a:cubicBezTo>
                  <a:pt x="806" y="751"/>
                  <a:pt x="758" y="801"/>
                  <a:pt x="725" y="769"/>
                </a:cubicBezTo>
                <a:close/>
                <a:moveTo>
                  <a:pt x="168" y="471"/>
                </a:moveTo>
                <a:lnTo>
                  <a:pt x="168" y="471"/>
                </a:lnTo>
                <a:lnTo>
                  <a:pt x="234" y="471"/>
                </a:lnTo>
                <a:cubicBezTo>
                  <a:pt x="278" y="471"/>
                  <a:pt x="278" y="538"/>
                  <a:pt x="234" y="538"/>
                </a:cubicBezTo>
                <a:lnTo>
                  <a:pt x="168" y="538"/>
                </a:lnTo>
                <a:cubicBezTo>
                  <a:pt x="123" y="538"/>
                  <a:pt x="123" y="471"/>
                  <a:pt x="168" y="471"/>
                </a:cubicBezTo>
                <a:close/>
                <a:moveTo>
                  <a:pt x="774" y="471"/>
                </a:moveTo>
                <a:lnTo>
                  <a:pt x="774" y="471"/>
                </a:lnTo>
                <a:lnTo>
                  <a:pt x="840" y="471"/>
                </a:lnTo>
                <a:cubicBezTo>
                  <a:pt x="885" y="471"/>
                  <a:pt x="885" y="538"/>
                  <a:pt x="840" y="538"/>
                </a:cubicBezTo>
                <a:lnTo>
                  <a:pt x="774" y="538"/>
                </a:lnTo>
                <a:cubicBezTo>
                  <a:pt x="730" y="538"/>
                  <a:pt x="730" y="471"/>
                  <a:pt x="774" y="471"/>
                </a:cubicBezTo>
                <a:close/>
                <a:moveTo>
                  <a:pt x="470" y="840"/>
                </a:moveTo>
                <a:lnTo>
                  <a:pt x="470" y="840"/>
                </a:lnTo>
                <a:lnTo>
                  <a:pt x="470" y="775"/>
                </a:lnTo>
                <a:cubicBezTo>
                  <a:pt x="470" y="730"/>
                  <a:pt x="538" y="730"/>
                  <a:pt x="538" y="775"/>
                </a:cubicBezTo>
                <a:lnTo>
                  <a:pt x="538" y="840"/>
                </a:lnTo>
                <a:cubicBezTo>
                  <a:pt x="538" y="885"/>
                  <a:pt x="470" y="885"/>
                  <a:pt x="470" y="840"/>
                </a:cubicBezTo>
                <a:close/>
                <a:moveTo>
                  <a:pt x="504" y="912"/>
                </a:moveTo>
                <a:lnTo>
                  <a:pt x="504" y="912"/>
                </a:lnTo>
                <a:cubicBezTo>
                  <a:pt x="729" y="912"/>
                  <a:pt x="912" y="730"/>
                  <a:pt x="912" y="504"/>
                </a:cubicBezTo>
                <a:cubicBezTo>
                  <a:pt x="912" y="279"/>
                  <a:pt x="729" y="97"/>
                  <a:pt x="504" y="97"/>
                </a:cubicBezTo>
                <a:cubicBezTo>
                  <a:pt x="279" y="97"/>
                  <a:pt x="96" y="279"/>
                  <a:pt x="96" y="504"/>
                </a:cubicBezTo>
                <a:cubicBezTo>
                  <a:pt x="96" y="730"/>
                  <a:pt x="279" y="912"/>
                  <a:pt x="504" y="912"/>
                </a:cubicBezTo>
                <a:close/>
              </a:path>
            </a:pathLst>
          </a:custGeom>
          <a:solidFill>
            <a:schemeClr val="bg1">
              <a:lumMod val="95000"/>
            </a:schemeClr>
          </a:solidFill>
          <a:ln>
            <a:noFill/>
          </a:ln>
        </p:spPr>
        <p:txBody>
          <a:bodyPr vert="horz" wrap="square" lIns="68571" tIns="34285" rIns="68571" bIns="34285"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lumMod val="95000"/>
                </a:schemeClr>
              </a:solidFill>
              <a:effectLst/>
              <a:uLnTx/>
              <a:uFillTx/>
              <a:latin typeface="+mn-lt"/>
              <a:ea typeface="+mn-ea"/>
              <a:cs typeface="+mn-cs"/>
            </a:endParaRPr>
          </a:p>
        </p:txBody>
      </p:sp>
      <p:grpSp>
        <p:nvGrpSpPr>
          <p:cNvPr id="15" name="组合 14"/>
          <p:cNvGrpSpPr/>
          <p:nvPr/>
        </p:nvGrpSpPr>
        <p:grpSpPr>
          <a:xfrm>
            <a:off x="6421528" y="4525289"/>
            <a:ext cx="580038" cy="538318"/>
            <a:chOff x="5928340" y="670992"/>
            <a:chExt cx="506444" cy="470018"/>
          </a:xfrm>
          <a:solidFill>
            <a:schemeClr val="bg1">
              <a:lumMod val="95000"/>
            </a:schemeClr>
          </a:solidFill>
        </p:grpSpPr>
        <p:sp>
          <p:nvSpPr>
            <p:cNvPr id="16" name="Freeform 36"/>
            <p:cNvSpPr>
              <a:spLocks noEditPoints="1"/>
            </p:cNvSpPr>
            <p:nvPr/>
          </p:nvSpPr>
          <p:spPr bwMode="auto">
            <a:xfrm>
              <a:off x="5993909" y="670992"/>
              <a:ext cx="241151" cy="160240"/>
            </a:xfrm>
            <a:custGeom>
              <a:avLst/>
              <a:gdLst>
                <a:gd name="T0" fmla="*/ 133 w 372"/>
                <a:gd name="T1" fmla="*/ 185 h 247"/>
                <a:gd name="T2" fmla="*/ 118 w 372"/>
                <a:gd name="T3" fmla="*/ 152 h 247"/>
                <a:gd name="T4" fmla="*/ 136 w 372"/>
                <a:gd name="T5" fmla="*/ 115 h 247"/>
                <a:gd name="T6" fmla="*/ 180 w 372"/>
                <a:gd name="T7" fmla="*/ 100 h 247"/>
                <a:gd name="T8" fmla="*/ 180 w 372"/>
                <a:gd name="T9" fmla="*/ 84 h 247"/>
                <a:gd name="T10" fmla="*/ 205 w 372"/>
                <a:gd name="T11" fmla="*/ 84 h 247"/>
                <a:gd name="T12" fmla="*/ 205 w 372"/>
                <a:gd name="T13" fmla="*/ 99 h 247"/>
                <a:gd name="T14" fmla="*/ 246 w 372"/>
                <a:gd name="T15" fmla="*/ 114 h 247"/>
                <a:gd name="T16" fmla="*/ 263 w 372"/>
                <a:gd name="T17" fmla="*/ 152 h 247"/>
                <a:gd name="T18" fmla="*/ 221 w 372"/>
                <a:gd name="T19" fmla="*/ 152 h 247"/>
                <a:gd name="T20" fmla="*/ 215 w 372"/>
                <a:gd name="T21" fmla="*/ 136 h 247"/>
                <a:gd name="T22" fmla="*/ 167 w 372"/>
                <a:gd name="T23" fmla="*/ 134 h 247"/>
                <a:gd name="T24" fmla="*/ 167 w 372"/>
                <a:gd name="T25" fmla="*/ 156 h 247"/>
                <a:gd name="T26" fmla="*/ 217 w 372"/>
                <a:gd name="T27" fmla="*/ 171 h 247"/>
                <a:gd name="T28" fmla="*/ 251 w 372"/>
                <a:gd name="T29" fmla="*/ 188 h 247"/>
                <a:gd name="T30" fmla="*/ 266 w 372"/>
                <a:gd name="T31" fmla="*/ 223 h 247"/>
                <a:gd name="T32" fmla="*/ 265 w 372"/>
                <a:gd name="T33" fmla="*/ 234 h 247"/>
                <a:gd name="T34" fmla="*/ 259 w 372"/>
                <a:gd name="T35" fmla="*/ 246 h 247"/>
                <a:gd name="T36" fmla="*/ 222 w 372"/>
                <a:gd name="T37" fmla="*/ 230 h 247"/>
                <a:gd name="T38" fmla="*/ 217 w 372"/>
                <a:gd name="T39" fmla="*/ 217 h 247"/>
                <a:gd name="T40" fmla="*/ 133 w 372"/>
                <a:gd name="T41" fmla="*/ 185 h 247"/>
                <a:gd name="T42" fmla="*/ 191 w 372"/>
                <a:gd name="T43" fmla="*/ 39 h 247"/>
                <a:gd name="T44" fmla="*/ 83 w 372"/>
                <a:gd name="T45" fmla="*/ 83 h 247"/>
                <a:gd name="T46" fmla="*/ 39 w 372"/>
                <a:gd name="T47" fmla="*/ 191 h 247"/>
                <a:gd name="T48" fmla="*/ 44 w 372"/>
                <a:gd name="T49" fmla="*/ 231 h 247"/>
                <a:gd name="T50" fmla="*/ 9 w 372"/>
                <a:gd name="T51" fmla="*/ 247 h 247"/>
                <a:gd name="T52" fmla="*/ 0 w 372"/>
                <a:gd name="T53" fmla="*/ 191 h 247"/>
                <a:gd name="T54" fmla="*/ 56 w 372"/>
                <a:gd name="T55" fmla="*/ 56 h 247"/>
                <a:gd name="T56" fmla="*/ 191 w 372"/>
                <a:gd name="T57" fmla="*/ 0 h 247"/>
                <a:gd name="T58" fmla="*/ 326 w 372"/>
                <a:gd name="T59" fmla="*/ 56 h 247"/>
                <a:gd name="T60" fmla="*/ 372 w 372"/>
                <a:gd name="T61" fmla="*/ 132 h 247"/>
                <a:gd name="T62" fmla="*/ 339 w 372"/>
                <a:gd name="T63" fmla="*/ 152 h 247"/>
                <a:gd name="T64" fmla="*/ 299 w 372"/>
                <a:gd name="T65" fmla="*/ 83 h 247"/>
                <a:gd name="T66" fmla="*/ 191 w 372"/>
                <a:gd name="T67" fmla="*/ 39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2" h="247">
                  <a:moveTo>
                    <a:pt x="133" y="185"/>
                  </a:moveTo>
                  <a:cubicBezTo>
                    <a:pt x="123" y="177"/>
                    <a:pt x="118" y="166"/>
                    <a:pt x="118" y="152"/>
                  </a:cubicBezTo>
                  <a:cubicBezTo>
                    <a:pt x="118" y="136"/>
                    <a:pt x="124" y="124"/>
                    <a:pt x="136" y="115"/>
                  </a:cubicBezTo>
                  <a:cubicBezTo>
                    <a:pt x="147" y="105"/>
                    <a:pt x="160" y="100"/>
                    <a:pt x="180" y="100"/>
                  </a:cubicBezTo>
                  <a:cubicBezTo>
                    <a:pt x="180" y="84"/>
                    <a:pt x="180" y="84"/>
                    <a:pt x="180" y="84"/>
                  </a:cubicBezTo>
                  <a:cubicBezTo>
                    <a:pt x="205" y="84"/>
                    <a:pt x="205" y="84"/>
                    <a:pt x="205" y="84"/>
                  </a:cubicBezTo>
                  <a:cubicBezTo>
                    <a:pt x="205" y="99"/>
                    <a:pt x="205" y="99"/>
                    <a:pt x="205" y="99"/>
                  </a:cubicBezTo>
                  <a:cubicBezTo>
                    <a:pt x="224" y="100"/>
                    <a:pt x="235" y="104"/>
                    <a:pt x="246" y="114"/>
                  </a:cubicBezTo>
                  <a:cubicBezTo>
                    <a:pt x="257" y="123"/>
                    <a:pt x="262" y="136"/>
                    <a:pt x="263" y="152"/>
                  </a:cubicBezTo>
                  <a:cubicBezTo>
                    <a:pt x="221" y="152"/>
                    <a:pt x="221" y="152"/>
                    <a:pt x="221" y="152"/>
                  </a:cubicBezTo>
                  <a:cubicBezTo>
                    <a:pt x="220" y="145"/>
                    <a:pt x="218" y="140"/>
                    <a:pt x="215" y="136"/>
                  </a:cubicBezTo>
                  <a:cubicBezTo>
                    <a:pt x="208" y="128"/>
                    <a:pt x="176" y="128"/>
                    <a:pt x="167" y="134"/>
                  </a:cubicBezTo>
                  <a:cubicBezTo>
                    <a:pt x="161" y="139"/>
                    <a:pt x="160" y="151"/>
                    <a:pt x="167" y="156"/>
                  </a:cubicBezTo>
                  <a:cubicBezTo>
                    <a:pt x="175" y="162"/>
                    <a:pt x="205" y="167"/>
                    <a:pt x="217" y="171"/>
                  </a:cubicBezTo>
                  <a:cubicBezTo>
                    <a:pt x="232" y="176"/>
                    <a:pt x="244" y="181"/>
                    <a:pt x="251" y="188"/>
                  </a:cubicBezTo>
                  <a:cubicBezTo>
                    <a:pt x="261" y="197"/>
                    <a:pt x="266" y="208"/>
                    <a:pt x="266" y="223"/>
                  </a:cubicBezTo>
                  <a:cubicBezTo>
                    <a:pt x="266" y="227"/>
                    <a:pt x="266" y="231"/>
                    <a:pt x="265" y="234"/>
                  </a:cubicBezTo>
                  <a:cubicBezTo>
                    <a:pt x="263" y="238"/>
                    <a:pt x="261" y="242"/>
                    <a:pt x="259" y="246"/>
                  </a:cubicBezTo>
                  <a:cubicBezTo>
                    <a:pt x="247" y="240"/>
                    <a:pt x="235" y="235"/>
                    <a:pt x="222" y="230"/>
                  </a:cubicBezTo>
                  <a:cubicBezTo>
                    <a:pt x="223" y="225"/>
                    <a:pt x="221" y="220"/>
                    <a:pt x="217" y="217"/>
                  </a:cubicBezTo>
                  <a:cubicBezTo>
                    <a:pt x="200" y="204"/>
                    <a:pt x="158" y="207"/>
                    <a:pt x="133" y="185"/>
                  </a:cubicBezTo>
                  <a:close/>
                  <a:moveTo>
                    <a:pt x="191" y="39"/>
                  </a:moveTo>
                  <a:cubicBezTo>
                    <a:pt x="149" y="39"/>
                    <a:pt x="111" y="56"/>
                    <a:pt x="83" y="83"/>
                  </a:cubicBezTo>
                  <a:cubicBezTo>
                    <a:pt x="56" y="111"/>
                    <a:pt x="39" y="149"/>
                    <a:pt x="39" y="191"/>
                  </a:cubicBezTo>
                  <a:cubicBezTo>
                    <a:pt x="39" y="205"/>
                    <a:pt x="40" y="219"/>
                    <a:pt x="44" y="231"/>
                  </a:cubicBezTo>
                  <a:cubicBezTo>
                    <a:pt x="32" y="236"/>
                    <a:pt x="20" y="241"/>
                    <a:pt x="9" y="247"/>
                  </a:cubicBezTo>
                  <a:cubicBezTo>
                    <a:pt x="3" y="229"/>
                    <a:pt x="0" y="210"/>
                    <a:pt x="0" y="191"/>
                  </a:cubicBezTo>
                  <a:cubicBezTo>
                    <a:pt x="0" y="138"/>
                    <a:pt x="22" y="91"/>
                    <a:pt x="56" y="56"/>
                  </a:cubicBezTo>
                  <a:cubicBezTo>
                    <a:pt x="91" y="22"/>
                    <a:pt x="138" y="0"/>
                    <a:pt x="191" y="0"/>
                  </a:cubicBezTo>
                  <a:cubicBezTo>
                    <a:pt x="244" y="0"/>
                    <a:pt x="291" y="22"/>
                    <a:pt x="326" y="56"/>
                  </a:cubicBezTo>
                  <a:cubicBezTo>
                    <a:pt x="347" y="77"/>
                    <a:pt x="363" y="103"/>
                    <a:pt x="372" y="132"/>
                  </a:cubicBezTo>
                  <a:cubicBezTo>
                    <a:pt x="361" y="138"/>
                    <a:pt x="349" y="145"/>
                    <a:pt x="339" y="152"/>
                  </a:cubicBezTo>
                  <a:cubicBezTo>
                    <a:pt x="332" y="126"/>
                    <a:pt x="318" y="102"/>
                    <a:pt x="299" y="83"/>
                  </a:cubicBezTo>
                  <a:cubicBezTo>
                    <a:pt x="271" y="56"/>
                    <a:pt x="233" y="39"/>
                    <a:pt x="191"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9" tIns="34295" rIns="68589" bIns="34295"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95000"/>
                  </a:schemeClr>
                </a:solidFill>
                <a:effectLst/>
                <a:uLnTx/>
                <a:uFillTx/>
                <a:latin typeface="+mn-lt"/>
                <a:ea typeface="+mn-ea"/>
                <a:cs typeface="+mn-cs"/>
              </a:endParaRPr>
            </a:p>
          </p:txBody>
        </p:sp>
        <p:sp>
          <p:nvSpPr>
            <p:cNvPr id="17" name="Freeform 37"/>
            <p:cNvSpPr>
              <a:spLocks noEditPoints="1"/>
            </p:cNvSpPr>
            <p:nvPr/>
          </p:nvSpPr>
          <p:spPr bwMode="auto">
            <a:xfrm>
              <a:off x="6183208" y="766203"/>
              <a:ext cx="251576" cy="263409"/>
            </a:xfrm>
            <a:custGeom>
              <a:avLst/>
              <a:gdLst>
                <a:gd name="T0" fmla="*/ 41 w 388"/>
                <a:gd name="T1" fmla="*/ 59 h 406"/>
                <a:gd name="T2" fmla="*/ 185 w 388"/>
                <a:gd name="T3" fmla="*/ 0 h 406"/>
                <a:gd name="T4" fmla="*/ 329 w 388"/>
                <a:gd name="T5" fmla="*/ 59 h 406"/>
                <a:gd name="T6" fmla="*/ 388 w 388"/>
                <a:gd name="T7" fmla="*/ 203 h 406"/>
                <a:gd name="T8" fmla="*/ 329 w 388"/>
                <a:gd name="T9" fmla="*/ 347 h 406"/>
                <a:gd name="T10" fmla="*/ 185 w 388"/>
                <a:gd name="T11" fmla="*/ 406 h 406"/>
                <a:gd name="T12" fmla="*/ 111 w 388"/>
                <a:gd name="T13" fmla="*/ 393 h 406"/>
                <a:gd name="T14" fmla="*/ 116 w 388"/>
                <a:gd name="T15" fmla="*/ 342 h 406"/>
                <a:gd name="T16" fmla="*/ 36 w 388"/>
                <a:gd name="T17" fmla="*/ 149 h 406"/>
                <a:gd name="T18" fmla="*/ 0 w 388"/>
                <a:gd name="T19" fmla="*/ 119 h 406"/>
                <a:gd name="T20" fmla="*/ 41 w 388"/>
                <a:gd name="T21" fmla="*/ 59 h 406"/>
                <a:gd name="T22" fmla="*/ 123 w 388"/>
                <a:gd name="T23" fmla="*/ 197 h 406"/>
                <a:gd name="T24" fmla="*/ 107 w 388"/>
                <a:gd name="T25" fmla="*/ 161 h 406"/>
                <a:gd name="T26" fmla="*/ 126 w 388"/>
                <a:gd name="T27" fmla="*/ 121 h 406"/>
                <a:gd name="T28" fmla="*/ 173 w 388"/>
                <a:gd name="T29" fmla="*/ 105 h 406"/>
                <a:gd name="T30" fmla="*/ 173 w 388"/>
                <a:gd name="T31" fmla="*/ 88 h 406"/>
                <a:gd name="T32" fmla="*/ 200 w 388"/>
                <a:gd name="T33" fmla="*/ 88 h 406"/>
                <a:gd name="T34" fmla="*/ 200 w 388"/>
                <a:gd name="T35" fmla="*/ 104 h 406"/>
                <a:gd name="T36" fmla="*/ 244 w 388"/>
                <a:gd name="T37" fmla="*/ 120 h 406"/>
                <a:gd name="T38" fmla="*/ 262 w 388"/>
                <a:gd name="T39" fmla="*/ 161 h 406"/>
                <a:gd name="T40" fmla="*/ 217 w 388"/>
                <a:gd name="T41" fmla="*/ 161 h 406"/>
                <a:gd name="T42" fmla="*/ 211 w 388"/>
                <a:gd name="T43" fmla="*/ 144 h 406"/>
                <a:gd name="T44" fmla="*/ 160 w 388"/>
                <a:gd name="T45" fmla="*/ 142 h 406"/>
                <a:gd name="T46" fmla="*/ 159 w 388"/>
                <a:gd name="T47" fmla="*/ 165 h 406"/>
                <a:gd name="T48" fmla="*/ 213 w 388"/>
                <a:gd name="T49" fmla="*/ 181 h 406"/>
                <a:gd name="T50" fmla="*/ 250 w 388"/>
                <a:gd name="T51" fmla="*/ 200 h 406"/>
                <a:gd name="T52" fmla="*/ 265 w 388"/>
                <a:gd name="T53" fmla="*/ 237 h 406"/>
                <a:gd name="T54" fmla="*/ 248 w 388"/>
                <a:gd name="T55" fmla="*/ 279 h 406"/>
                <a:gd name="T56" fmla="*/ 198 w 388"/>
                <a:gd name="T57" fmla="*/ 296 h 406"/>
                <a:gd name="T58" fmla="*/ 198 w 388"/>
                <a:gd name="T59" fmla="*/ 318 h 406"/>
                <a:gd name="T60" fmla="*/ 172 w 388"/>
                <a:gd name="T61" fmla="*/ 318 h 406"/>
                <a:gd name="T62" fmla="*/ 172 w 388"/>
                <a:gd name="T63" fmla="*/ 296 h 406"/>
                <a:gd name="T64" fmla="*/ 123 w 388"/>
                <a:gd name="T65" fmla="*/ 279 h 406"/>
                <a:gd name="T66" fmla="*/ 105 w 388"/>
                <a:gd name="T67" fmla="*/ 233 h 406"/>
                <a:gd name="T68" fmla="*/ 152 w 388"/>
                <a:gd name="T69" fmla="*/ 233 h 406"/>
                <a:gd name="T70" fmla="*/ 158 w 388"/>
                <a:gd name="T71" fmla="*/ 254 h 406"/>
                <a:gd name="T72" fmla="*/ 212 w 388"/>
                <a:gd name="T73" fmla="*/ 256 h 406"/>
                <a:gd name="T74" fmla="*/ 213 w 388"/>
                <a:gd name="T75" fmla="*/ 231 h 406"/>
                <a:gd name="T76" fmla="*/ 123 w 388"/>
                <a:gd name="T77" fmla="*/ 197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8" h="406">
                  <a:moveTo>
                    <a:pt x="41" y="59"/>
                  </a:moveTo>
                  <a:cubicBezTo>
                    <a:pt x="78" y="22"/>
                    <a:pt x="129" y="0"/>
                    <a:pt x="185" y="0"/>
                  </a:cubicBezTo>
                  <a:cubicBezTo>
                    <a:pt x="241" y="0"/>
                    <a:pt x="292" y="22"/>
                    <a:pt x="329" y="59"/>
                  </a:cubicBezTo>
                  <a:cubicBezTo>
                    <a:pt x="366" y="96"/>
                    <a:pt x="388" y="147"/>
                    <a:pt x="388" y="203"/>
                  </a:cubicBezTo>
                  <a:cubicBezTo>
                    <a:pt x="388" y="259"/>
                    <a:pt x="366" y="310"/>
                    <a:pt x="329" y="347"/>
                  </a:cubicBezTo>
                  <a:cubicBezTo>
                    <a:pt x="292" y="384"/>
                    <a:pt x="241" y="406"/>
                    <a:pt x="185" y="406"/>
                  </a:cubicBezTo>
                  <a:cubicBezTo>
                    <a:pt x="159" y="406"/>
                    <a:pt x="134" y="401"/>
                    <a:pt x="111" y="393"/>
                  </a:cubicBezTo>
                  <a:cubicBezTo>
                    <a:pt x="114" y="376"/>
                    <a:pt x="116" y="359"/>
                    <a:pt x="116" y="342"/>
                  </a:cubicBezTo>
                  <a:cubicBezTo>
                    <a:pt x="116" y="270"/>
                    <a:pt x="87" y="200"/>
                    <a:pt x="36" y="149"/>
                  </a:cubicBezTo>
                  <a:cubicBezTo>
                    <a:pt x="25" y="138"/>
                    <a:pt x="13" y="128"/>
                    <a:pt x="0" y="119"/>
                  </a:cubicBezTo>
                  <a:cubicBezTo>
                    <a:pt x="10" y="96"/>
                    <a:pt x="24" y="76"/>
                    <a:pt x="41" y="59"/>
                  </a:cubicBezTo>
                  <a:close/>
                  <a:moveTo>
                    <a:pt x="123" y="197"/>
                  </a:moveTo>
                  <a:cubicBezTo>
                    <a:pt x="112" y="188"/>
                    <a:pt x="107" y="176"/>
                    <a:pt x="107" y="161"/>
                  </a:cubicBezTo>
                  <a:cubicBezTo>
                    <a:pt x="107" y="144"/>
                    <a:pt x="113" y="131"/>
                    <a:pt x="126" y="121"/>
                  </a:cubicBezTo>
                  <a:cubicBezTo>
                    <a:pt x="138" y="111"/>
                    <a:pt x="152" y="105"/>
                    <a:pt x="173" y="105"/>
                  </a:cubicBezTo>
                  <a:cubicBezTo>
                    <a:pt x="173" y="88"/>
                    <a:pt x="173" y="88"/>
                    <a:pt x="173" y="88"/>
                  </a:cubicBezTo>
                  <a:cubicBezTo>
                    <a:pt x="200" y="88"/>
                    <a:pt x="200" y="88"/>
                    <a:pt x="200" y="88"/>
                  </a:cubicBezTo>
                  <a:cubicBezTo>
                    <a:pt x="200" y="104"/>
                    <a:pt x="200" y="104"/>
                    <a:pt x="200" y="104"/>
                  </a:cubicBezTo>
                  <a:cubicBezTo>
                    <a:pt x="220" y="105"/>
                    <a:pt x="233" y="110"/>
                    <a:pt x="244" y="120"/>
                  </a:cubicBezTo>
                  <a:cubicBezTo>
                    <a:pt x="255" y="130"/>
                    <a:pt x="261" y="143"/>
                    <a:pt x="262" y="161"/>
                  </a:cubicBezTo>
                  <a:cubicBezTo>
                    <a:pt x="217" y="161"/>
                    <a:pt x="217" y="161"/>
                    <a:pt x="217" y="161"/>
                  </a:cubicBezTo>
                  <a:cubicBezTo>
                    <a:pt x="216" y="154"/>
                    <a:pt x="214" y="148"/>
                    <a:pt x="211" y="144"/>
                  </a:cubicBezTo>
                  <a:cubicBezTo>
                    <a:pt x="203" y="135"/>
                    <a:pt x="168" y="135"/>
                    <a:pt x="160" y="142"/>
                  </a:cubicBezTo>
                  <a:cubicBezTo>
                    <a:pt x="152" y="147"/>
                    <a:pt x="152" y="160"/>
                    <a:pt x="159" y="165"/>
                  </a:cubicBezTo>
                  <a:cubicBezTo>
                    <a:pt x="168" y="172"/>
                    <a:pt x="200" y="177"/>
                    <a:pt x="213" y="181"/>
                  </a:cubicBezTo>
                  <a:cubicBezTo>
                    <a:pt x="229" y="186"/>
                    <a:pt x="242" y="193"/>
                    <a:pt x="250" y="200"/>
                  </a:cubicBezTo>
                  <a:cubicBezTo>
                    <a:pt x="260" y="209"/>
                    <a:pt x="265" y="221"/>
                    <a:pt x="265" y="237"/>
                  </a:cubicBezTo>
                  <a:cubicBezTo>
                    <a:pt x="265" y="256"/>
                    <a:pt x="260" y="270"/>
                    <a:pt x="248" y="279"/>
                  </a:cubicBezTo>
                  <a:cubicBezTo>
                    <a:pt x="236" y="289"/>
                    <a:pt x="222" y="295"/>
                    <a:pt x="198" y="296"/>
                  </a:cubicBezTo>
                  <a:cubicBezTo>
                    <a:pt x="198" y="318"/>
                    <a:pt x="198" y="318"/>
                    <a:pt x="198" y="318"/>
                  </a:cubicBezTo>
                  <a:cubicBezTo>
                    <a:pt x="172" y="318"/>
                    <a:pt x="172" y="318"/>
                    <a:pt x="172" y="318"/>
                  </a:cubicBezTo>
                  <a:cubicBezTo>
                    <a:pt x="172" y="296"/>
                    <a:pt x="172" y="296"/>
                    <a:pt x="172" y="296"/>
                  </a:cubicBezTo>
                  <a:cubicBezTo>
                    <a:pt x="150" y="295"/>
                    <a:pt x="136" y="290"/>
                    <a:pt x="123" y="279"/>
                  </a:cubicBezTo>
                  <a:cubicBezTo>
                    <a:pt x="111" y="268"/>
                    <a:pt x="105" y="252"/>
                    <a:pt x="105" y="233"/>
                  </a:cubicBezTo>
                  <a:cubicBezTo>
                    <a:pt x="152" y="233"/>
                    <a:pt x="152" y="233"/>
                    <a:pt x="152" y="233"/>
                  </a:cubicBezTo>
                  <a:cubicBezTo>
                    <a:pt x="153" y="243"/>
                    <a:pt x="155" y="250"/>
                    <a:pt x="158" y="254"/>
                  </a:cubicBezTo>
                  <a:cubicBezTo>
                    <a:pt x="167" y="265"/>
                    <a:pt x="203" y="263"/>
                    <a:pt x="212" y="256"/>
                  </a:cubicBezTo>
                  <a:cubicBezTo>
                    <a:pt x="220" y="251"/>
                    <a:pt x="221" y="237"/>
                    <a:pt x="213" y="231"/>
                  </a:cubicBezTo>
                  <a:cubicBezTo>
                    <a:pt x="195" y="216"/>
                    <a:pt x="150" y="220"/>
                    <a:pt x="123" y="19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9" tIns="34295" rIns="68589" bIns="34295"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95000"/>
                  </a:schemeClr>
                </a:solidFill>
                <a:effectLst/>
                <a:uLnTx/>
                <a:uFillTx/>
                <a:latin typeface="+mn-lt"/>
                <a:ea typeface="+mn-ea"/>
                <a:cs typeface="+mn-cs"/>
              </a:endParaRPr>
            </a:p>
          </p:txBody>
        </p:sp>
        <p:sp>
          <p:nvSpPr>
            <p:cNvPr id="18" name="Freeform 38"/>
            <p:cNvSpPr>
              <a:spLocks noEditPoints="1"/>
            </p:cNvSpPr>
            <p:nvPr/>
          </p:nvSpPr>
          <p:spPr bwMode="auto">
            <a:xfrm>
              <a:off x="5928340" y="836444"/>
              <a:ext cx="304799" cy="304566"/>
            </a:xfrm>
            <a:custGeom>
              <a:avLst/>
              <a:gdLst>
                <a:gd name="T0" fmla="*/ 235 w 470"/>
                <a:gd name="T1" fmla="*/ 57 h 470"/>
                <a:gd name="T2" fmla="*/ 109 w 470"/>
                <a:gd name="T3" fmla="*/ 109 h 470"/>
                <a:gd name="T4" fmla="*/ 57 w 470"/>
                <a:gd name="T5" fmla="*/ 235 h 470"/>
                <a:gd name="T6" fmla="*/ 109 w 470"/>
                <a:gd name="T7" fmla="*/ 361 h 470"/>
                <a:gd name="T8" fmla="*/ 235 w 470"/>
                <a:gd name="T9" fmla="*/ 413 h 470"/>
                <a:gd name="T10" fmla="*/ 361 w 470"/>
                <a:gd name="T11" fmla="*/ 361 h 470"/>
                <a:gd name="T12" fmla="*/ 413 w 470"/>
                <a:gd name="T13" fmla="*/ 235 h 470"/>
                <a:gd name="T14" fmla="*/ 361 w 470"/>
                <a:gd name="T15" fmla="*/ 109 h 470"/>
                <a:gd name="T16" fmla="*/ 235 w 470"/>
                <a:gd name="T17" fmla="*/ 57 h 470"/>
                <a:gd name="T18" fmla="*/ 170 w 470"/>
                <a:gd name="T19" fmla="*/ 228 h 470"/>
                <a:gd name="T20" fmla="*/ 154 w 470"/>
                <a:gd name="T21" fmla="*/ 191 h 470"/>
                <a:gd name="T22" fmla="*/ 173 w 470"/>
                <a:gd name="T23" fmla="*/ 149 h 470"/>
                <a:gd name="T24" fmla="*/ 222 w 470"/>
                <a:gd name="T25" fmla="*/ 132 h 470"/>
                <a:gd name="T26" fmla="*/ 222 w 470"/>
                <a:gd name="T27" fmla="*/ 114 h 470"/>
                <a:gd name="T28" fmla="*/ 251 w 470"/>
                <a:gd name="T29" fmla="*/ 114 h 470"/>
                <a:gd name="T30" fmla="*/ 251 w 470"/>
                <a:gd name="T31" fmla="*/ 132 h 470"/>
                <a:gd name="T32" fmla="*/ 296 w 470"/>
                <a:gd name="T33" fmla="*/ 148 h 470"/>
                <a:gd name="T34" fmla="*/ 314 w 470"/>
                <a:gd name="T35" fmla="*/ 190 h 470"/>
                <a:gd name="T36" fmla="*/ 267 w 470"/>
                <a:gd name="T37" fmla="*/ 190 h 470"/>
                <a:gd name="T38" fmla="*/ 262 w 470"/>
                <a:gd name="T39" fmla="*/ 173 h 470"/>
                <a:gd name="T40" fmla="*/ 208 w 470"/>
                <a:gd name="T41" fmla="*/ 171 h 470"/>
                <a:gd name="T42" fmla="*/ 208 w 470"/>
                <a:gd name="T43" fmla="*/ 196 h 470"/>
                <a:gd name="T44" fmla="*/ 264 w 470"/>
                <a:gd name="T45" fmla="*/ 212 h 470"/>
                <a:gd name="T46" fmla="*/ 302 w 470"/>
                <a:gd name="T47" fmla="*/ 231 h 470"/>
                <a:gd name="T48" fmla="*/ 318 w 470"/>
                <a:gd name="T49" fmla="*/ 271 h 470"/>
                <a:gd name="T50" fmla="*/ 300 w 470"/>
                <a:gd name="T51" fmla="*/ 314 h 470"/>
                <a:gd name="T52" fmla="*/ 248 w 470"/>
                <a:gd name="T53" fmla="*/ 333 h 470"/>
                <a:gd name="T54" fmla="*/ 248 w 470"/>
                <a:gd name="T55" fmla="*/ 355 h 470"/>
                <a:gd name="T56" fmla="*/ 219 w 470"/>
                <a:gd name="T57" fmla="*/ 355 h 470"/>
                <a:gd name="T58" fmla="*/ 219 w 470"/>
                <a:gd name="T59" fmla="*/ 333 h 470"/>
                <a:gd name="T60" fmla="*/ 171 w 470"/>
                <a:gd name="T61" fmla="*/ 313 h 470"/>
                <a:gd name="T62" fmla="*/ 151 w 470"/>
                <a:gd name="T63" fmla="*/ 266 h 470"/>
                <a:gd name="T64" fmla="*/ 201 w 470"/>
                <a:gd name="T65" fmla="*/ 266 h 470"/>
                <a:gd name="T66" fmla="*/ 207 w 470"/>
                <a:gd name="T67" fmla="*/ 288 h 470"/>
                <a:gd name="T68" fmla="*/ 263 w 470"/>
                <a:gd name="T69" fmla="*/ 290 h 470"/>
                <a:gd name="T70" fmla="*/ 264 w 470"/>
                <a:gd name="T71" fmla="*/ 264 h 470"/>
                <a:gd name="T72" fmla="*/ 170 w 470"/>
                <a:gd name="T73" fmla="*/ 228 h 470"/>
                <a:gd name="T74" fmla="*/ 69 w 470"/>
                <a:gd name="T75" fmla="*/ 69 h 470"/>
                <a:gd name="T76" fmla="*/ 235 w 470"/>
                <a:gd name="T77" fmla="*/ 0 h 470"/>
                <a:gd name="T78" fmla="*/ 401 w 470"/>
                <a:gd name="T79" fmla="*/ 69 h 470"/>
                <a:gd name="T80" fmla="*/ 470 w 470"/>
                <a:gd name="T81" fmla="*/ 235 h 470"/>
                <a:gd name="T82" fmla="*/ 401 w 470"/>
                <a:gd name="T83" fmla="*/ 401 h 470"/>
                <a:gd name="T84" fmla="*/ 235 w 470"/>
                <a:gd name="T85" fmla="*/ 470 h 470"/>
                <a:gd name="T86" fmla="*/ 69 w 470"/>
                <a:gd name="T87" fmla="*/ 401 h 470"/>
                <a:gd name="T88" fmla="*/ 0 w 470"/>
                <a:gd name="T89" fmla="*/ 235 h 470"/>
                <a:gd name="T90" fmla="*/ 69 w 470"/>
                <a:gd name="T91" fmla="*/ 69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70" h="470">
                  <a:moveTo>
                    <a:pt x="235" y="57"/>
                  </a:moveTo>
                  <a:cubicBezTo>
                    <a:pt x="186" y="57"/>
                    <a:pt x="141" y="77"/>
                    <a:pt x="109" y="109"/>
                  </a:cubicBezTo>
                  <a:cubicBezTo>
                    <a:pt x="77" y="141"/>
                    <a:pt x="57" y="186"/>
                    <a:pt x="57" y="235"/>
                  </a:cubicBezTo>
                  <a:cubicBezTo>
                    <a:pt x="57" y="284"/>
                    <a:pt x="77" y="328"/>
                    <a:pt x="109" y="361"/>
                  </a:cubicBezTo>
                  <a:cubicBezTo>
                    <a:pt x="141" y="393"/>
                    <a:pt x="186" y="413"/>
                    <a:pt x="235" y="413"/>
                  </a:cubicBezTo>
                  <a:cubicBezTo>
                    <a:pt x="284" y="413"/>
                    <a:pt x="328" y="393"/>
                    <a:pt x="361" y="361"/>
                  </a:cubicBezTo>
                  <a:cubicBezTo>
                    <a:pt x="393" y="328"/>
                    <a:pt x="413" y="284"/>
                    <a:pt x="413" y="235"/>
                  </a:cubicBezTo>
                  <a:cubicBezTo>
                    <a:pt x="413" y="186"/>
                    <a:pt x="393" y="141"/>
                    <a:pt x="361" y="109"/>
                  </a:cubicBezTo>
                  <a:cubicBezTo>
                    <a:pt x="328" y="77"/>
                    <a:pt x="284" y="57"/>
                    <a:pt x="235" y="57"/>
                  </a:cubicBezTo>
                  <a:close/>
                  <a:moveTo>
                    <a:pt x="170" y="228"/>
                  </a:moveTo>
                  <a:cubicBezTo>
                    <a:pt x="159" y="219"/>
                    <a:pt x="154" y="207"/>
                    <a:pt x="154" y="191"/>
                  </a:cubicBezTo>
                  <a:cubicBezTo>
                    <a:pt x="154" y="174"/>
                    <a:pt x="160" y="160"/>
                    <a:pt x="173" y="149"/>
                  </a:cubicBezTo>
                  <a:cubicBezTo>
                    <a:pt x="186" y="139"/>
                    <a:pt x="200" y="133"/>
                    <a:pt x="222" y="132"/>
                  </a:cubicBezTo>
                  <a:cubicBezTo>
                    <a:pt x="222" y="114"/>
                    <a:pt x="222" y="114"/>
                    <a:pt x="222" y="114"/>
                  </a:cubicBezTo>
                  <a:cubicBezTo>
                    <a:pt x="251" y="114"/>
                    <a:pt x="251" y="114"/>
                    <a:pt x="251" y="114"/>
                  </a:cubicBezTo>
                  <a:cubicBezTo>
                    <a:pt x="251" y="132"/>
                    <a:pt x="251" y="132"/>
                    <a:pt x="251" y="132"/>
                  </a:cubicBezTo>
                  <a:cubicBezTo>
                    <a:pt x="272" y="133"/>
                    <a:pt x="284" y="138"/>
                    <a:pt x="296" y="148"/>
                  </a:cubicBezTo>
                  <a:cubicBezTo>
                    <a:pt x="308" y="158"/>
                    <a:pt x="313" y="172"/>
                    <a:pt x="314" y="190"/>
                  </a:cubicBezTo>
                  <a:cubicBezTo>
                    <a:pt x="267" y="190"/>
                    <a:pt x="267" y="190"/>
                    <a:pt x="267" y="190"/>
                  </a:cubicBezTo>
                  <a:cubicBezTo>
                    <a:pt x="266" y="182"/>
                    <a:pt x="265" y="177"/>
                    <a:pt x="262" y="173"/>
                  </a:cubicBezTo>
                  <a:cubicBezTo>
                    <a:pt x="254" y="164"/>
                    <a:pt x="218" y="164"/>
                    <a:pt x="208" y="171"/>
                  </a:cubicBezTo>
                  <a:cubicBezTo>
                    <a:pt x="201" y="177"/>
                    <a:pt x="200" y="190"/>
                    <a:pt x="208" y="196"/>
                  </a:cubicBezTo>
                  <a:cubicBezTo>
                    <a:pt x="217" y="203"/>
                    <a:pt x="250" y="208"/>
                    <a:pt x="264" y="212"/>
                  </a:cubicBezTo>
                  <a:cubicBezTo>
                    <a:pt x="281" y="218"/>
                    <a:pt x="294" y="224"/>
                    <a:pt x="302" y="231"/>
                  </a:cubicBezTo>
                  <a:cubicBezTo>
                    <a:pt x="313" y="241"/>
                    <a:pt x="318" y="254"/>
                    <a:pt x="318" y="271"/>
                  </a:cubicBezTo>
                  <a:cubicBezTo>
                    <a:pt x="319" y="290"/>
                    <a:pt x="312" y="304"/>
                    <a:pt x="300" y="314"/>
                  </a:cubicBezTo>
                  <a:cubicBezTo>
                    <a:pt x="288" y="325"/>
                    <a:pt x="272" y="332"/>
                    <a:pt x="248" y="333"/>
                  </a:cubicBezTo>
                  <a:cubicBezTo>
                    <a:pt x="248" y="355"/>
                    <a:pt x="248" y="355"/>
                    <a:pt x="248" y="355"/>
                  </a:cubicBezTo>
                  <a:cubicBezTo>
                    <a:pt x="219" y="355"/>
                    <a:pt x="219" y="355"/>
                    <a:pt x="219" y="355"/>
                  </a:cubicBezTo>
                  <a:cubicBezTo>
                    <a:pt x="219" y="333"/>
                    <a:pt x="219" y="333"/>
                    <a:pt x="219" y="333"/>
                  </a:cubicBezTo>
                  <a:cubicBezTo>
                    <a:pt x="196" y="333"/>
                    <a:pt x="183" y="325"/>
                    <a:pt x="171" y="313"/>
                  </a:cubicBezTo>
                  <a:cubicBezTo>
                    <a:pt x="158" y="302"/>
                    <a:pt x="151" y="286"/>
                    <a:pt x="151" y="266"/>
                  </a:cubicBezTo>
                  <a:cubicBezTo>
                    <a:pt x="201" y="266"/>
                    <a:pt x="201" y="266"/>
                    <a:pt x="201" y="266"/>
                  </a:cubicBezTo>
                  <a:cubicBezTo>
                    <a:pt x="202" y="276"/>
                    <a:pt x="204" y="283"/>
                    <a:pt x="207" y="288"/>
                  </a:cubicBezTo>
                  <a:cubicBezTo>
                    <a:pt x="216" y="299"/>
                    <a:pt x="254" y="297"/>
                    <a:pt x="263" y="290"/>
                  </a:cubicBezTo>
                  <a:cubicBezTo>
                    <a:pt x="272" y="284"/>
                    <a:pt x="272" y="271"/>
                    <a:pt x="264" y="264"/>
                  </a:cubicBezTo>
                  <a:cubicBezTo>
                    <a:pt x="245" y="249"/>
                    <a:pt x="198" y="252"/>
                    <a:pt x="170" y="228"/>
                  </a:cubicBezTo>
                  <a:close/>
                  <a:moveTo>
                    <a:pt x="69" y="69"/>
                  </a:moveTo>
                  <a:cubicBezTo>
                    <a:pt x="111" y="26"/>
                    <a:pt x="170" y="0"/>
                    <a:pt x="235" y="0"/>
                  </a:cubicBezTo>
                  <a:cubicBezTo>
                    <a:pt x="300" y="0"/>
                    <a:pt x="359" y="26"/>
                    <a:pt x="401" y="69"/>
                  </a:cubicBezTo>
                  <a:cubicBezTo>
                    <a:pt x="444" y="111"/>
                    <a:pt x="470" y="170"/>
                    <a:pt x="470" y="235"/>
                  </a:cubicBezTo>
                  <a:cubicBezTo>
                    <a:pt x="470" y="300"/>
                    <a:pt x="444" y="359"/>
                    <a:pt x="401" y="401"/>
                  </a:cubicBezTo>
                  <a:cubicBezTo>
                    <a:pt x="359" y="444"/>
                    <a:pt x="300" y="470"/>
                    <a:pt x="235" y="470"/>
                  </a:cubicBezTo>
                  <a:cubicBezTo>
                    <a:pt x="170" y="470"/>
                    <a:pt x="111" y="444"/>
                    <a:pt x="69" y="401"/>
                  </a:cubicBezTo>
                  <a:cubicBezTo>
                    <a:pt x="26" y="359"/>
                    <a:pt x="0" y="300"/>
                    <a:pt x="0" y="235"/>
                  </a:cubicBezTo>
                  <a:cubicBezTo>
                    <a:pt x="0" y="170"/>
                    <a:pt x="26" y="111"/>
                    <a:pt x="69"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9" tIns="34295" rIns="68589" bIns="34295"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95000"/>
                  </a:schemeClr>
                </a:solidFill>
                <a:effectLst/>
                <a:uLnTx/>
                <a:uFillTx/>
                <a:latin typeface="+mn-lt"/>
                <a:ea typeface="+mn-ea"/>
                <a:cs typeface="+mn-cs"/>
              </a:endParaRPr>
            </a:p>
          </p:txBody>
        </p:sp>
      </p:grpSp>
      <p:sp>
        <p:nvSpPr>
          <p:cNvPr id="37" name="文本框 36"/>
          <p:cNvSpPr txBox="1"/>
          <p:nvPr/>
        </p:nvSpPr>
        <p:spPr>
          <a:xfrm>
            <a:off x="409575" y="306388"/>
            <a:ext cx="11782425" cy="3415030"/>
          </a:xfrm>
          <a:prstGeom prst="rect">
            <a:avLst/>
          </a:prstGeom>
          <a:noFill/>
        </p:spPr>
        <p:txBody>
          <a:bodyPr wrap="square" rtlCol="0">
            <a:spAutoFit/>
          </a:bodyPr>
          <a:lstStyle/>
          <a:p>
            <a:pPr marR="0" defTabSz="914400" fontAlgn="auto">
              <a:spcBef>
                <a:spcPts val="0"/>
              </a:spcBef>
              <a:spcAft>
                <a:spcPts val="0"/>
              </a:spcAft>
              <a:buClrTx/>
              <a:buSzTx/>
              <a:buFontTx/>
              <a:buNone/>
              <a:defRPr/>
            </a:pPr>
            <a:endParaRPr kumimoji="0" lang="en-US" altLang="zh-CN" kern="1200" cap="none" spc="0" normalizeH="0" baseline="0" noProof="0" dirty="0">
              <a:latin typeface="+mn-lt"/>
              <a:ea typeface="+mn-ea"/>
              <a:cs typeface="+mn-cs"/>
              <a:sym typeface="+mn-ea"/>
            </a:endParaRPr>
          </a:p>
          <a:p>
            <a:pPr marR="0" defTabSz="914400" fontAlgn="auto">
              <a:spcBef>
                <a:spcPts val="0"/>
              </a:spcBef>
              <a:spcAft>
                <a:spcPts val="0"/>
              </a:spcAft>
              <a:buClrTx/>
              <a:buSzTx/>
              <a:buFontTx/>
              <a:buNone/>
              <a:defRPr/>
            </a:pPr>
            <a:endParaRPr kumimoji="0" lang="en-US" altLang="zh-CN" kern="1200" cap="none" spc="0" normalizeH="0" baseline="0" noProof="0" dirty="0">
              <a:latin typeface="+mn-lt"/>
              <a:ea typeface="+mn-ea"/>
              <a:cs typeface="+mn-cs"/>
              <a:sym typeface="+mn-ea"/>
            </a:endParaRPr>
          </a:p>
          <a:p>
            <a:pPr marR="0" defTabSz="914400" fontAlgn="auto">
              <a:spcBef>
                <a:spcPts val="0"/>
              </a:spcBef>
              <a:spcAft>
                <a:spcPts val="0"/>
              </a:spcAft>
              <a:buClrTx/>
              <a:buSzTx/>
              <a:buFontTx/>
              <a:buNone/>
              <a:defRPr/>
            </a:pPr>
            <a:endParaRPr kumimoji="0" lang="en-US" altLang="zh-CN" kern="1200" cap="none" spc="0" normalizeH="0" baseline="0" noProof="0" dirty="0">
              <a:latin typeface="+mn-lt"/>
              <a:ea typeface="+mn-ea"/>
              <a:cs typeface="+mn-cs"/>
              <a:sym typeface="+mn-ea"/>
            </a:endParaRPr>
          </a:p>
          <a:p>
            <a:pPr marR="0" defTabSz="914400" fontAlgn="auto">
              <a:spcBef>
                <a:spcPts val="0"/>
              </a:spcBef>
              <a:spcAft>
                <a:spcPts val="0"/>
              </a:spcAft>
              <a:buClrTx/>
              <a:buSzTx/>
              <a:buFontTx/>
              <a:buNone/>
              <a:defRPr/>
            </a:pPr>
            <a:endParaRPr kumimoji="0" lang="en-US" altLang="zh-CN" kern="1200" cap="none" spc="0" normalizeH="0" baseline="0" noProof="0" dirty="0">
              <a:latin typeface="+mn-lt"/>
              <a:ea typeface="+mn-ea"/>
              <a:cs typeface="+mn-cs"/>
              <a:sym typeface="+mn-ea"/>
            </a:endParaRPr>
          </a:p>
          <a:p>
            <a:pPr marR="0" defTabSz="914400" fontAlgn="auto">
              <a:spcBef>
                <a:spcPts val="0"/>
              </a:spcBef>
              <a:spcAft>
                <a:spcPts val="0"/>
              </a:spcAft>
              <a:buClrTx/>
              <a:buSzTx/>
              <a:buFontTx/>
              <a:buNone/>
              <a:defRPr/>
            </a:pPr>
            <a:endParaRPr kumimoji="0" lang="en-US" altLang="zh-CN" kern="1200" cap="none" spc="0" normalizeH="0" baseline="0" noProof="0" dirty="0">
              <a:latin typeface="+mn-lt"/>
              <a:ea typeface="+mn-ea"/>
              <a:cs typeface="+mn-cs"/>
              <a:sym typeface="+mn-ea"/>
            </a:endParaRPr>
          </a:p>
          <a:p>
            <a:pPr marR="0" defTabSz="914400" fontAlgn="auto">
              <a:spcBef>
                <a:spcPts val="0"/>
              </a:spcBef>
              <a:spcAft>
                <a:spcPts val="0"/>
              </a:spcAft>
              <a:buClrTx/>
              <a:buSzTx/>
              <a:buFontTx/>
              <a:buNone/>
              <a:defRPr/>
            </a:pPr>
            <a:endParaRPr kumimoji="0" lang="en-US" altLang="zh-CN" kern="1200" cap="none" spc="0" normalizeH="0" baseline="0" noProof="0" dirty="0">
              <a:latin typeface="+mn-lt"/>
              <a:ea typeface="+mn-ea"/>
              <a:cs typeface="+mn-cs"/>
              <a:sym typeface="+mn-ea"/>
            </a:endParaRPr>
          </a:p>
          <a:p>
            <a:pPr marR="0" defTabSz="914400" fontAlgn="auto">
              <a:spcBef>
                <a:spcPts val="0"/>
              </a:spcBef>
              <a:spcAft>
                <a:spcPts val="0"/>
              </a:spcAft>
              <a:buClrTx/>
              <a:buSzTx/>
              <a:buFontTx/>
              <a:buNone/>
              <a:defRPr/>
            </a:pPr>
            <a:endParaRPr kumimoji="0" lang="en-US" altLang="zh-CN" kern="1200" cap="none" spc="0" normalizeH="0" baseline="0" noProof="0" dirty="0">
              <a:latin typeface="+mn-lt"/>
              <a:ea typeface="+mn-ea"/>
              <a:cs typeface="+mn-cs"/>
              <a:sym typeface="+mn-ea"/>
            </a:endParaRPr>
          </a:p>
          <a:p>
            <a:pPr marR="0" defTabSz="914400" fontAlgn="auto">
              <a:spcBef>
                <a:spcPts val="0"/>
              </a:spcBef>
              <a:spcAft>
                <a:spcPts val="0"/>
              </a:spcAft>
              <a:buClrTx/>
              <a:buSzTx/>
              <a:buFontTx/>
              <a:buNone/>
              <a:defRPr/>
            </a:pPr>
            <a:endParaRPr kumimoji="0" lang="en-US" altLang="zh-CN" kern="1200" cap="none" spc="0" normalizeH="0" baseline="0" noProof="0" dirty="0">
              <a:latin typeface="+mn-lt"/>
              <a:ea typeface="+mn-ea"/>
              <a:cs typeface="+mn-cs"/>
              <a:sym typeface="+mn-ea"/>
            </a:endParaRPr>
          </a:p>
          <a:p>
            <a:pPr marR="0" defTabSz="914400" fontAlgn="auto">
              <a:spcBef>
                <a:spcPts val="0"/>
              </a:spcBef>
              <a:spcAft>
                <a:spcPts val="0"/>
              </a:spcAft>
              <a:buClrTx/>
              <a:buSzTx/>
              <a:buFontTx/>
              <a:buNone/>
              <a:defRPr/>
            </a:pPr>
            <a:endParaRPr kumimoji="0" lang="en-US" altLang="zh-CN" kern="1200" cap="none" spc="0" normalizeH="0" baseline="0" noProof="0" dirty="0">
              <a:latin typeface="+mn-lt"/>
              <a:ea typeface="+mn-ea"/>
              <a:cs typeface="+mn-cs"/>
              <a:sym typeface="+mn-ea"/>
            </a:endParaRPr>
          </a:p>
          <a:p>
            <a:pPr marR="0" defTabSz="914400" fontAlgn="auto">
              <a:spcBef>
                <a:spcPts val="0"/>
              </a:spcBef>
              <a:spcAft>
                <a:spcPts val="0"/>
              </a:spcAft>
              <a:buClrTx/>
              <a:buSzTx/>
              <a:buFontTx/>
              <a:buNone/>
              <a:defRPr/>
            </a:pPr>
            <a:endParaRPr kumimoji="0" lang="en-US" altLang="zh-CN" kern="1200" cap="none" spc="0" normalizeH="0" baseline="0" noProof="0" dirty="0">
              <a:latin typeface="+mn-lt"/>
              <a:ea typeface="+mn-ea"/>
              <a:cs typeface="+mn-cs"/>
              <a:sym typeface="+mn-ea"/>
            </a:endParaRPr>
          </a:p>
          <a:p>
            <a:pPr marR="0" defTabSz="914400" fontAlgn="auto">
              <a:spcBef>
                <a:spcPts val="0"/>
              </a:spcBef>
              <a:spcAft>
                <a:spcPts val="0"/>
              </a:spcAft>
              <a:buClrTx/>
              <a:buSzTx/>
              <a:buFontTx/>
              <a:buNone/>
              <a:defRPr/>
            </a:pPr>
            <a:endParaRPr kumimoji="0" lang="en-US" altLang="zh-CN" kern="1200" cap="none" spc="0" normalizeH="0" baseline="0" noProof="0" dirty="0">
              <a:latin typeface="+mn-lt"/>
              <a:ea typeface="+mn-ea"/>
              <a:cs typeface="+mn-cs"/>
              <a:sym typeface="+mn-ea"/>
            </a:endParaRPr>
          </a:p>
          <a:p>
            <a:pPr marR="0" defTabSz="914400" fontAlgn="auto">
              <a:spcBef>
                <a:spcPts val="0"/>
              </a:spcBef>
              <a:spcAft>
                <a:spcPts val="0"/>
              </a:spcAft>
              <a:buClrTx/>
              <a:buSzTx/>
              <a:buFontTx/>
              <a:buNone/>
              <a:defRPr/>
            </a:pPr>
            <a:endParaRPr kumimoji="0" lang="en-US" altLang="zh-CN" b="1" kern="1200" cap="none" spc="0" normalizeH="0" baseline="0" noProof="0" dirty="0">
              <a:latin typeface="+mn-lt"/>
              <a:ea typeface="+mn-ea"/>
              <a:cs typeface="+mn-cs"/>
              <a:sym typeface="+mn-ea"/>
            </a:endParaRPr>
          </a:p>
        </p:txBody>
      </p:sp>
      <p:sp>
        <p:nvSpPr>
          <p:cNvPr id="2" name="文本框 1"/>
          <p:cNvSpPr txBox="1"/>
          <p:nvPr/>
        </p:nvSpPr>
        <p:spPr>
          <a:xfrm>
            <a:off x="610235" y="315595"/>
            <a:ext cx="5883910" cy="583565"/>
          </a:xfrm>
          <a:prstGeom prst="rect">
            <a:avLst/>
          </a:prstGeom>
          <a:noFill/>
        </p:spPr>
        <p:txBody>
          <a:bodyPr wrap="square" rtlCol="0">
            <a:spAutoFit/>
          </a:bodyPr>
          <a:p>
            <a:r>
              <a:rPr lang="en-US" altLang="zh-CN" sz="3200" dirty="0"/>
              <a:t>RGB</a:t>
            </a:r>
            <a:r>
              <a:rPr lang="en-US" altLang="zh-CN"/>
              <a:t>  </a:t>
            </a:r>
            <a:r>
              <a:rPr lang="en-US" altLang="zh-CN" sz="3200" dirty="0"/>
              <a:t>Images</a:t>
            </a:r>
            <a:endParaRPr lang="en-US" altLang="zh-CN"/>
          </a:p>
        </p:txBody>
      </p:sp>
      <p:sp>
        <p:nvSpPr>
          <p:cNvPr id="3" name="文本框 2"/>
          <p:cNvSpPr txBox="1"/>
          <p:nvPr/>
        </p:nvSpPr>
        <p:spPr>
          <a:xfrm>
            <a:off x="635" y="1066800"/>
            <a:ext cx="12192000" cy="3046095"/>
          </a:xfrm>
          <a:prstGeom prst="rect">
            <a:avLst/>
          </a:prstGeom>
          <a:noFill/>
        </p:spPr>
        <p:txBody>
          <a:bodyPr wrap="square" rtlCol="0">
            <a:spAutoFit/>
          </a:bodyPr>
          <a:p>
            <a:pPr algn="just"/>
            <a:r>
              <a:rPr lang="en-US" altLang="zh-CN" sz="2400"/>
              <a:t>    An RGB image ,sometims refered to as a truecolor image,is stored in MATLAB as an m-by-n-by-3 data array that defines R(red),G(green),anB(blue) color components for each individual pixel.If you read the pixel values at (100,50)in the image,you can view the triples(100,50,1:3).</a:t>
            </a:r>
            <a:endParaRPr lang="en-US" altLang="zh-CN" sz="2400"/>
          </a:p>
          <a:p>
            <a:pPr algn="just"/>
            <a:r>
              <a:rPr lang="en-US" altLang="zh-CN" sz="2400">
                <a:sym typeface="+mn-ea"/>
              </a:rPr>
              <a:t>   </a:t>
            </a:r>
            <a:endParaRPr lang="en-US" altLang="zh-CN" sz="2400">
              <a:sym typeface="+mn-ea"/>
            </a:endParaRPr>
          </a:p>
          <a:p>
            <a:pPr algn="just"/>
            <a:r>
              <a:rPr lang="en-US" altLang="zh-CN" sz="2400">
                <a:sym typeface="+mn-ea"/>
              </a:rPr>
              <a:t>   RGB images can be stored with double precision, and the brightness value range is [0,1].</a:t>
            </a:r>
            <a:endParaRPr lang="en-US" altLang="zh-CN" sz="2400">
              <a:sym typeface="+mn-ea"/>
            </a:endParaRPr>
          </a:p>
          <a:p>
            <a:pPr algn="just"/>
            <a:r>
              <a:rPr lang="en-US" altLang="zh-CN" sz="2400">
                <a:sym typeface="+mn-ea"/>
              </a:rPr>
              <a:t>    </a:t>
            </a:r>
            <a:endParaRPr lang="en-US" altLang="zh-CN" sz="2400">
              <a:sym typeface="+mn-ea"/>
            </a:endParaRPr>
          </a:p>
          <a:p>
            <a:pPr algn="just"/>
            <a:r>
              <a:rPr lang="en-US" altLang="zh-CN" sz="2400">
                <a:sym typeface="+mn-ea"/>
              </a:rPr>
              <a:t>   The common storage method is unsigned integer storage,and the brightness value range is [0,255].</a:t>
            </a:r>
            <a:endParaRPr lang="zh-CN" altLang="en-US" sz="2400">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p:sp>
        <p:nvSpPr>
          <p:cNvPr id="9" name="Oval 26"/>
          <p:cNvSpPr>
            <a:spLocks noChangeArrowheads="1"/>
          </p:cNvSpPr>
          <p:nvPr/>
        </p:nvSpPr>
        <p:spPr bwMode="auto">
          <a:xfrm>
            <a:off x="8248650" y="4148138"/>
            <a:ext cx="750888" cy="750888"/>
          </a:xfrm>
          <a:prstGeom prst="roundRect">
            <a:avLst/>
          </a:prstGeom>
          <a:solidFill>
            <a:schemeClr val="bg1">
              <a:lumMod val="95000"/>
            </a:schemeClr>
          </a:solidFill>
          <a:ln>
            <a:noFill/>
          </a:ln>
        </p:spPr>
        <p:txBody>
          <a:bodyPr anchor="ctr"/>
          <a:lstStyle>
            <a:lvl1pPr defTabSz="1217295">
              <a:defRPr>
                <a:solidFill>
                  <a:schemeClr val="tx1"/>
                </a:solidFill>
                <a:latin typeface="Calibri" panose="020F0502020204030204" pitchFamily="34" charset="0"/>
                <a:ea typeface="宋体" panose="02010600030101010101" pitchFamily="2" charset="-122"/>
              </a:defRPr>
            </a:lvl1pPr>
            <a:lvl2pPr marL="742950" indent="-285750" defTabSz="1217295">
              <a:defRPr>
                <a:solidFill>
                  <a:schemeClr val="tx1"/>
                </a:solidFill>
                <a:latin typeface="Calibri" panose="020F0502020204030204" pitchFamily="34" charset="0"/>
                <a:ea typeface="宋体" panose="02010600030101010101" pitchFamily="2" charset="-122"/>
              </a:defRPr>
            </a:lvl2pPr>
            <a:lvl3pPr marL="1143000" indent="-228600" defTabSz="1217295">
              <a:defRPr>
                <a:solidFill>
                  <a:schemeClr val="tx1"/>
                </a:solidFill>
                <a:latin typeface="Calibri" panose="020F0502020204030204" pitchFamily="34" charset="0"/>
                <a:ea typeface="宋体" panose="02010600030101010101" pitchFamily="2" charset="-122"/>
              </a:defRPr>
            </a:lvl3pPr>
            <a:lvl4pPr marL="1600200" indent="-228600" defTabSz="1217295">
              <a:defRPr>
                <a:solidFill>
                  <a:schemeClr val="tx1"/>
                </a:solidFill>
                <a:latin typeface="Calibri" panose="020F0502020204030204" pitchFamily="34" charset="0"/>
                <a:ea typeface="宋体" panose="02010600030101010101" pitchFamily="2" charset="-122"/>
              </a:defRPr>
            </a:lvl4pPr>
            <a:lvl5pPr marL="2057400" indent="-228600" defTabSz="1217295">
              <a:defRPr>
                <a:solidFill>
                  <a:schemeClr val="tx1"/>
                </a:solidFill>
                <a:latin typeface="Calibri" panose="020F0502020204030204" pitchFamily="34" charset="0"/>
                <a:ea typeface="宋体" panose="02010600030101010101" pitchFamily="2" charset="-122"/>
              </a:defRPr>
            </a:lvl5pPr>
            <a:lvl6pPr marL="25146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en-US" sz="3100" b="0" i="0" u="none" strike="noStrike" kern="1200" cap="none" spc="0" normalizeH="0" baseline="0" noProof="0">
              <a:ln>
                <a:noFill/>
              </a:ln>
              <a:solidFill>
                <a:srgbClr val="079FB6"/>
              </a:solidFill>
              <a:effectLst/>
              <a:uLnTx/>
              <a:uFillTx/>
              <a:latin typeface="微软雅黑" panose="020B0503020204020204" pitchFamily="34" charset="-122"/>
              <a:ea typeface="宋体" panose="02010600030101010101" pitchFamily="2" charset="-122"/>
              <a:cs typeface="+mn-cs"/>
            </a:endParaRPr>
          </a:p>
        </p:txBody>
      </p:sp>
      <p:sp>
        <p:nvSpPr>
          <p:cNvPr id="13315" name="TextBox 76"/>
          <p:cNvSpPr txBox="1"/>
          <p:nvPr/>
        </p:nvSpPr>
        <p:spPr>
          <a:xfrm>
            <a:off x="9109075" y="2862263"/>
            <a:ext cx="1098550" cy="368300"/>
          </a:xfrm>
          <a:prstGeom prst="rect">
            <a:avLst/>
          </a:prstGeom>
          <a:noFill/>
          <a:ln w="9525">
            <a:noFill/>
          </a:ln>
        </p:spPr>
        <p:txBody>
          <a:bodyPr wrap="square" anchor="t">
            <a:spAutoFit/>
          </a:bodyPr>
          <a:p>
            <a:pPr defTabSz="914400"/>
            <a:r>
              <a:rPr lang="zh-CN" altLang="en-US" b="1" dirty="0">
                <a:solidFill>
                  <a:srgbClr val="F2F2F2"/>
                </a:solidFill>
                <a:latin typeface="微软雅黑" panose="020B0503020204020204" pitchFamily="34" charset="-122"/>
                <a:ea typeface="微软雅黑" panose="020B0503020204020204" pitchFamily="34" charset="-122"/>
              </a:rPr>
              <a:t>添加标题</a:t>
            </a:r>
            <a:endParaRPr lang="zh-CN" altLang="en-US" b="1" dirty="0">
              <a:solidFill>
                <a:srgbClr val="F2F2F2"/>
              </a:solidFill>
              <a:latin typeface="微软雅黑" panose="020B0503020204020204" pitchFamily="34" charset="-122"/>
              <a:ea typeface="微软雅黑" panose="020B0503020204020204" pitchFamily="34" charset="-122"/>
            </a:endParaRPr>
          </a:p>
        </p:txBody>
      </p:sp>
      <p:sp>
        <p:nvSpPr>
          <p:cNvPr id="13316" name="文本框 11"/>
          <p:cNvSpPr txBox="1"/>
          <p:nvPr/>
        </p:nvSpPr>
        <p:spPr>
          <a:xfrm>
            <a:off x="9109075" y="3149600"/>
            <a:ext cx="2830513" cy="331788"/>
          </a:xfrm>
          <a:prstGeom prst="rect">
            <a:avLst/>
          </a:prstGeom>
          <a:noFill/>
          <a:ln w="9525">
            <a:noFill/>
          </a:ln>
        </p:spPr>
        <p:txBody>
          <a:bodyPr wrap="square" anchor="t">
            <a:spAutoFit/>
          </a:bodyPr>
          <a:p>
            <a:pPr defTabSz="914400">
              <a:lnSpc>
                <a:spcPct val="130000"/>
              </a:lnSpc>
            </a:pPr>
            <a:r>
              <a:rPr lang="zh-CN" altLang="en-US" sz="1200" dirty="0">
                <a:solidFill>
                  <a:srgbClr val="F2F2F2"/>
                </a:solidFill>
                <a:latin typeface="微软雅黑" panose="020B0503020204020204" pitchFamily="34" charset="-122"/>
                <a:ea typeface="微软雅黑" panose="020B0503020204020204" pitchFamily="34" charset="-122"/>
              </a:rPr>
              <a:t>请在此添加文字说明，编辑文字。</a:t>
            </a:r>
            <a:endParaRPr lang="en-US" altLang="zh-CN" sz="1200" dirty="0">
              <a:solidFill>
                <a:srgbClr val="F2F2F2"/>
              </a:solidFill>
              <a:latin typeface="微软雅黑" panose="020B0503020204020204" pitchFamily="34" charset="-122"/>
              <a:ea typeface="微软雅黑" panose="020B0503020204020204" pitchFamily="34" charset="-122"/>
            </a:endParaRPr>
          </a:p>
        </p:txBody>
      </p:sp>
      <p:sp>
        <p:nvSpPr>
          <p:cNvPr id="13317" name="TextBox 76"/>
          <p:cNvSpPr txBox="1"/>
          <p:nvPr/>
        </p:nvSpPr>
        <p:spPr>
          <a:xfrm>
            <a:off x="9109075" y="4097338"/>
            <a:ext cx="1098550" cy="369887"/>
          </a:xfrm>
          <a:prstGeom prst="rect">
            <a:avLst/>
          </a:prstGeom>
          <a:noFill/>
          <a:ln w="9525">
            <a:noFill/>
          </a:ln>
        </p:spPr>
        <p:txBody>
          <a:bodyPr wrap="square" anchor="t">
            <a:spAutoFit/>
          </a:bodyPr>
          <a:p>
            <a:pPr defTabSz="914400"/>
            <a:r>
              <a:rPr lang="zh-CN" altLang="en-US" b="1" dirty="0">
                <a:solidFill>
                  <a:srgbClr val="F2F2F2"/>
                </a:solidFill>
                <a:latin typeface="微软雅黑" panose="020B0503020204020204" pitchFamily="34" charset="-122"/>
                <a:ea typeface="微软雅黑" panose="020B0503020204020204" pitchFamily="34" charset="-122"/>
              </a:rPr>
              <a:t>添加标题</a:t>
            </a:r>
            <a:endParaRPr lang="zh-CN" altLang="en-US" b="1" dirty="0">
              <a:solidFill>
                <a:srgbClr val="F2F2F2"/>
              </a:solidFill>
              <a:latin typeface="微软雅黑" panose="020B0503020204020204" pitchFamily="34" charset="-122"/>
              <a:ea typeface="微软雅黑" panose="020B0503020204020204" pitchFamily="34" charset="-122"/>
            </a:endParaRPr>
          </a:p>
        </p:txBody>
      </p:sp>
      <p:sp>
        <p:nvSpPr>
          <p:cNvPr id="13318" name="文本框 13"/>
          <p:cNvSpPr txBox="1"/>
          <p:nvPr/>
        </p:nvSpPr>
        <p:spPr>
          <a:xfrm>
            <a:off x="9109075" y="4386263"/>
            <a:ext cx="2830513" cy="331787"/>
          </a:xfrm>
          <a:prstGeom prst="rect">
            <a:avLst/>
          </a:prstGeom>
          <a:noFill/>
          <a:ln w="9525">
            <a:noFill/>
          </a:ln>
        </p:spPr>
        <p:txBody>
          <a:bodyPr wrap="square" anchor="t">
            <a:spAutoFit/>
          </a:bodyPr>
          <a:p>
            <a:pPr defTabSz="914400">
              <a:lnSpc>
                <a:spcPct val="130000"/>
              </a:lnSpc>
            </a:pPr>
            <a:r>
              <a:rPr lang="zh-CN" altLang="en-US" sz="1200" dirty="0">
                <a:solidFill>
                  <a:srgbClr val="F2F2F2"/>
                </a:solidFill>
                <a:latin typeface="微软雅黑" panose="020B0503020204020204" pitchFamily="34" charset="-122"/>
                <a:ea typeface="微软雅黑" panose="020B0503020204020204" pitchFamily="34" charset="-122"/>
              </a:rPr>
              <a:t>请在此添加文字说明，编辑文字。</a:t>
            </a:r>
            <a:endParaRPr lang="en-US" altLang="zh-CN" sz="1200" dirty="0">
              <a:solidFill>
                <a:srgbClr val="F2F2F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491615" y="6410325"/>
            <a:ext cx="7147560" cy="368300"/>
          </a:xfrm>
          <a:prstGeom prst="rect">
            <a:avLst/>
          </a:prstGeom>
          <a:noFill/>
        </p:spPr>
        <p:txBody>
          <a:bodyPr wrap="square" rtlCol="0">
            <a:spAutoFit/>
          </a:bodyPr>
          <a:p>
            <a:pPr algn="ctr"/>
            <a:r>
              <a:rPr lang="en-US" altLang="zh-CN" b="1"/>
              <a:t>                                The Color Planes of an RGB Image</a:t>
            </a:r>
            <a:endParaRPr lang="en-US" altLang="zh-CN" b="1"/>
          </a:p>
        </p:txBody>
      </p:sp>
      <p:sp>
        <p:nvSpPr>
          <p:cNvPr id="4" name="文本框 3"/>
          <p:cNvSpPr txBox="1"/>
          <p:nvPr/>
        </p:nvSpPr>
        <p:spPr>
          <a:xfrm>
            <a:off x="980440" y="5580380"/>
            <a:ext cx="9477375" cy="368300"/>
          </a:xfrm>
          <a:prstGeom prst="rect">
            <a:avLst/>
          </a:prstGeom>
          <a:noFill/>
        </p:spPr>
        <p:txBody>
          <a:bodyPr wrap="square" rtlCol="0">
            <a:spAutoFit/>
          </a:bodyPr>
          <a:p>
            <a:r>
              <a:rPr lang="en-US" altLang="zh-CN"/>
              <a:t> </a:t>
            </a:r>
            <a:endParaRPr lang="en-US" altLang="zh-CN"/>
          </a:p>
        </p:txBody>
      </p:sp>
      <p:sp>
        <p:nvSpPr>
          <p:cNvPr id="5" name="文本框 4"/>
          <p:cNvSpPr txBox="1"/>
          <p:nvPr/>
        </p:nvSpPr>
        <p:spPr>
          <a:xfrm>
            <a:off x="226695" y="5948680"/>
            <a:ext cx="12146280" cy="829945"/>
          </a:xfrm>
          <a:prstGeom prst="rect">
            <a:avLst/>
          </a:prstGeom>
          <a:noFill/>
        </p:spPr>
        <p:txBody>
          <a:bodyPr wrap="square" rtlCol="0">
            <a:spAutoFit/>
          </a:bodyPr>
          <a:p>
            <a:pPr algn="just"/>
            <a:r>
              <a:rPr lang="en-US" altLang="zh-CN" sz="2400">
                <a:sym typeface="+mn-ea"/>
              </a:rPr>
              <a:t>    </a:t>
            </a:r>
            <a:endParaRPr lang="en-US" altLang="zh-CN" sz="2400">
              <a:sym typeface="+mn-ea"/>
            </a:endParaRPr>
          </a:p>
          <a:p>
            <a:pPr algn="just"/>
            <a:r>
              <a:rPr lang="en-US" altLang="zh-CN" sz="2400">
                <a:sym typeface="+mn-ea"/>
              </a:rPr>
              <a:t>    </a:t>
            </a:r>
            <a:endParaRPr lang="zh-CN" altLang="en-US"/>
          </a:p>
        </p:txBody>
      </p:sp>
      <p:pic>
        <p:nvPicPr>
          <p:cNvPr id="8" name="图片 7" descr="微信图片_20181217145350"/>
          <p:cNvPicPr>
            <a:picLocks noChangeAspect="1"/>
          </p:cNvPicPr>
          <p:nvPr/>
        </p:nvPicPr>
        <p:blipFill>
          <a:blip r:embed="rId1"/>
          <a:stretch>
            <a:fillRect/>
          </a:stretch>
        </p:blipFill>
        <p:spPr>
          <a:xfrm>
            <a:off x="2652395" y="-25400"/>
            <a:ext cx="6134100" cy="630809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p:sp>
        <p:nvSpPr>
          <p:cNvPr id="4" name="Freeform 5"/>
          <p:cNvSpPr/>
          <p:nvPr/>
        </p:nvSpPr>
        <p:spPr bwMode="auto">
          <a:xfrm flipH="1">
            <a:off x="0" y="-12700"/>
            <a:ext cx="409575" cy="831850"/>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bg1">
                  <a:lumMod val="95000"/>
                </a:schemeClr>
              </a:solidFill>
              <a:effectLst/>
              <a:uLnTx/>
              <a:uFillTx/>
              <a:latin typeface="Calibri" panose="020F0502020204030204" pitchFamily="34" charset="0"/>
              <a:ea typeface="宋体" panose="02010600030101010101" pitchFamily="2" charset="-122"/>
              <a:cs typeface="+mn-cs"/>
            </a:endParaRPr>
          </a:p>
        </p:txBody>
      </p:sp>
      <p:sp>
        <p:nvSpPr>
          <p:cNvPr id="13" name="Freeform 15"/>
          <p:cNvSpPr>
            <a:spLocks noEditPoints="1"/>
          </p:cNvSpPr>
          <p:nvPr/>
        </p:nvSpPr>
        <p:spPr bwMode="auto">
          <a:xfrm>
            <a:off x="6411913" y="2414588"/>
            <a:ext cx="600075" cy="514350"/>
          </a:xfrm>
          <a:custGeom>
            <a:avLst/>
            <a:gdLst>
              <a:gd name="T0" fmla="*/ 737 w 1149"/>
              <a:gd name="T1" fmla="*/ 427 h 983"/>
              <a:gd name="T2" fmla="*/ 640 w 1149"/>
              <a:gd name="T3" fmla="*/ 427 h 983"/>
              <a:gd name="T4" fmla="*/ 616 w 1149"/>
              <a:gd name="T5" fmla="*/ 502 h 983"/>
              <a:gd name="T6" fmla="*/ 640 w 1149"/>
              <a:gd name="T7" fmla="*/ 810 h 983"/>
              <a:gd name="T8" fmla="*/ 575 w 1149"/>
              <a:gd name="T9" fmla="*/ 921 h 983"/>
              <a:gd name="T10" fmla="*/ 514 w 1149"/>
              <a:gd name="T11" fmla="*/ 810 h 983"/>
              <a:gd name="T12" fmla="*/ 549 w 1149"/>
              <a:gd name="T13" fmla="*/ 503 h 983"/>
              <a:gd name="T14" fmla="*/ 524 w 1149"/>
              <a:gd name="T15" fmla="*/ 427 h 983"/>
              <a:gd name="T16" fmla="*/ 417 w 1149"/>
              <a:gd name="T17" fmla="*/ 427 h 983"/>
              <a:gd name="T18" fmla="*/ 417 w 1149"/>
              <a:gd name="T19" fmla="*/ 427 h 983"/>
              <a:gd name="T20" fmla="*/ 241 w 1149"/>
              <a:gd name="T21" fmla="*/ 612 h 983"/>
              <a:gd name="T22" fmla="*/ 266 w 1149"/>
              <a:gd name="T23" fmla="*/ 801 h 983"/>
              <a:gd name="T24" fmla="*/ 443 w 1149"/>
              <a:gd name="T25" fmla="*/ 983 h 983"/>
              <a:gd name="T26" fmla="*/ 711 w 1149"/>
              <a:gd name="T27" fmla="*/ 983 h 983"/>
              <a:gd name="T28" fmla="*/ 888 w 1149"/>
              <a:gd name="T29" fmla="*/ 799 h 983"/>
              <a:gd name="T30" fmla="*/ 913 w 1149"/>
              <a:gd name="T31" fmla="*/ 609 h 983"/>
              <a:gd name="T32" fmla="*/ 737 w 1149"/>
              <a:gd name="T33" fmla="*/ 427 h 983"/>
              <a:gd name="T34" fmla="*/ 218 w 1149"/>
              <a:gd name="T35" fmla="*/ 308 h 983"/>
              <a:gd name="T36" fmla="*/ 330 w 1149"/>
              <a:gd name="T37" fmla="*/ 196 h 983"/>
              <a:gd name="T38" fmla="*/ 218 w 1149"/>
              <a:gd name="T39" fmla="*/ 83 h 983"/>
              <a:gd name="T40" fmla="*/ 105 w 1149"/>
              <a:gd name="T41" fmla="*/ 196 h 983"/>
              <a:gd name="T42" fmla="*/ 218 w 1149"/>
              <a:gd name="T43" fmla="*/ 308 h 983"/>
              <a:gd name="T44" fmla="*/ 318 w 1149"/>
              <a:gd name="T45" fmla="*/ 344 h 983"/>
              <a:gd name="T46" fmla="*/ 118 w 1149"/>
              <a:gd name="T47" fmla="*/ 344 h 983"/>
              <a:gd name="T48" fmla="*/ 118 w 1149"/>
              <a:gd name="T49" fmla="*/ 343 h 983"/>
              <a:gd name="T50" fmla="*/ 7 w 1149"/>
              <a:gd name="T51" fmla="*/ 458 h 983"/>
              <a:gd name="T52" fmla="*/ 23 w 1149"/>
              <a:gd name="T53" fmla="*/ 577 h 983"/>
              <a:gd name="T54" fmla="*/ 134 w 1149"/>
              <a:gd name="T55" fmla="*/ 689 h 983"/>
              <a:gd name="T56" fmla="*/ 191 w 1149"/>
              <a:gd name="T57" fmla="*/ 689 h 983"/>
              <a:gd name="T58" fmla="*/ 180 w 1149"/>
              <a:gd name="T59" fmla="*/ 606 h 983"/>
              <a:gd name="T60" fmla="*/ 180 w 1149"/>
              <a:gd name="T61" fmla="*/ 606 h 983"/>
              <a:gd name="T62" fmla="*/ 180 w 1149"/>
              <a:gd name="T63" fmla="*/ 606 h 983"/>
              <a:gd name="T64" fmla="*/ 231 w 1149"/>
              <a:gd name="T65" fmla="*/ 449 h 983"/>
              <a:gd name="T66" fmla="*/ 308 w 1149"/>
              <a:gd name="T67" fmla="*/ 393 h 983"/>
              <a:gd name="T68" fmla="*/ 387 w 1149"/>
              <a:gd name="T69" fmla="*/ 367 h 983"/>
              <a:gd name="T70" fmla="*/ 318 w 1149"/>
              <a:gd name="T71" fmla="*/ 344 h 983"/>
              <a:gd name="T72" fmla="*/ 931 w 1149"/>
              <a:gd name="T73" fmla="*/ 308 h 983"/>
              <a:gd name="T74" fmla="*/ 1043 w 1149"/>
              <a:gd name="T75" fmla="*/ 196 h 983"/>
              <a:gd name="T76" fmla="*/ 931 w 1149"/>
              <a:gd name="T77" fmla="*/ 83 h 983"/>
              <a:gd name="T78" fmla="*/ 819 w 1149"/>
              <a:gd name="T79" fmla="*/ 196 h 983"/>
              <a:gd name="T80" fmla="*/ 931 w 1149"/>
              <a:gd name="T81" fmla="*/ 308 h 983"/>
              <a:gd name="T82" fmla="*/ 1031 w 1149"/>
              <a:gd name="T83" fmla="*/ 344 h 983"/>
              <a:gd name="T84" fmla="*/ 831 w 1149"/>
              <a:gd name="T85" fmla="*/ 344 h 983"/>
              <a:gd name="T86" fmla="*/ 831 w 1149"/>
              <a:gd name="T87" fmla="*/ 343 h 983"/>
              <a:gd name="T88" fmla="*/ 763 w 1149"/>
              <a:gd name="T89" fmla="*/ 366 h 983"/>
              <a:gd name="T90" fmla="*/ 847 w 1149"/>
              <a:gd name="T91" fmla="*/ 393 h 983"/>
              <a:gd name="T92" fmla="*/ 925 w 1149"/>
              <a:gd name="T93" fmla="*/ 450 h 983"/>
              <a:gd name="T94" fmla="*/ 974 w 1149"/>
              <a:gd name="T95" fmla="*/ 603 h 983"/>
              <a:gd name="T96" fmla="*/ 974 w 1149"/>
              <a:gd name="T97" fmla="*/ 603 h 983"/>
              <a:gd name="T98" fmla="*/ 974 w 1149"/>
              <a:gd name="T99" fmla="*/ 603 h 983"/>
              <a:gd name="T100" fmla="*/ 962 w 1149"/>
              <a:gd name="T101" fmla="*/ 689 h 983"/>
              <a:gd name="T102" fmla="*/ 1015 w 1149"/>
              <a:gd name="T103" fmla="*/ 689 h 983"/>
              <a:gd name="T104" fmla="*/ 1126 w 1149"/>
              <a:gd name="T105" fmla="*/ 575 h 983"/>
              <a:gd name="T106" fmla="*/ 1142 w 1149"/>
              <a:gd name="T107" fmla="*/ 456 h 983"/>
              <a:gd name="T108" fmla="*/ 1031 w 1149"/>
              <a:gd name="T109" fmla="*/ 344 h 983"/>
              <a:gd name="T110" fmla="*/ 756 w 1149"/>
              <a:gd name="T111" fmla="*/ 184 h 983"/>
              <a:gd name="T112" fmla="*/ 577 w 1149"/>
              <a:gd name="T113" fmla="*/ 369 h 983"/>
              <a:gd name="T114" fmla="*/ 398 w 1149"/>
              <a:gd name="T115" fmla="*/ 184 h 983"/>
              <a:gd name="T116" fmla="*/ 577 w 1149"/>
              <a:gd name="T117" fmla="*/ 0 h 983"/>
              <a:gd name="T118" fmla="*/ 756 w 1149"/>
              <a:gd name="T119" fmla="*/ 184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49" h="983">
                <a:moveTo>
                  <a:pt x="737" y="427"/>
                </a:moveTo>
                <a:lnTo>
                  <a:pt x="640" y="427"/>
                </a:lnTo>
                <a:cubicBezTo>
                  <a:pt x="641" y="437"/>
                  <a:pt x="642" y="483"/>
                  <a:pt x="616" y="502"/>
                </a:cubicBezTo>
                <a:cubicBezTo>
                  <a:pt x="616" y="502"/>
                  <a:pt x="658" y="735"/>
                  <a:pt x="640" y="810"/>
                </a:cubicBezTo>
                <a:cubicBezTo>
                  <a:pt x="633" y="842"/>
                  <a:pt x="606" y="921"/>
                  <a:pt x="575" y="921"/>
                </a:cubicBezTo>
                <a:cubicBezTo>
                  <a:pt x="544" y="920"/>
                  <a:pt x="520" y="841"/>
                  <a:pt x="514" y="810"/>
                </a:cubicBezTo>
                <a:cubicBezTo>
                  <a:pt x="499" y="735"/>
                  <a:pt x="549" y="503"/>
                  <a:pt x="549" y="503"/>
                </a:cubicBezTo>
                <a:cubicBezTo>
                  <a:pt x="541" y="500"/>
                  <a:pt x="527" y="486"/>
                  <a:pt x="524" y="427"/>
                </a:cubicBezTo>
                <a:lnTo>
                  <a:pt x="417" y="427"/>
                </a:lnTo>
                <a:lnTo>
                  <a:pt x="417" y="427"/>
                </a:lnTo>
                <a:cubicBezTo>
                  <a:pt x="320" y="427"/>
                  <a:pt x="229" y="510"/>
                  <a:pt x="241" y="612"/>
                </a:cubicBezTo>
                <a:lnTo>
                  <a:pt x="266" y="801"/>
                </a:lnTo>
                <a:cubicBezTo>
                  <a:pt x="286" y="902"/>
                  <a:pt x="345" y="983"/>
                  <a:pt x="443" y="983"/>
                </a:cubicBezTo>
                <a:lnTo>
                  <a:pt x="711" y="983"/>
                </a:lnTo>
                <a:cubicBezTo>
                  <a:pt x="809" y="983"/>
                  <a:pt x="868" y="899"/>
                  <a:pt x="888" y="799"/>
                </a:cubicBezTo>
                <a:lnTo>
                  <a:pt x="913" y="609"/>
                </a:lnTo>
                <a:cubicBezTo>
                  <a:pt x="925" y="510"/>
                  <a:pt x="834" y="427"/>
                  <a:pt x="737" y="427"/>
                </a:cubicBezTo>
                <a:close/>
                <a:moveTo>
                  <a:pt x="218" y="308"/>
                </a:moveTo>
                <a:cubicBezTo>
                  <a:pt x="280" y="308"/>
                  <a:pt x="330" y="258"/>
                  <a:pt x="330" y="196"/>
                </a:cubicBezTo>
                <a:cubicBezTo>
                  <a:pt x="330" y="134"/>
                  <a:pt x="280" y="83"/>
                  <a:pt x="218" y="83"/>
                </a:cubicBezTo>
                <a:cubicBezTo>
                  <a:pt x="156" y="83"/>
                  <a:pt x="105" y="134"/>
                  <a:pt x="105" y="196"/>
                </a:cubicBezTo>
                <a:cubicBezTo>
                  <a:pt x="105" y="258"/>
                  <a:pt x="156" y="308"/>
                  <a:pt x="218" y="308"/>
                </a:cubicBezTo>
                <a:close/>
                <a:moveTo>
                  <a:pt x="318" y="344"/>
                </a:moveTo>
                <a:lnTo>
                  <a:pt x="118" y="344"/>
                </a:lnTo>
                <a:lnTo>
                  <a:pt x="118" y="343"/>
                </a:lnTo>
                <a:cubicBezTo>
                  <a:pt x="57" y="343"/>
                  <a:pt x="0" y="395"/>
                  <a:pt x="7" y="458"/>
                </a:cubicBezTo>
                <a:lnTo>
                  <a:pt x="23" y="577"/>
                </a:lnTo>
                <a:cubicBezTo>
                  <a:pt x="35" y="639"/>
                  <a:pt x="73" y="689"/>
                  <a:pt x="134" y="689"/>
                </a:cubicBezTo>
                <a:lnTo>
                  <a:pt x="191" y="689"/>
                </a:lnTo>
                <a:lnTo>
                  <a:pt x="180" y="606"/>
                </a:lnTo>
                <a:lnTo>
                  <a:pt x="180" y="606"/>
                </a:lnTo>
                <a:lnTo>
                  <a:pt x="180" y="606"/>
                </a:lnTo>
                <a:cubicBezTo>
                  <a:pt x="173" y="549"/>
                  <a:pt x="191" y="493"/>
                  <a:pt x="231" y="449"/>
                </a:cubicBezTo>
                <a:cubicBezTo>
                  <a:pt x="252" y="425"/>
                  <a:pt x="279" y="406"/>
                  <a:pt x="308" y="393"/>
                </a:cubicBezTo>
                <a:cubicBezTo>
                  <a:pt x="333" y="379"/>
                  <a:pt x="359" y="371"/>
                  <a:pt x="387" y="367"/>
                </a:cubicBezTo>
                <a:cubicBezTo>
                  <a:pt x="367" y="352"/>
                  <a:pt x="343" y="344"/>
                  <a:pt x="318" y="344"/>
                </a:cubicBezTo>
                <a:close/>
                <a:moveTo>
                  <a:pt x="931" y="308"/>
                </a:moveTo>
                <a:cubicBezTo>
                  <a:pt x="993" y="308"/>
                  <a:pt x="1043" y="258"/>
                  <a:pt x="1043" y="196"/>
                </a:cubicBezTo>
                <a:cubicBezTo>
                  <a:pt x="1043" y="134"/>
                  <a:pt x="993" y="83"/>
                  <a:pt x="931" y="83"/>
                </a:cubicBezTo>
                <a:cubicBezTo>
                  <a:pt x="869" y="83"/>
                  <a:pt x="819" y="134"/>
                  <a:pt x="819" y="196"/>
                </a:cubicBezTo>
                <a:cubicBezTo>
                  <a:pt x="819" y="258"/>
                  <a:pt x="869" y="308"/>
                  <a:pt x="931" y="308"/>
                </a:cubicBezTo>
                <a:close/>
                <a:moveTo>
                  <a:pt x="1031" y="344"/>
                </a:moveTo>
                <a:lnTo>
                  <a:pt x="831" y="344"/>
                </a:lnTo>
                <a:lnTo>
                  <a:pt x="831" y="343"/>
                </a:lnTo>
                <a:cubicBezTo>
                  <a:pt x="806" y="343"/>
                  <a:pt x="782" y="352"/>
                  <a:pt x="763" y="366"/>
                </a:cubicBezTo>
                <a:cubicBezTo>
                  <a:pt x="792" y="370"/>
                  <a:pt x="821" y="379"/>
                  <a:pt x="847" y="393"/>
                </a:cubicBezTo>
                <a:cubicBezTo>
                  <a:pt x="877" y="406"/>
                  <a:pt x="903" y="426"/>
                  <a:pt x="925" y="450"/>
                </a:cubicBezTo>
                <a:cubicBezTo>
                  <a:pt x="963" y="494"/>
                  <a:pt x="981" y="548"/>
                  <a:pt x="974" y="603"/>
                </a:cubicBezTo>
                <a:lnTo>
                  <a:pt x="974" y="603"/>
                </a:lnTo>
                <a:lnTo>
                  <a:pt x="974" y="603"/>
                </a:lnTo>
                <a:lnTo>
                  <a:pt x="962" y="689"/>
                </a:lnTo>
                <a:lnTo>
                  <a:pt x="1015" y="689"/>
                </a:lnTo>
                <a:cubicBezTo>
                  <a:pt x="1076" y="689"/>
                  <a:pt x="1114" y="637"/>
                  <a:pt x="1126" y="575"/>
                </a:cubicBezTo>
                <a:lnTo>
                  <a:pt x="1142" y="456"/>
                </a:lnTo>
                <a:cubicBezTo>
                  <a:pt x="1149" y="395"/>
                  <a:pt x="1092" y="344"/>
                  <a:pt x="1031" y="344"/>
                </a:cubicBezTo>
                <a:close/>
                <a:moveTo>
                  <a:pt x="756" y="184"/>
                </a:moveTo>
                <a:cubicBezTo>
                  <a:pt x="756" y="286"/>
                  <a:pt x="676" y="369"/>
                  <a:pt x="577" y="369"/>
                </a:cubicBezTo>
                <a:cubicBezTo>
                  <a:pt x="478" y="369"/>
                  <a:pt x="398" y="286"/>
                  <a:pt x="398" y="184"/>
                </a:cubicBezTo>
                <a:cubicBezTo>
                  <a:pt x="398" y="82"/>
                  <a:pt x="478" y="0"/>
                  <a:pt x="577" y="0"/>
                </a:cubicBezTo>
                <a:cubicBezTo>
                  <a:pt x="676" y="0"/>
                  <a:pt x="756" y="82"/>
                  <a:pt x="756" y="184"/>
                </a:cubicBezTo>
                <a:close/>
              </a:path>
            </a:pathLst>
          </a:custGeom>
          <a:solidFill>
            <a:schemeClr val="bg1">
              <a:lumMod val="95000"/>
            </a:schemeClr>
          </a:solidFill>
          <a:ln>
            <a:noFill/>
          </a:ln>
        </p:spPr>
        <p:txBody>
          <a:bodyPr vert="horz" wrap="square" lIns="68571" tIns="34285" rIns="68571" bIns="34285"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lumMod val="95000"/>
                </a:schemeClr>
              </a:solidFill>
              <a:effectLst/>
              <a:uLnTx/>
              <a:uFillTx/>
              <a:latin typeface="+mn-lt"/>
              <a:ea typeface="+mn-ea"/>
              <a:cs typeface="+mn-cs"/>
            </a:endParaRPr>
          </a:p>
        </p:txBody>
      </p:sp>
      <p:sp>
        <p:nvSpPr>
          <p:cNvPr id="14" name="Freeform 17"/>
          <p:cNvSpPr>
            <a:spLocks noEditPoints="1"/>
          </p:cNvSpPr>
          <p:nvPr/>
        </p:nvSpPr>
        <p:spPr bwMode="auto">
          <a:xfrm>
            <a:off x="7043738" y="3475038"/>
            <a:ext cx="525463" cy="527050"/>
          </a:xfrm>
          <a:custGeom>
            <a:avLst/>
            <a:gdLst>
              <a:gd name="T0" fmla="*/ 504 w 1008"/>
              <a:gd name="T1" fmla="*/ 1009 h 1009"/>
              <a:gd name="T2" fmla="*/ 0 w 1008"/>
              <a:gd name="T3" fmla="*/ 504 h 1009"/>
              <a:gd name="T4" fmla="*/ 504 w 1008"/>
              <a:gd name="T5" fmla="*/ 0 h 1009"/>
              <a:gd name="T6" fmla="*/ 1008 w 1008"/>
              <a:gd name="T7" fmla="*/ 504 h 1009"/>
              <a:gd name="T8" fmla="*/ 504 w 1008"/>
              <a:gd name="T9" fmla="*/ 1009 h 1009"/>
              <a:gd name="T10" fmla="*/ 725 w 1008"/>
              <a:gd name="T11" fmla="*/ 769 h 1009"/>
              <a:gd name="T12" fmla="*/ 725 w 1008"/>
              <a:gd name="T13" fmla="*/ 769 h 1009"/>
              <a:gd name="T14" fmla="*/ 538 w 1008"/>
              <a:gd name="T15" fmla="*/ 586 h 1009"/>
              <a:gd name="T16" fmla="*/ 504 w 1008"/>
              <a:gd name="T17" fmla="*/ 592 h 1009"/>
              <a:gd name="T18" fmla="*/ 416 w 1008"/>
              <a:gd name="T19" fmla="*/ 504 h 1009"/>
              <a:gd name="T20" fmla="*/ 456 w 1008"/>
              <a:gd name="T21" fmla="*/ 431 h 1009"/>
              <a:gd name="T22" fmla="*/ 456 w 1008"/>
              <a:gd name="T23" fmla="*/ 179 h 1009"/>
              <a:gd name="T24" fmla="*/ 553 w 1008"/>
              <a:gd name="T25" fmla="*/ 179 h 1009"/>
              <a:gd name="T26" fmla="*/ 553 w 1008"/>
              <a:gd name="T27" fmla="*/ 431 h 1009"/>
              <a:gd name="T28" fmla="*/ 592 w 1008"/>
              <a:gd name="T29" fmla="*/ 504 h 1009"/>
              <a:gd name="T30" fmla="*/ 586 w 1008"/>
              <a:gd name="T31" fmla="*/ 536 h 1009"/>
              <a:gd name="T32" fmla="*/ 774 w 1008"/>
              <a:gd name="T33" fmla="*/ 719 h 1009"/>
              <a:gd name="T34" fmla="*/ 725 w 1008"/>
              <a:gd name="T35" fmla="*/ 769 h 1009"/>
              <a:gd name="T36" fmla="*/ 168 w 1008"/>
              <a:gd name="T37" fmla="*/ 471 h 1009"/>
              <a:gd name="T38" fmla="*/ 168 w 1008"/>
              <a:gd name="T39" fmla="*/ 471 h 1009"/>
              <a:gd name="T40" fmla="*/ 234 w 1008"/>
              <a:gd name="T41" fmla="*/ 471 h 1009"/>
              <a:gd name="T42" fmla="*/ 234 w 1008"/>
              <a:gd name="T43" fmla="*/ 538 h 1009"/>
              <a:gd name="T44" fmla="*/ 168 w 1008"/>
              <a:gd name="T45" fmla="*/ 538 h 1009"/>
              <a:gd name="T46" fmla="*/ 168 w 1008"/>
              <a:gd name="T47" fmla="*/ 471 h 1009"/>
              <a:gd name="T48" fmla="*/ 774 w 1008"/>
              <a:gd name="T49" fmla="*/ 471 h 1009"/>
              <a:gd name="T50" fmla="*/ 774 w 1008"/>
              <a:gd name="T51" fmla="*/ 471 h 1009"/>
              <a:gd name="T52" fmla="*/ 840 w 1008"/>
              <a:gd name="T53" fmla="*/ 471 h 1009"/>
              <a:gd name="T54" fmla="*/ 840 w 1008"/>
              <a:gd name="T55" fmla="*/ 538 h 1009"/>
              <a:gd name="T56" fmla="*/ 774 w 1008"/>
              <a:gd name="T57" fmla="*/ 538 h 1009"/>
              <a:gd name="T58" fmla="*/ 774 w 1008"/>
              <a:gd name="T59" fmla="*/ 471 h 1009"/>
              <a:gd name="T60" fmla="*/ 470 w 1008"/>
              <a:gd name="T61" fmla="*/ 840 h 1009"/>
              <a:gd name="T62" fmla="*/ 470 w 1008"/>
              <a:gd name="T63" fmla="*/ 840 h 1009"/>
              <a:gd name="T64" fmla="*/ 470 w 1008"/>
              <a:gd name="T65" fmla="*/ 775 h 1009"/>
              <a:gd name="T66" fmla="*/ 538 w 1008"/>
              <a:gd name="T67" fmla="*/ 775 h 1009"/>
              <a:gd name="T68" fmla="*/ 538 w 1008"/>
              <a:gd name="T69" fmla="*/ 840 h 1009"/>
              <a:gd name="T70" fmla="*/ 470 w 1008"/>
              <a:gd name="T71" fmla="*/ 840 h 1009"/>
              <a:gd name="T72" fmla="*/ 504 w 1008"/>
              <a:gd name="T73" fmla="*/ 912 h 1009"/>
              <a:gd name="T74" fmla="*/ 504 w 1008"/>
              <a:gd name="T75" fmla="*/ 912 h 1009"/>
              <a:gd name="T76" fmla="*/ 912 w 1008"/>
              <a:gd name="T77" fmla="*/ 504 h 1009"/>
              <a:gd name="T78" fmla="*/ 504 w 1008"/>
              <a:gd name="T79" fmla="*/ 97 h 1009"/>
              <a:gd name="T80" fmla="*/ 96 w 1008"/>
              <a:gd name="T81" fmla="*/ 504 h 1009"/>
              <a:gd name="T82" fmla="*/ 504 w 1008"/>
              <a:gd name="T83" fmla="*/ 912 h 10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08" h="1009">
                <a:moveTo>
                  <a:pt x="504" y="1009"/>
                </a:moveTo>
                <a:cubicBezTo>
                  <a:pt x="226" y="1009"/>
                  <a:pt x="0" y="783"/>
                  <a:pt x="0" y="504"/>
                </a:cubicBezTo>
                <a:cubicBezTo>
                  <a:pt x="0" y="226"/>
                  <a:pt x="226" y="0"/>
                  <a:pt x="504" y="0"/>
                </a:cubicBezTo>
                <a:cubicBezTo>
                  <a:pt x="782" y="0"/>
                  <a:pt x="1008" y="226"/>
                  <a:pt x="1008" y="504"/>
                </a:cubicBezTo>
                <a:cubicBezTo>
                  <a:pt x="1008" y="783"/>
                  <a:pt x="782" y="1009"/>
                  <a:pt x="504" y="1009"/>
                </a:cubicBezTo>
                <a:close/>
                <a:moveTo>
                  <a:pt x="725" y="769"/>
                </a:moveTo>
                <a:lnTo>
                  <a:pt x="725" y="769"/>
                </a:lnTo>
                <a:lnTo>
                  <a:pt x="538" y="586"/>
                </a:lnTo>
                <a:cubicBezTo>
                  <a:pt x="528" y="590"/>
                  <a:pt x="516" y="592"/>
                  <a:pt x="504" y="592"/>
                </a:cubicBezTo>
                <a:cubicBezTo>
                  <a:pt x="455" y="592"/>
                  <a:pt x="416" y="553"/>
                  <a:pt x="416" y="504"/>
                </a:cubicBezTo>
                <a:cubicBezTo>
                  <a:pt x="416" y="474"/>
                  <a:pt x="432" y="447"/>
                  <a:pt x="456" y="431"/>
                </a:cubicBezTo>
                <a:lnTo>
                  <a:pt x="456" y="179"/>
                </a:lnTo>
                <a:cubicBezTo>
                  <a:pt x="456" y="115"/>
                  <a:pt x="553" y="115"/>
                  <a:pt x="553" y="179"/>
                </a:cubicBezTo>
                <a:lnTo>
                  <a:pt x="553" y="431"/>
                </a:lnTo>
                <a:cubicBezTo>
                  <a:pt x="576" y="447"/>
                  <a:pt x="592" y="474"/>
                  <a:pt x="592" y="504"/>
                </a:cubicBezTo>
                <a:cubicBezTo>
                  <a:pt x="592" y="516"/>
                  <a:pt x="590" y="526"/>
                  <a:pt x="586" y="536"/>
                </a:cubicBezTo>
                <a:lnTo>
                  <a:pt x="774" y="719"/>
                </a:lnTo>
                <a:cubicBezTo>
                  <a:pt x="806" y="751"/>
                  <a:pt x="758" y="801"/>
                  <a:pt x="725" y="769"/>
                </a:cubicBezTo>
                <a:close/>
                <a:moveTo>
                  <a:pt x="168" y="471"/>
                </a:moveTo>
                <a:lnTo>
                  <a:pt x="168" y="471"/>
                </a:lnTo>
                <a:lnTo>
                  <a:pt x="234" y="471"/>
                </a:lnTo>
                <a:cubicBezTo>
                  <a:pt x="278" y="471"/>
                  <a:pt x="278" y="538"/>
                  <a:pt x="234" y="538"/>
                </a:cubicBezTo>
                <a:lnTo>
                  <a:pt x="168" y="538"/>
                </a:lnTo>
                <a:cubicBezTo>
                  <a:pt x="123" y="538"/>
                  <a:pt x="123" y="471"/>
                  <a:pt x="168" y="471"/>
                </a:cubicBezTo>
                <a:close/>
                <a:moveTo>
                  <a:pt x="774" y="471"/>
                </a:moveTo>
                <a:lnTo>
                  <a:pt x="774" y="471"/>
                </a:lnTo>
                <a:lnTo>
                  <a:pt x="840" y="471"/>
                </a:lnTo>
                <a:cubicBezTo>
                  <a:pt x="885" y="471"/>
                  <a:pt x="885" y="538"/>
                  <a:pt x="840" y="538"/>
                </a:cubicBezTo>
                <a:lnTo>
                  <a:pt x="774" y="538"/>
                </a:lnTo>
                <a:cubicBezTo>
                  <a:pt x="730" y="538"/>
                  <a:pt x="730" y="471"/>
                  <a:pt x="774" y="471"/>
                </a:cubicBezTo>
                <a:close/>
                <a:moveTo>
                  <a:pt x="470" y="840"/>
                </a:moveTo>
                <a:lnTo>
                  <a:pt x="470" y="840"/>
                </a:lnTo>
                <a:lnTo>
                  <a:pt x="470" y="775"/>
                </a:lnTo>
                <a:cubicBezTo>
                  <a:pt x="470" y="730"/>
                  <a:pt x="538" y="730"/>
                  <a:pt x="538" y="775"/>
                </a:cubicBezTo>
                <a:lnTo>
                  <a:pt x="538" y="840"/>
                </a:lnTo>
                <a:cubicBezTo>
                  <a:pt x="538" y="885"/>
                  <a:pt x="470" y="885"/>
                  <a:pt x="470" y="840"/>
                </a:cubicBezTo>
                <a:close/>
                <a:moveTo>
                  <a:pt x="504" y="912"/>
                </a:moveTo>
                <a:lnTo>
                  <a:pt x="504" y="912"/>
                </a:lnTo>
                <a:cubicBezTo>
                  <a:pt x="729" y="912"/>
                  <a:pt x="912" y="730"/>
                  <a:pt x="912" y="504"/>
                </a:cubicBezTo>
                <a:cubicBezTo>
                  <a:pt x="912" y="279"/>
                  <a:pt x="729" y="97"/>
                  <a:pt x="504" y="97"/>
                </a:cubicBezTo>
                <a:cubicBezTo>
                  <a:pt x="279" y="97"/>
                  <a:pt x="96" y="279"/>
                  <a:pt x="96" y="504"/>
                </a:cubicBezTo>
                <a:cubicBezTo>
                  <a:pt x="96" y="730"/>
                  <a:pt x="279" y="912"/>
                  <a:pt x="504" y="912"/>
                </a:cubicBezTo>
                <a:close/>
              </a:path>
            </a:pathLst>
          </a:custGeom>
          <a:solidFill>
            <a:schemeClr val="bg1">
              <a:lumMod val="95000"/>
            </a:schemeClr>
          </a:solidFill>
          <a:ln>
            <a:noFill/>
          </a:ln>
        </p:spPr>
        <p:txBody>
          <a:bodyPr vert="horz" wrap="square" lIns="68571" tIns="34285" rIns="68571" bIns="34285"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lumMod val="95000"/>
                </a:schemeClr>
              </a:solidFill>
              <a:effectLst/>
              <a:uLnTx/>
              <a:uFillTx/>
              <a:latin typeface="+mn-lt"/>
              <a:ea typeface="+mn-ea"/>
              <a:cs typeface="+mn-cs"/>
            </a:endParaRPr>
          </a:p>
        </p:txBody>
      </p:sp>
      <p:grpSp>
        <p:nvGrpSpPr>
          <p:cNvPr id="15" name="组合 14"/>
          <p:cNvGrpSpPr/>
          <p:nvPr/>
        </p:nvGrpSpPr>
        <p:grpSpPr>
          <a:xfrm>
            <a:off x="6421528" y="4525289"/>
            <a:ext cx="580038" cy="538318"/>
            <a:chOff x="5928340" y="670992"/>
            <a:chExt cx="506444" cy="470018"/>
          </a:xfrm>
          <a:solidFill>
            <a:schemeClr val="bg1">
              <a:lumMod val="95000"/>
            </a:schemeClr>
          </a:solidFill>
        </p:grpSpPr>
        <p:sp>
          <p:nvSpPr>
            <p:cNvPr id="16" name="Freeform 36"/>
            <p:cNvSpPr>
              <a:spLocks noEditPoints="1"/>
            </p:cNvSpPr>
            <p:nvPr/>
          </p:nvSpPr>
          <p:spPr bwMode="auto">
            <a:xfrm>
              <a:off x="5993909" y="670992"/>
              <a:ext cx="241151" cy="160240"/>
            </a:xfrm>
            <a:custGeom>
              <a:avLst/>
              <a:gdLst>
                <a:gd name="T0" fmla="*/ 133 w 372"/>
                <a:gd name="T1" fmla="*/ 185 h 247"/>
                <a:gd name="T2" fmla="*/ 118 w 372"/>
                <a:gd name="T3" fmla="*/ 152 h 247"/>
                <a:gd name="T4" fmla="*/ 136 w 372"/>
                <a:gd name="T5" fmla="*/ 115 h 247"/>
                <a:gd name="T6" fmla="*/ 180 w 372"/>
                <a:gd name="T7" fmla="*/ 100 h 247"/>
                <a:gd name="T8" fmla="*/ 180 w 372"/>
                <a:gd name="T9" fmla="*/ 84 h 247"/>
                <a:gd name="T10" fmla="*/ 205 w 372"/>
                <a:gd name="T11" fmla="*/ 84 h 247"/>
                <a:gd name="T12" fmla="*/ 205 w 372"/>
                <a:gd name="T13" fmla="*/ 99 h 247"/>
                <a:gd name="T14" fmla="*/ 246 w 372"/>
                <a:gd name="T15" fmla="*/ 114 h 247"/>
                <a:gd name="T16" fmla="*/ 263 w 372"/>
                <a:gd name="T17" fmla="*/ 152 h 247"/>
                <a:gd name="T18" fmla="*/ 221 w 372"/>
                <a:gd name="T19" fmla="*/ 152 h 247"/>
                <a:gd name="T20" fmla="*/ 215 w 372"/>
                <a:gd name="T21" fmla="*/ 136 h 247"/>
                <a:gd name="T22" fmla="*/ 167 w 372"/>
                <a:gd name="T23" fmla="*/ 134 h 247"/>
                <a:gd name="T24" fmla="*/ 167 w 372"/>
                <a:gd name="T25" fmla="*/ 156 h 247"/>
                <a:gd name="T26" fmla="*/ 217 w 372"/>
                <a:gd name="T27" fmla="*/ 171 h 247"/>
                <a:gd name="T28" fmla="*/ 251 w 372"/>
                <a:gd name="T29" fmla="*/ 188 h 247"/>
                <a:gd name="T30" fmla="*/ 266 w 372"/>
                <a:gd name="T31" fmla="*/ 223 h 247"/>
                <a:gd name="T32" fmla="*/ 265 w 372"/>
                <a:gd name="T33" fmla="*/ 234 h 247"/>
                <a:gd name="T34" fmla="*/ 259 w 372"/>
                <a:gd name="T35" fmla="*/ 246 h 247"/>
                <a:gd name="T36" fmla="*/ 222 w 372"/>
                <a:gd name="T37" fmla="*/ 230 h 247"/>
                <a:gd name="T38" fmla="*/ 217 w 372"/>
                <a:gd name="T39" fmla="*/ 217 h 247"/>
                <a:gd name="T40" fmla="*/ 133 w 372"/>
                <a:gd name="T41" fmla="*/ 185 h 247"/>
                <a:gd name="T42" fmla="*/ 191 w 372"/>
                <a:gd name="T43" fmla="*/ 39 h 247"/>
                <a:gd name="T44" fmla="*/ 83 w 372"/>
                <a:gd name="T45" fmla="*/ 83 h 247"/>
                <a:gd name="T46" fmla="*/ 39 w 372"/>
                <a:gd name="T47" fmla="*/ 191 h 247"/>
                <a:gd name="T48" fmla="*/ 44 w 372"/>
                <a:gd name="T49" fmla="*/ 231 h 247"/>
                <a:gd name="T50" fmla="*/ 9 w 372"/>
                <a:gd name="T51" fmla="*/ 247 h 247"/>
                <a:gd name="T52" fmla="*/ 0 w 372"/>
                <a:gd name="T53" fmla="*/ 191 h 247"/>
                <a:gd name="T54" fmla="*/ 56 w 372"/>
                <a:gd name="T55" fmla="*/ 56 h 247"/>
                <a:gd name="T56" fmla="*/ 191 w 372"/>
                <a:gd name="T57" fmla="*/ 0 h 247"/>
                <a:gd name="T58" fmla="*/ 326 w 372"/>
                <a:gd name="T59" fmla="*/ 56 h 247"/>
                <a:gd name="T60" fmla="*/ 372 w 372"/>
                <a:gd name="T61" fmla="*/ 132 h 247"/>
                <a:gd name="T62" fmla="*/ 339 w 372"/>
                <a:gd name="T63" fmla="*/ 152 h 247"/>
                <a:gd name="T64" fmla="*/ 299 w 372"/>
                <a:gd name="T65" fmla="*/ 83 h 247"/>
                <a:gd name="T66" fmla="*/ 191 w 372"/>
                <a:gd name="T67" fmla="*/ 39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2" h="247">
                  <a:moveTo>
                    <a:pt x="133" y="185"/>
                  </a:moveTo>
                  <a:cubicBezTo>
                    <a:pt x="123" y="177"/>
                    <a:pt x="118" y="166"/>
                    <a:pt x="118" y="152"/>
                  </a:cubicBezTo>
                  <a:cubicBezTo>
                    <a:pt x="118" y="136"/>
                    <a:pt x="124" y="124"/>
                    <a:pt x="136" y="115"/>
                  </a:cubicBezTo>
                  <a:cubicBezTo>
                    <a:pt x="147" y="105"/>
                    <a:pt x="160" y="100"/>
                    <a:pt x="180" y="100"/>
                  </a:cubicBezTo>
                  <a:cubicBezTo>
                    <a:pt x="180" y="84"/>
                    <a:pt x="180" y="84"/>
                    <a:pt x="180" y="84"/>
                  </a:cubicBezTo>
                  <a:cubicBezTo>
                    <a:pt x="205" y="84"/>
                    <a:pt x="205" y="84"/>
                    <a:pt x="205" y="84"/>
                  </a:cubicBezTo>
                  <a:cubicBezTo>
                    <a:pt x="205" y="99"/>
                    <a:pt x="205" y="99"/>
                    <a:pt x="205" y="99"/>
                  </a:cubicBezTo>
                  <a:cubicBezTo>
                    <a:pt x="224" y="100"/>
                    <a:pt x="235" y="104"/>
                    <a:pt x="246" y="114"/>
                  </a:cubicBezTo>
                  <a:cubicBezTo>
                    <a:pt x="257" y="123"/>
                    <a:pt x="262" y="136"/>
                    <a:pt x="263" y="152"/>
                  </a:cubicBezTo>
                  <a:cubicBezTo>
                    <a:pt x="221" y="152"/>
                    <a:pt x="221" y="152"/>
                    <a:pt x="221" y="152"/>
                  </a:cubicBezTo>
                  <a:cubicBezTo>
                    <a:pt x="220" y="145"/>
                    <a:pt x="218" y="140"/>
                    <a:pt x="215" y="136"/>
                  </a:cubicBezTo>
                  <a:cubicBezTo>
                    <a:pt x="208" y="128"/>
                    <a:pt x="176" y="128"/>
                    <a:pt x="167" y="134"/>
                  </a:cubicBezTo>
                  <a:cubicBezTo>
                    <a:pt x="161" y="139"/>
                    <a:pt x="160" y="151"/>
                    <a:pt x="167" y="156"/>
                  </a:cubicBezTo>
                  <a:cubicBezTo>
                    <a:pt x="175" y="162"/>
                    <a:pt x="205" y="167"/>
                    <a:pt x="217" y="171"/>
                  </a:cubicBezTo>
                  <a:cubicBezTo>
                    <a:pt x="232" y="176"/>
                    <a:pt x="244" y="181"/>
                    <a:pt x="251" y="188"/>
                  </a:cubicBezTo>
                  <a:cubicBezTo>
                    <a:pt x="261" y="197"/>
                    <a:pt x="266" y="208"/>
                    <a:pt x="266" y="223"/>
                  </a:cubicBezTo>
                  <a:cubicBezTo>
                    <a:pt x="266" y="227"/>
                    <a:pt x="266" y="231"/>
                    <a:pt x="265" y="234"/>
                  </a:cubicBezTo>
                  <a:cubicBezTo>
                    <a:pt x="263" y="238"/>
                    <a:pt x="261" y="242"/>
                    <a:pt x="259" y="246"/>
                  </a:cubicBezTo>
                  <a:cubicBezTo>
                    <a:pt x="247" y="240"/>
                    <a:pt x="235" y="235"/>
                    <a:pt x="222" y="230"/>
                  </a:cubicBezTo>
                  <a:cubicBezTo>
                    <a:pt x="223" y="225"/>
                    <a:pt x="221" y="220"/>
                    <a:pt x="217" y="217"/>
                  </a:cubicBezTo>
                  <a:cubicBezTo>
                    <a:pt x="200" y="204"/>
                    <a:pt x="158" y="207"/>
                    <a:pt x="133" y="185"/>
                  </a:cubicBezTo>
                  <a:close/>
                  <a:moveTo>
                    <a:pt x="191" y="39"/>
                  </a:moveTo>
                  <a:cubicBezTo>
                    <a:pt x="149" y="39"/>
                    <a:pt x="111" y="56"/>
                    <a:pt x="83" y="83"/>
                  </a:cubicBezTo>
                  <a:cubicBezTo>
                    <a:pt x="56" y="111"/>
                    <a:pt x="39" y="149"/>
                    <a:pt x="39" y="191"/>
                  </a:cubicBezTo>
                  <a:cubicBezTo>
                    <a:pt x="39" y="205"/>
                    <a:pt x="40" y="219"/>
                    <a:pt x="44" y="231"/>
                  </a:cubicBezTo>
                  <a:cubicBezTo>
                    <a:pt x="32" y="236"/>
                    <a:pt x="20" y="241"/>
                    <a:pt x="9" y="247"/>
                  </a:cubicBezTo>
                  <a:cubicBezTo>
                    <a:pt x="3" y="229"/>
                    <a:pt x="0" y="210"/>
                    <a:pt x="0" y="191"/>
                  </a:cubicBezTo>
                  <a:cubicBezTo>
                    <a:pt x="0" y="138"/>
                    <a:pt x="22" y="91"/>
                    <a:pt x="56" y="56"/>
                  </a:cubicBezTo>
                  <a:cubicBezTo>
                    <a:pt x="91" y="22"/>
                    <a:pt x="138" y="0"/>
                    <a:pt x="191" y="0"/>
                  </a:cubicBezTo>
                  <a:cubicBezTo>
                    <a:pt x="244" y="0"/>
                    <a:pt x="291" y="22"/>
                    <a:pt x="326" y="56"/>
                  </a:cubicBezTo>
                  <a:cubicBezTo>
                    <a:pt x="347" y="77"/>
                    <a:pt x="363" y="103"/>
                    <a:pt x="372" y="132"/>
                  </a:cubicBezTo>
                  <a:cubicBezTo>
                    <a:pt x="361" y="138"/>
                    <a:pt x="349" y="145"/>
                    <a:pt x="339" y="152"/>
                  </a:cubicBezTo>
                  <a:cubicBezTo>
                    <a:pt x="332" y="126"/>
                    <a:pt x="318" y="102"/>
                    <a:pt x="299" y="83"/>
                  </a:cubicBezTo>
                  <a:cubicBezTo>
                    <a:pt x="271" y="56"/>
                    <a:pt x="233" y="39"/>
                    <a:pt x="191"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9" tIns="34295" rIns="68589" bIns="34295"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95000"/>
                  </a:schemeClr>
                </a:solidFill>
                <a:effectLst/>
                <a:uLnTx/>
                <a:uFillTx/>
                <a:latin typeface="+mn-lt"/>
                <a:ea typeface="+mn-ea"/>
                <a:cs typeface="+mn-cs"/>
              </a:endParaRPr>
            </a:p>
          </p:txBody>
        </p:sp>
        <p:sp>
          <p:nvSpPr>
            <p:cNvPr id="17" name="Freeform 37"/>
            <p:cNvSpPr>
              <a:spLocks noEditPoints="1"/>
            </p:cNvSpPr>
            <p:nvPr/>
          </p:nvSpPr>
          <p:spPr bwMode="auto">
            <a:xfrm>
              <a:off x="6183208" y="766203"/>
              <a:ext cx="251576" cy="263409"/>
            </a:xfrm>
            <a:custGeom>
              <a:avLst/>
              <a:gdLst>
                <a:gd name="T0" fmla="*/ 41 w 388"/>
                <a:gd name="T1" fmla="*/ 59 h 406"/>
                <a:gd name="T2" fmla="*/ 185 w 388"/>
                <a:gd name="T3" fmla="*/ 0 h 406"/>
                <a:gd name="T4" fmla="*/ 329 w 388"/>
                <a:gd name="T5" fmla="*/ 59 h 406"/>
                <a:gd name="T6" fmla="*/ 388 w 388"/>
                <a:gd name="T7" fmla="*/ 203 h 406"/>
                <a:gd name="T8" fmla="*/ 329 w 388"/>
                <a:gd name="T9" fmla="*/ 347 h 406"/>
                <a:gd name="T10" fmla="*/ 185 w 388"/>
                <a:gd name="T11" fmla="*/ 406 h 406"/>
                <a:gd name="T12" fmla="*/ 111 w 388"/>
                <a:gd name="T13" fmla="*/ 393 h 406"/>
                <a:gd name="T14" fmla="*/ 116 w 388"/>
                <a:gd name="T15" fmla="*/ 342 h 406"/>
                <a:gd name="T16" fmla="*/ 36 w 388"/>
                <a:gd name="T17" fmla="*/ 149 h 406"/>
                <a:gd name="T18" fmla="*/ 0 w 388"/>
                <a:gd name="T19" fmla="*/ 119 h 406"/>
                <a:gd name="T20" fmla="*/ 41 w 388"/>
                <a:gd name="T21" fmla="*/ 59 h 406"/>
                <a:gd name="T22" fmla="*/ 123 w 388"/>
                <a:gd name="T23" fmla="*/ 197 h 406"/>
                <a:gd name="T24" fmla="*/ 107 w 388"/>
                <a:gd name="T25" fmla="*/ 161 h 406"/>
                <a:gd name="T26" fmla="*/ 126 w 388"/>
                <a:gd name="T27" fmla="*/ 121 h 406"/>
                <a:gd name="T28" fmla="*/ 173 w 388"/>
                <a:gd name="T29" fmla="*/ 105 h 406"/>
                <a:gd name="T30" fmla="*/ 173 w 388"/>
                <a:gd name="T31" fmla="*/ 88 h 406"/>
                <a:gd name="T32" fmla="*/ 200 w 388"/>
                <a:gd name="T33" fmla="*/ 88 h 406"/>
                <a:gd name="T34" fmla="*/ 200 w 388"/>
                <a:gd name="T35" fmla="*/ 104 h 406"/>
                <a:gd name="T36" fmla="*/ 244 w 388"/>
                <a:gd name="T37" fmla="*/ 120 h 406"/>
                <a:gd name="T38" fmla="*/ 262 w 388"/>
                <a:gd name="T39" fmla="*/ 161 h 406"/>
                <a:gd name="T40" fmla="*/ 217 w 388"/>
                <a:gd name="T41" fmla="*/ 161 h 406"/>
                <a:gd name="T42" fmla="*/ 211 w 388"/>
                <a:gd name="T43" fmla="*/ 144 h 406"/>
                <a:gd name="T44" fmla="*/ 160 w 388"/>
                <a:gd name="T45" fmla="*/ 142 h 406"/>
                <a:gd name="T46" fmla="*/ 159 w 388"/>
                <a:gd name="T47" fmla="*/ 165 h 406"/>
                <a:gd name="T48" fmla="*/ 213 w 388"/>
                <a:gd name="T49" fmla="*/ 181 h 406"/>
                <a:gd name="T50" fmla="*/ 250 w 388"/>
                <a:gd name="T51" fmla="*/ 200 h 406"/>
                <a:gd name="T52" fmla="*/ 265 w 388"/>
                <a:gd name="T53" fmla="*/ 237 h 406"/>
                <a:gd name="T54" fmla="*/ 248 w 388"/>
                <a:gd name="T55" fmla="*/ 279 h 406"/>
                <a:gd name="T56" fmla="*/ 198 w 388"/>
                <a:gd name="T57" fmla="*/ 296 h 406"/>
                <a:gd name="T58" fmla="*/ 198 w 388"/>
                <a:gd name="T59" fmla="*/ 318 h 406"/>
                <a:gd name="T60" fmla="*/ 172 w 388"/>
                <a:gd name="T61" fmla="*/ 318 h 406"/>
                <a:gd name="T62" fmla="*/ 172 w 388"/>
                <a:gd name="T63" fmla="*/ 296 h 406"/>
                <a:gd name="T64" fmla="*/ 123 w 388"/>
                <a:gd name="T65" fmla="*/ 279 h 406"/>
                <a:gd name="T66" fmla="*/ 105 w 388"/>
                <a:gd name="T67" fmla="*/ 233 h 406"/>
                <a:gd name="T68" fmla="*/ 152 w 388"/>
                <a:gd name="T69" fmla="*/ 233 h 406"/>
                <a:gd name="T70" fmla="*/ 158 w 388"/>
                <a:gd name="T71" fmla="*/ 254 h 406"/>
                <a:gd name="T72" fmla="*/ 212 w 388"/>
                <a:gd name="T73" fmla="*/ 256 h 406"/>
                <a:gd name="T74" fmla="*/ 213 w 388"/>
                <a:gd name="T75" fmla="*/ 231 h 406"/>
                <a:gd name="T76" fmla="*/ 123 w 388"/>
                <a:gd name="T77" fmla="*/ 197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8" h="406">
                  <a:moveTo>
                    <a:pt x="41" y="59"/>
                  </a:moveTo>
                  <a:cubicBezTo>
                    <a:pt x="78" y="22"/>
                    <a:pt x="129" y="0"/>
                    <a:pt x="185" y="0"/>
                  </a:cubicBezTo>
                  <a:cubicBezTo>
                    <a:pt x="241" y="0"/>
                    <a:pt x="292" y="22"/>
                    <a:pt x="329" y="59"/>
                  </a:cubicBezTo>
                  <a:cubicBezTo>
                    <a:pt x="366" y="96"/>
                    <a:pt x="388" y="147"/>
                    <a:pt x="388" y="203"/>
                  </a:cubicBezTo>
                  <a:cubicBezTo>
                    <a:pt x="388" y="259"/>
                    <a:pt x="366" y="310"/>
                    <a:pt x="329" y="347"/>
                  </a:cubicBezTo>
                  <a:cubicBezTo>
                    <a:pt x="292" y="384"/>
                    <a:pt x="241" y="406"/>
                    <a:pt x="185" y="406"/>
                  </a:cubicBezTo>
                  <a:cubicBezTo>
                    <a:pt x="159" y="406"/>
                    <a:pt x="134" y="401"/>
                    <a:pt x="111" y="393"/>
                  </a:cubicBezTo>
                  <a:cubicBezTo>
                    <a:pt x="114" y="376"/>
                    <a:pt x="116" y="359"/>
                    <a:pt x="116" y="342"/>
                  </a:cubicBezTo>
                  <a:cubicBezTo>
                    <a:pt x="116" y="270"/>
                    <a:pt x="87" y="200"/>
                    <a:pt x="36" y="149"/>
                  </a:cubicBezTo>
                  <a:cubicBezTo>
                    <a:pt x="25" y="138"/>
                    <a:pt x="13" y="128"/>
                    <a:pt x="0" y="119"/>
                  </a:cubicBezTo>
                  <a:cubicBezTo>
                    <a:pt x="10" y="96"/>
                    <a:pt x="24" y="76"/>
                    <a:pt x="41" y="59"/>
                  </a:cubicBezTo>
                  <a:close/>
                  <a:moveTo>
                    <a:pt x="123" y="197"/>
                  </a:moveTo>
                  <a:cubicBezTo>
                    <a:pt x="112" y="188"/>
                    <a:pt x="107" y="176"/>
                    <a:pt x="107" y="161"/>
                  </a:cubicBezTo>
                  <a:cubicBezTo>
                    <a:pt x="107" y="144"/>
                    <a:pt x="113" y="131"/>
                    <a:pt x="126" y="121"/>
                  </a:cubicBezTo>
                  <a:cubicBezTo>
                    <a:pt x="138" y="111"/>
                    <a:pt x="152" y="105"/>
                    <a:pt x="173" y="105"/>
                  </a:cubicBezTo>
                  <a:cubicBezTo>
                    <a:pt x="173" y="88"/>
                    <a:pt x="173" y="88"/>
                    <a:pt x="173" y="88"/>
                  </a:cubicBezTo>
                  <a:cubicBezTo>
                    <a:pt x="200" y="88"/>
                    <a:pt x="200" y="88"/>
                    <a:pt x="200" y="88"/>
                  </a:cubicBezTo>
                  <a:cubicBezTo>
                    <a:pt x="200" y="104"/>
                    <a:pt x="200" y="104"/>
                    <a:pt x="200" y="104"/>
                  </a:cubicBezTo>
                  <a:cubicBezTo>
                    <a:pt x="220" y="105"/>
                    <a:pt x="233" y="110"/>
                    <a:pt x="244" y="120"/>
                  </a:cubicBezTo>
                  <a:cubicBezTo>
                    <a:pt x="255" y="130"/>
                    <a:pt x="261" y="143"/>
                    <a:pt x="262" y="161"/>
                  </a:cubicBezTo>
                  <a:cubicBezTo>
                    <a:pt x="217" y="161"/>
                    <a:pt x="217" y="161"/>
                    <a:pt x="217" y="161"/>
                  </a:cubicBezTo>
                  <a:cubicBezTo>
                    <a:pt x="216" y="154"/>
                    <a:pt x="214" y="148"/>
                    <a:pt x="211" y="144"/>
                  </a:cubicBezTo>
                  <a:cubicBezTo>
                    <a:pt x="203" y="135"/>
                    <a:pt x="168" y="135"/>
                    <a:pt x="160" y="142"/>
                  </a:cubicBezTo>
                  <a:cubicBezTo>
                    <a:pt x="152" y="147"/>
                    <a:pt x="152" y="160"/>
                    <a:pt x="159" y="165"/>
                  </a:cubicBezTo>
                  <a:cubicBezTo>
                    <a:pt x="168" y="172"/>
                    <a:pt x="200" y="177"/>
                    <a:pt x="213" y="181"/>
                  </a:cubicBezTo>
                  <a:cubicBezTo>
                    <a:pt x="229" y="186"/>
                    <a:pt x="242" y="193"/>
                    <a:pt x="250" y="200"/>
                  </a:cubicBezTo>
                  <a:cubicBezTo>
                    <a:pt x="260" y="209"/>
                    <a:pt x="265" y="221"/>
                    <a:pt x="265" y="237"/>
                  </a:cubicBezTo>
                  <a:cubicBezTo>
                    <a:pt x="265" y="256"/>
                    <a:pt x="260" y="270"/>
                    <a:pt x="248" y="279"/>
                  </a:cubicBezTo>
                  <a:cubicBezTo>
                    <a:pt x="236" y="289"/>
                    <a:pt x="222" y="295"/>
                    <a:pt x="198" y="296"/>
                  </a:cubicBezTo>
                  <a:cubicBezTo>
                    <a:pt x="198" y="318"/>
                    <a:pt x="198" y="318"/>
                    <a:pt x="198" y="318"/>
                  </a:cubicBezTo>
                  <a:cubicBezTo>
                    <a:pt x="172" y="318"/>
                    <a:pt x="172" y="318"/>
                    <a:pt x="172" y="318"/>
                  </a:cubicBezTo>
                  <a:cubicBezTo>
                    <a:pt x="172" y="296"/>
                    <a:pt x="172" y="296"/>
                    <a:pt x="172" y="296"/>
                  </a:cubicBezTo>
                  <a:cubicBezTo>
                    <a:pt x="150" y="295"/>
                    <a:pt x="136" y="290"/>
                    <a:pt x="123" y="279"/>
                  </a:cubicBezTo>
                  <a:cubicBezTo>
                    <a:pt x="111" y="268"/>
                    <a:pt x="105" y="252"/>
                    <a:pt x="105" y="233"/>
                  </a:cubicBezTo>
                  <a:cubicBezTo>
                    <a:pt x="152" y="233"/>
                    <a:pt x="152" y="233"/>
                    <a:pt x="152" y="233"/>
                  </a:cubicBezTo>
                  <a:cubicBezTo>
                    <a:pt x="153" y="243"/>
                    <a:pt x="155" y="250"/>
                    <a:pt x="158" y="254"/>
                  </a:cubicBezTo>
                  <a:cubicBezTo>
                    <a:pt x="167" y="265"/>
                    <a:pt x="203" y="263"/>
                    <a:pt x="212" y="256"/>
                  </a:cubicBezTo>
                  <a:cubicBezTo>
                    <a:pt x="220" y="251"/>
                    <a:pt x="221" y="237"/>
                    <a:pt x="213" y="231"/>
                  </a:cubicBezTo>
                  <a:cubicBezTo>
                    <a:pt x="195" y="216"/>
                    <a:pt x="150" y="220"/>
                    <a:pt x="123" y="19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9" tIns="34295" rIns="68589" bIns="34295"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95000"/>
                  </a:schemeClr>
                </a:solidFill>
                <a:effectLst/>
                <a:uLnTx/>
                <a:uFillTx/>
                <a:latin typeface="+mn-lt"/>
                <a:ea typeface="+mn-ea"/>
                <a:cs typeface="+mn-cs"/>
              </a:endParaRPr>
            </a:p>
          </p:txBody>
        </p:sp>
        <p:sp>
          <p:nvSpPr>
            <p:cNvPr id="18" name="Freeform 38"/>
            <p:cNvSpPr>
              <a:spLocks noEditPoints="1"/>
            </p:cNvSpPr>
            <p:nvPr/>
          </p:nvSpPr>
          <p:spPr bwMode="auto">
            <a:xfrm>
              <a:off x="5928340" y="836444"/>
              <a:ext cx="304799" cy="304566"/>
            </a:xfrm>
            <a:custGeom>
              <a:avLst/>
              <a:gdLst>
                <a:gd name="T0" fmla="*/ 235 w 470"/>
                <a:gd name="T1" fmla="*/ 57 h 470"/>
                <a:gd name="T2" fmla="*/ 109 w 470"/>
                <a:gd name="T3" fmla="*/ 109 h 470"/>
                <a:gd name="T4" fmla="*/ 57 w 470"/>
                <a:gd name="T5" fmla="*/ 235 h 470"/>
                <a:gd name="T6" fmla="*/ 109 w 470"/>
                <a:gd name="T7" fmla="*/ 361 h 470"/>
                <a:gd name="T8" fmla="*/ 235 w 470"/>
                <a:gd name="T9" fmla="*/ 413 h 470"/>
                <a:gd name="T10" fmla="*/ 361 w 470"/>
                <a:gd name="T11" fmla="*/ 361 h 470"/>
                <a:gd name="T12" fmla="*/ 413 w 470"/>
                <a:gd name="T13" fmla="*/ 235 h 470"/>
                <a:gd name="T14" fmla="*/ 361 w 470"/>
                <a:gd name="T15" fmla="*/ 109 h 470"/>
                <a:gd name="T16" fmla="*/ 235 w 470"/>
                <a:gd name="T17" fmla="*/ 57 h 470"/>
                <a:gd name="T18" fmla="*/ 170 w 470"/>
                <a:gd name="T19" fmla="*/ 228 h 470"/>
                <a:gd name="T20" fmla="*/ 154 w 470"/>
                <a:gd name="T21" fmla="*/ 191 h 470"/>
                <a:gd name="T22" fmla="*/ 173 w 470"/>
                <a:gd name="T23" fmla="*/ 149 h 470"/>
                <a:gd name="T24" fmla="*/ 222 w 470"/>
                <a:gd name="T25" fmla="*/ 132 h 470"/>
                <a:gd name="T26" fmla="*/ 222 w 470"/>
                <a:gd name="T27" fmla="*/ 114 h 470"/>
                <a:gd name="T28" fmla="*/ 251 w 470"/>
                <a:gd name="T29" fmla="*/ 114 h 470"/>
                <a:gd name="T30" fmla="*/ 251 w 470"/>
                <a:gd name="T31" fmla="*/ 132 h 470"/>
                <a:gd name="T32" fmla="*/ 296 w 470"/>
                <a:gd name="T33" fmla="*/ 148 h 470"/>
                <a:gd name="T34" fmla="*/ 314 w 470"/>
                <a:gd name="T35" fmla="*/ 190 h 470"/>
                <a:gd name="T36" fmla="*/ 267 w 470"/>
                <a:gd name="T37" fmla="*/ 190 h 470"/>
                <a:gd name="T38" fmla="*/ 262 w 470"/>
                <a:gd name="T39" fmla="*/ 173 h 470"/>
                <a:gd name="T40" fmla="*/ 208 w 470"/>
                <a:gd name="T41" fmla="*/ 171 h 470"/>
                <a:gd name="T42" fmla="*/ 208 w 470"/>
                <a:gd name="T43" fmla="*/ 196 h 470"/>
                <a:gd name="T44" fmla="*/ 264 w 470"/>
                <a:gd name="T45" fmla="*/ 212 h 470"/>
                <a:gd name="T46" fmla="*/ 302 w 470"/>
                <a:gd name="T47" fmla="*/ 231 h 470"/>
                <a:gd name="T48" fmla="*/ 318 w 470"/>
                <a:gd name="T49" fmla="*/ 271 h 470"/>
                <a:gd name="T50" fmla="*/ 300 w 470"/>
                <a:gd name="T51" fmla="*/ 314 h 470"/>
                <a:gd name="T52" fmla="*/ 248 w 470"/>
                <a:gd name="T53" fmla="*/ 333 h 470"/>
                <a:gd name="T54" fmla="*/ 248 w 470"/>
                <a:gd name="T55" fmla="*/ 355 h 470"/>
                <a:gd name="T56" fmla="*/ 219 w 470"/>
                <a:gd name="T57" fmla="*/ 355 h 470"/>
                <a:gd name="T58" fmla="*/ 219 w 470"/>
                <a:gd name="T59" fmla="*/ 333 h 470"/>
                <a:gd name="T60" fmla="*/ 171 w 470"/>
                <a:gd name="T61" fmla="*/ 313 h 470"/>
                <a:gd name="T62" fmla="*/ 151 w 470"/>
                <a:gd name="T63" fmla="*/ 266 h 470"/>
                <a:gd name="T64" fmla="*/ 201 w 470"/>
                <a:gd name="T65" fmla="*/ 266 h 470"/>
                <a:gd name="T66" fmla="*/ 207 w 470"/>
                <a:gd name="T67" fmla="*/ 288 h 470"/>
                <a:gd name="T68" fmla="*/ 263 w 470"/>
                <a:gd name="T69" fmla="*/ 290 h 470"/>
                <a:gd name="T70" fmla="*/ 264 w 470"/>
                <a:gd name="T71" fmla="*/ 264 h 470"/>
                <a:gd name="T72" fmla="*/ 170 w 470"/>
                <a:gd name="T73" fmla="*/ 228 h 470"/>
                <a:gd name="T74" fmla="*/ 69 w 470"/>
                <a:gd name="T75" fmla="*/ 69 h 470"/>
                <a:gd name="T76" fmla="*/ 235 w 470"/>
                <a:gd name="T77" fmla="*/ 0 h 470"/>
                <a:gd name="T78" fmla="*/ 401 w 470"/>
                <a:gd name="T79" fmla="*/ 69 h 470"/>
                <a:gd name="T80" fmla="*/ 470 w 470"/>
                <a:gd name="T81" fmla="*/ 235 h 470"/>
                <a:gd name="T82" fmla="*/ 401 w 470"/>
                <a:gd name="T83" fmla="*/ 401 h 470"/>
                <a:gd name="T84" fmla="*/ 235 w 470"/>
                <a:gd name="T85" fmla="*/ 470 h 470"/>
                <a:gd name="T86" fmla="*/ 69 w 470"/>
                <a:gd name="T87" fmla="*/ 401 h 470"/>
                <a:gd name="T88" fmla="*/ 0 w 470"/>
                <a:gd name="T89" fmla="*/ 235 h 470"/>
                <a:gd name="T90" fmla="*/ 69 w 470"/>
                <a:gd name="T91" fmla="*/ 69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70" h="470">
                  <a:moveTo>
                    <a:pt x="235" y="57"/>
                  </a:moveTo>
                  <a:cubicBezTo>
                    <a:pt x="186" y="57"/>
                    <a:pt x="141" y="77"/>
                    <a:pt x="109" y="109"/>
                  </a:cubicBezTo>
                  <a:cubicBezTo>
                    <a:pt x="77" y="141"/>
                    <a:pt x="57" y="186"/>
                    <a:pt x="57" y="235"/>
                  </a:cubicBezTo>
                  <a:cubicBezTo>
                    <a:pt x="57" y="284"/>
                    <a:pt x="77" y="328"/>
                    <a:pt x="109" y="361"/>
                  </a:cubicBezTo>
                  <a:cubicBezTo>
                    <a:pt x="141" y="393"/>
                    <a:pt x="186" y="413"/>
                    <a:pt x="235" y="413"/>
                  </a:cubicBezTo>
                  <a:cubicBezTo>
                    <a:pt x="284" y="413"/>
                    <a:pt x="328" y="393"/>
                    <a:pt x="361" y="361"/>
                  </a:cubicBezTo>
                  <a:cubicBezTo>
                    <a:pt x="393" y="328"/>
                    <a:pt x="413" y="284"/>
                    <a:pt x="413" y="235"/>
                  </a:cubicBezTo>
                  <a:cubicBezTo>
                    <a:pt x="413" y="186"/>
                    <a:pt x="393" y="141"/>
                    <a:pt x="361" y="109"/>
                  </a:cubicBezTo>
                  <a:cubicBezTo>
                    <a:pt x="328" y="77"/>
                    <a:pt x="284" y="57"/>
                    <a:pt x="235" y="57"/>
                  </a:cubicBezTo>
                  <a:close/>
                  <a:moveTo>
                    <a:pt x="170" y="228"/>
                  </a:moveTo>
                  <a:cubicBezTo>
                    <a:pt x="159" y="219"/>
                    <a:pt x="154" y="207"/>
                    <a:pt x="154" y="191"/>
                  </a:cubicBezTo>
                  <a:cubicBezTo>
                    <a:pt x="154" y="174"/>
                    <a:pt x="160" y="160"/>
                    <a:pt x="173" y="149"/>
                  </a:cubicBezTo>
                  <a:cubicBezTo>
                    <a:pt x="186" y="139"/>
                    <a:pt x="200" y="133"/>
                    <a:pt x="222" y="132"/>
                  </a:cubicBezTo>
                  <a:cubicBezTo>
                    <a:pt x="222" y="114"/>
                    <a:pt x="222" y="114"/>
                    <a:pt x="222" y="114"/>
                  </a:cubicBezTo>
                  <a:cubicBezTo>
                    <a:pt x="251" y="114"/>
                    <a:pt x="251" y="114"/>
                    <a:pt x="251" y="114"/>
                  </a:cubicBezTo>
                  <a:cubicBezTo>
                    <a:pt x="251" y="132"/>
                    <a:pt x="251" y="132"/>
                    <a:pt x="251" y="132"/>
                  </a:cubicBezTo>
                  <a:cubicBezTo>
                    <a:pt x="272" y="133"/>
                    <a:pt x="284" y="138"/>
                    <a:pt x="296" y="148"/>
                  </a:cubicBezTo>
                  <a:cubicBezTo>
                    <a:pt x="308" y="158"/>
                    <a:pt x="313" y="172"/>
                    <a:pt x="314" y="190"/>
                  </a:cubicBezTo>
                  <a:cubicBezTo>
                    <a:pt x="267" y="190"/>
                    <a:pt x="267" y="190"/>
                    <a:pt x="267" y="190"/>
                  </a:cubicBezTo>
                  <a:cubicBezTo>
                    <a:pt x="266" y="182"/>
                    <a:pt x="265" y="177"/>
                    <a:pt x="262" y="173"/>
                  </a:cubicBezTo>
                  <a:cubicBezTo>
                    <a:pt x="254" y="164"/>
                    <a:pt x="218" y="164"/>
                    <a:pt x="208" y="171"/>
                  </a:cubicBezTo>
                  <a:cubicBezTo>
                    <a:pt x="201" y="177"/>
                    <a:pt x="200" y="190"/>
                    <a:pt x="208" y="196"/>
                  </a:cubicBezTo>
                  <a:cubicBezTo>
                    <a:pt x="217" y="203"/>
                    <a:pt x="250" y="208"/>
                    <a:pt x="264" y="212"/>
                  </a:cubicBezTo>
                  <a:cubicBezTo>
                    <a:pt x="281" y="218"/>
                    <a:pt x="294" y="224"/>
                    <a:pt x="302" y="231"/>
                  </a:cubicBezTo>
                  <a:cubicBezTo>
                    <a:pt x="313" y="241"/>
                    <a:pt x="318" y="254"/>
                    <a:pt x="318" y="271"/>
                  </a:cubicBezTo>
                  <a:cubicBezTo>
                    <a:pt x="319" y="290"/>
                    <a:pt x="312" y="304"/>
                    <a:pt x="300" y="314"/>
                  </a:cubicBezTo>
                  <a:cubicBezTo>
                    <a:pt x="288" y="325"/>
                    <a:pt x="272" y="332"/>
                    <a:pt x="248" y="333"/>
                  </a:cubicBezTo>
                  <a:cubicBezTo>
                    <a:pt x="248" y="355"/>
                    <a:pt x="248" y="355"/>
                    <a:pt x="248" y="355"/>
                  </a:cubicBezTo>
                  <a:cubicBezTo>
                    <a:pt x="219" y="355"/>
                    <a:pt x="219" y="355"/>
                    <a:pt x="219" y="355"/>
                  </a:cubicBezTo>
                  <a:cubicBezTo>
                    <a:pt x="219" y="333"/>
                    <a:pt x="219" y="333"/>
                    <a:pt x="219" y="333"/>
                  </a:cubicBezTo>
                  <a:cubicBezTo>
                    <a:pt x="196" y="333"/>
                    <a:pt x="183" y="325"/>
                    <a:pt x="171" y="313"/>
                  </a:cubicBezTo>
                  <a:cubicBezTo>
                    <a:pt x="158" y="302"/>
                    <a:pt x="151" y="286"/>
                    <a:pt x="151" y="266"/>
                  </a:cubicBezTo>
                  <a:cubicBezTo>
                    <a:pt x="201" y="266"/>
                    <a:pt x="201" y="266"/>
                    <a:pt x="201" y="266"/>
                  </a:cubicBezTo>
                  <a:cubicBezTo>
                    <a:pt x="202" y="276"/>
                    <a:pt x="204" y="283"/>
                    <a:pt x="207" y="288"/>
                  </a:cubicBezTo>
                  <a:cubicBezTo>
                    <a:pt x="216" y="299"/>
                    <a:pt x="254" y="297"/>
                    <a:pt x="263" y="290"/>
                  </a:cubicBezTo>
                  <a:cubicBezTo>
                    <a:pt x="272" y="284"/>
                    <a:pt x="272" y="271"/>
                    <a:pt x="264" y="264"/>
                  </a:cubicBezTo>
                  <a:cubicBezTo>
                    <a:pt x="245" y="249"/>
                    <a:pt x="198" y="252"/>
                    <a:pt x="170" y="228"/>
                  </a:cubicBezTo>
                  <a:close/>
                  <a:moveTo>
                    <a:pt x="69" y="69"/>
                  </a:moveTo>
                  <a:cubicBezTo>
                    <a:pt x="111" y="26"/>
                    <a:pt x="170" y="0"/>
                    <a:pt x="235" y="0"/>
                  </a:cubicBezTo>
                  <a:cubicBezTo>
                    <a:pt x="300" y="0"/>
                    <a:pt x="359" y="26"/>
                    <a:pt x="401" y="69"/>
                  </a:cubicBezTo>
                  <a:cubicBezTo>
                    <a:pt x="444" y="111"/>
                    <a:pt x="470" y="170"/>
                    <a:pt x="470" y="235"/>
                  </a:cubicBezTo>
                  <a:cubicBezTo>
                    <a:pt x="470" y="300"/>
                    <a:pt x="444" y="359"/>
                    <a:pt x="401" y="401"/>
                  </a:cubicBezTo>
                  <a:cubicBezTo>
                    <a:pt x="359" y="444"/>
                    <a:pt x="300" y="470"/>
                    <a:pt x="235" y="470"/>
                  </a:cubicBezTo>
                  <a:cubicBezTo>
                    <a:pt x="170" y="470"/>
                    <a:pt x="111" y="444"/>
                    <a:pt x="69" y="401"/>
                  </a:cubicBezTo>
                  <a:cubicBezTo>
                    <a:pt x="26" y="359"/>
                    <a:pt x="0" y="300"/>
                    <a:pt x="0" y="235"/>
                  </a:cubicBezTo>
                  <a:cubicBezTo>
                    <a:pt x="0" y="170"/>
                    <a:pt x="26" y="111"/>
                    <a:pt x="69"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9" tIns="34295" rIns="68589" bIns="34295"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95000"/>
                  </a:schemeClr>
                </a:solidFill>
                <a:effectLst/>
                <a:uLnTx/>
                <a:uFillTx/>
                <a:latin typeface="+mn-lt"/>
                <a:ea typeface="+mn-ea"/>
                <a:cs typeface="+mn-cs"/>
              </a:endParaRPr>
            </a:p>
          </p:txBody>
        </p:sp>
      </p:grpSp>
      <p:sp>
        <p:nvSpPr>
          <p:cNvPr id="37" name="文本框 36"/>
          <p:cNvSpPr txBox="1"/>
          <p:nvPr/>
        </p:nvSpPr>
        <p:spPr>
          <a:xfrm>
            <a:off x="410210" y="315278"/>
            <a:ext cx="11782425" cy="3415030"/>
          </a:xfrm>
          <a:prstGeom prst="rect">
            <a:avLst/>
          </a:prstGeom>
          <a:noFill/>
        </p:spPr>
        <p:txBody>
          <a:bodyPr wrap="square" rtlCol="0">
            <a:spAutoFit/>
          </a:bodyPr>
          <a:lstStyle/>
          <a:p>
            <a:pPr marR="0" defTabSz="914400" fontAlgn="auto">
              <a:spcBef>
                <a:spcPts val="0"/>
              </a:spcBef>
              <a:spcAft>
                <a:spcPts val="0"/>
              </a:spcAft>
              <a:buClrTx/>
              <a:buSzTx/>
              <a:buFontTx/>
              <a:buNone/>
              <a:defRPr/>
            </a:pPr>
            <a:endParaRPr kumimoji="0" lang="en-US" altLang="zh-CN" kern="1200" cap="none" spc="0" normalizeH="0" baseline="0" noProof="0" dirty="0">
              <a:latin typeface="+mn-lt"/>
              <a:ea typeface="+mn-ea"/>
              <a:cs typeface="+mn-cs"/>
              <a:sym typeface="+mn-ea"/>
            </a:endParaRPr>
          </a:p>
          <a:p>
            <a:pPr marR="0" defTabSz="914400" fontAlgn="auto">
              <a:spcBef>
                <a:spcPts val="0"/>
              </a:spcBef>
              <a:spcAft>
                <a:spcPts val="0"/>
              </a:spcAft>
              <a:buClrTx/>
              <a:buSzTx/>
              <a:buFontTx/>
              <a:buNone/>
              <a:defRPr/>
            </a:pPr>
            <a:endParaRPr kumimoji="0" lang="en-US" altLang="zh-CN" kern="1200" cap="none" spc="0" normalizeH="0" baseline="0" noProof="0" dirty="0">
              <a:latin typeface="+mn-lt"/>
              <a:ea typeface="+mn-ea"/>
              <a:cs typeface="+mn-cs"/>
              <a:sym typeface="+mn-ea"/>
            </a:endParaRPr>
          </a:p>
          <a:p>
            <a:pPr marR="0" defTabSz="914400" fontAlgn="auto">
              <a:spcBef>
                <a:spcPts val="0"/>
              </a:spcBef>
              <a:spcAft>
                <a:spcPts val="0"/>
              </a:spcAft>
              <a:buClrTx/>
              <a:buSzTx/>
              <a:buFontTx/>
              <a:buNone/>
              <a:defRPr/>
            </a:pPr>
            <a:endParaRPr kumimoji="0" lang="en-US" altLang="zh-CN" kern="1200" cap="none" spc="0" normalizeH="0" baseline="0" noProof="0" dirty="0">
              <a:latin typeface="+mn-lt"/>
              <a:ea typeface="+mn-ea"/>
              <a:cs typeface="+mn-cs"/>
              <a:sym typeface="+mn-ea"/>
            </a:endParaRPr>
          </a:p>
          <a:p>
            <a:pPr marR="0" defTabSz="914400" fontAlgn="auto">
              <a:spcBef>
                <a:spcPts val="0"/>
              </a:spcBef>
              <a:spcAft>
                <a:spcPts val="0"/>
              </a:spcAft>
              <a:buClrTx/>
              <a:buSzTx/>
              <a:buFontTx/>
              <a:buNone/>
              <a:defRPr/>
            </a:pPr>
            <a:endParaRPr kumimoji="0" lang="en-US" altLang="zh-CN" kern="1200" cap="none" spc="0" normalizeH="0" baseline="0" noProof="0" dirty="0">
              <a:latin typeface="+mn-lt"/>
              <a:ea typeface="+mn-ea"/>
              <a:cs typeface="+mn-cs"/>
              <a:sym typeface="+mn-ea"/>
            </a:endParaRPr>
          </a:p>
          <a:p>
            <a:pPr marR="0" defTabSz="914400" fontAlgn="auto">
              <a:spcBef>
                <a:spcPts val="0"/>
              </a:spcBef>
              <a:spcAft>
                <a:spcPts val="0"/>
              </a:spcAft>
              <a:buClrTx/>
              <a:buSzTx/>
              <a:buFontTx/>
              <a:buNone/>
              <a:defRPr/>
            </a:pPr>
            <a:endParaRPr kumimoji="0" lang="en-US" altLang="zh-CN" kern="1200" cap="none" spc="0" normalizeH="0" baseline="0" noProof="0" dirty="0">
              <a:latin typeface="+mn-lt"/>
              <a:ea typeface="+mn-ea"/>
              <a:cs typeface="+mn-cs"/>
              <a:sym typeface="+mn-ea"/>
            </a:endParaRPr>
          </a:p>
          <a:p>
            <a:pPr marR="0" defTabSz="914400" fontAlgn="auto">
              <a:spcBef>
                <a:spcPts val="0"/>
              </a:spcBef>
              <a:spcAft>
                <a:spcPts val="0"/>
              </a:spcAft>
              <a:buClrTx/>
              <a:buSzTx/>
              <a:buFontTx/>
              <a:buNone/>
              <a:defRPr/>
            </a:pPr>
            <a:endParaRPr kumimoji="0" lang="en-US" altLang="zh-CN" kern="1200" cap="none" spc="0" normalizeH="0" baseline="0" noProof="0" dirty="0">
              <a:latin typeface="+mn-lt"/>
              <a:ea typeface="+mn-ea"/>
              <a:cs typeface="+mn-cs"/>
              <a:sym typeface="+mn-ea"/>
            </a:endParaRPr>
          </a:p>
          <a:p>
            <a:pPr marR="0" defTabSz="914400" fontAlgn="auto">
              <a:spcBef>
                <a:spcPts val="0"/>
              </a:spcBef>
              <a:spcAft>
                <a:spcPts val="0"/>
              </a:spcAft>
              <a:buClrTx/>
              <a:buSzTx/>
              <a:buFontTx/>
              <a:buNone/>
              <a:defRPr/>
            </a:pPr>
            <a:endParaRPr kumimoji="0" lang="en-US" altLang="zh-CN" kern="1200" cap="none" spc="0" normalizeH="0" baseline="0" noProof="0" dirty="0">
              <a:latin typeface="+mn-lt"/>
              <a:ea typeface="+mn-ea"/>
              <a:cs typeface="+mn-cs"/>
              <a:sym typeface="+mn-ea"/>
            </a:endParaRPr>
          </a:p>
          <a:p>
            <a:pPr marR="0" defTabSz="914400" fontAlgn="auto">
              <a:spcBef>
                <a:spcPts val="0"/>
              </a:spcBef>
              <a:spcAft>
                <a:spcPts val="0"/>
              </a:spcAft>
              <a:buClrTx/>
              <a:buSzTx/>
              <a:buFontTx/>
              <a:buNone/>
              <a:defRPr/>
            </a:pPr>
            <a:endParaRPr kumimoji="0" lang="en-US" altLang="zh-CN" kern="1200" cap="none" spc="0" normalizeH="0" baseline="0" noProof="0" dirty="0">
              <a:latin typeface="+mn-lt"/>
              <a:ea typeface="+mn-ea"/>
              <a:cs typeface="+mn-cs"/>
              <a:sym typeface="+mn-ea"/>
            </a:endParaRPr>
          </a:p>
          <a:p>
            <a:pPr marR="0" defTabSz="914400" fontAlgn="auto">
              <a:spcBef>
                <a:spcPts val="0"/>
              </a:spcBef>
              <a:spcAft>
                <a:spcPts val="0"/>
              </a:spcAft>
              <a:buClrTx/>
              <a:buSzTx/>
              <a:buFontTx/>
              <a:buNone/>
              <a:defRPr/>
            </a:pPr>
            <a:endParaRPr kumimoji="0" lang="en-US" altLang="zh-CN" kern="1200" cap="none" spc="0" normalizeH="0" baseline="0" noProof="0" dirty="0">
              <a:latin typeface="+mn-lt"/>
              <a:ea typeface="+mn-ea"/>
              <a:cs typeface="+mn-cs"/>
              <a:sym typeface="+mn-ea"/>
            </a:endParaRPr>
          </a:p>
          <a:p>
            <a:pPr marR="0" defTabSz="914400" fontAlgn="auto">
              <a:spcBef>
                <a:spcPts val="0"/>
              </a:spcBef>
              <a:spcAft>
                <a:spcPts val="0"/>
              </a:spcAft>
              <a:buClrTx/>
              <a:buSzTx/>
              <a:buFontTx/>
              <a:buNone/>
              <a:defRPr/>
            </a:pPr>
            <a:endParaRPr kumimoji="0" lang="en-US" altLang="zh-CN" kern="1200" cap="none" spc="0" normalizeH="0" baseline="0" noProof="0" dirty="0">
              <a:latin typeface="+mn-lt"/>
              <a:ea typeface="+mn-ea"/>
              <a:cs typeface="+mn-cs"/>
              <a:sym typeface="+mn-ea"/>
            </a:endParaRPr>
          </a:p>
          <a:p>
            <a:pPr marR="0" defTabSz="914400" fontAlgn="auto">
              <a:spcBef>
                <a:spcPts val="0"/>
              </a:spcBef>
              <a:spcAft>
                <a:spcPts val="0"/>
              </a:spcAft>
              <a:buClrTx/>
              <a:buSzTx/>
              <a:buFontTx/>
              <a:buNone/>
              <a:defRPr/>
            </a:pPr>
            <a:endParaRPr kumimoji="0" lang="en-US" altLang="zh-CN" kern="1200" cap="none" spc="0" normalizeH="0" baseline="0" noProof="0" dirty="0">
              <a:latin typeface="+mn-lt"/>
              <a:ea typeface="+mn-ea"/>
              <a:cs typeface="+mn-cs"/>
              <a:sym typeface="+mn-ea"/>
            </a:endParaRPr>
          </a:p>
          <a:p>
            <a:pPr marR="0" defTabSz="914400" fontAlgn="auto">
              <a:spcBef>
                <a:spcPts val="0"/>
              </a:spcBef>
              <a:spcAft>
                <a:spcPts val="0"/>
              </a:spcAft>
              <a:buClrTx/>
              <a:buSzTx/>
              <a:buFontTx/>
              <a:buNone/>
              <a:defRPr/>
            </a:pPr>
            <a:endParaRPr kumimoji="0" lang="en-US" altLang="zh-CN" b="1" kern="1200" cap="none" spc="0" normalizeH="0" baseline="0" noProof="0" dirty="0">
              <a:latin typeface="+mn-lt"/>
              <a:ea typeface="+mn-ea"/>
              <a:cs typeface="+mn-cs"/>
              <a:sym typeface="+mn-ea"/>
            </a:endParaRPr>
          </a:p>
        </p:txBody>
      </p:sp>
      <p:sp>
        <p:nvSpPr>
          <p:cNvPr id="2" name="文本框 1"/>
          <p:cNvSpPr txBox="1"/>
          <p:nvPr/>
        </p:nvSpPr>
        <p:spPr>
          <a:xfrm>
            <a:off x="610235" y="315595"/>
            <a:ext cx="5883910" cy="583565"/>
          </a:xfrm>
          <a:prstGeom prst="rect">
            <a:avLst/>
          </a:prstGeom>
          <a:noFill/>
        </p:spPr>
        <p:txBody>
          <a:bodyPr wrap="square" rtlCol="0">
            <a:spAutoFit/>
          </a:bodyPr>
          <a:p>
            <a:r>
              <a:rPr lang="en-US" altLang="zh-CN" sz="3200">
                <a:sym typeface="+mn-ea"/>
              </a:rPr>
              <a:t>The data format of RGB Image</a:t>
            </a:r>
            <a:endParaRPr lang="en-US" altLang="zh-CN"/>
          </a:p>
        </p:txBody>
      </p:sp>
      <p:sp>
        <p:nvSpPr>
          <p:cNvPr id="3" name="文本框 2"/>
          <p:cNvSpPr txBox="1"/>
          <p:nvPr/>
        </p:nvSpPr>
        <p:spPr>
          <a:xfrm>
            <a:off x="635" y="1066800"/>
            <a:ext cx="12192000" cy="460375"/>
          </a:xfrm>
          <a:prstGeom prst="rect">
            <a:avLst/>
          </a:prstGeom>
          <a:noFill/>
        </p:spPr>
        <p:txBody>
          <a:bodyPr wrap="square" rtlCol="0">
            <a:spAutoFit/>
          </a:bodyPr>
          <a:p>
            <a:pPr algn="just"/>
            <a:r>
              <a:rPr lang="en-US" altLang="zh-CN" sz="2400"/>
              <a:t>   </a:t>
            </a:r>
            <a:endParaRPr lang="zh-CN" altLang="en-US" sz="2400">
              <a:sym typeface="+mn-ea"/>
            </a:endParaRPr>
          </a:p>
        </p:txBody>
      </p:sp>
      <p:graphicFrame>
        <p:nvGraphicFramePr>
          <p:cNvPr id="6" name="表格 5"/>
          <p:cNvGraphicFramePr/>
          <p:nvPr/>
        </p:nvGraphicFramePr>
        <p:xfrm>
          <a:off x="1850390" y="1527175"/>
          <a:ext cx="8492490" cy="3886835"/>
        </p:xfrm>
        <a:graphic>
          <a:graphicData uri="http://schemas.openxmlformats.org/drawingml/2006/table">
            <a:tbl>
              <a:tblPr>
                <a:tableStyleId>{616DA210-FB5B-4158-B5E0-FEB733F419BA}</a:tableStyleId>
              </a:tblPr>
              <a:tblGrid>
                <a:gridCol w="4117340"/>
                <a:gridCol w="4375150"/>
              </a:tblGrid>
              <a:tr h="1052195">
                <a:tc>
                  <a:txBody>
                    <a:bodyPr/>
                    <a:p>
                      <a:pPr algn="just" fontAlgn="base">
                        <a:buNone/>
                      </a:pPr>
                      <a:r>
                        <a:rPr lang="en-US" altLang="zh-CN" sz="2400"/>
                        <a:t>double precision class:Double</a:t>
                      </a:r>
                      <a:endParaRPr lang="en-US" altLang="zh-CN" sz="2400"/>
                    </a:p>
                    <a:p>
                      <a:pPr algn="just" fontAlgn="base">
                        <a:buNone/>
                      </a:pPr>
                      <a:r>
                        <a:rPr lang="en-US" altLang="zh-CN" sz="2400"/>
                        <a:t>（each pixel takes 8 bytes）</a:t>
                      </a:r>
                      <a:endParaRPr lang="en-US" altLang="zh-CN" sz="2400"/>
                    </a:p>
                  </a:txBody>
                  <a:tcPr/>
                </a:tc>
                <a:tc>
                  <a:txBody>
                    <a:bodyPr/>
                    <a:p>
                      <a:pPr algn="ctr" fontAlgn="base">
                        <a:buNone/>
                      </a:pPr>
                      <a:r>
                        <a:rPr lang="en-US" altLang="zh-CN" sz="2400"/>
                        <a:t>The integer class: Uint 8</a:t>
                      </a:r>
                      <a:endParaRPr lang="en-US" altLang="zh-CN" sz="2400"/>
                    </a:p>
                    <a:p>
                      <a:pPr algn="ctr" fontAlgn="base">
                        <a:buNone/>
                      </a:pPr>
                      <a:r>
                        <a:rPr lang="en-US" altLang="zh-CN" sz="2400"/>
                        <a:t>(</a:t>
                      </a:r>
                      <a:r>
                        <a:rPr lang="en-US" altLang="zh-CN" sz="2400"/>
                        <a:t>each pixel takes 1 bytes</a:t>
                      </a:r>
                      <a:r>
                        <a:rPr lang="en-US" altLang="zh-CN" sz="2400"/>
                        <a:t>)</a:t>
                      </a:r>
                      <a:endParaRPr lang="en-US" altLang="zh-CN" sz="2400"/>
                    </a:p>
                  </a:txBody>
                  <a:tcPr/>
                </a:tc>
              </a:tr>
              <a:tr h="2834640">
                <a:tc>
                  <a:txBody>
                    <a:bodyPr/>
                    <a:p>
                      <a:pPr>
                        <a:buNone/>
                      </a:pPr>
                      <a:r>
                        <a:rPr lang="en-US" altLang="zh-CN"/>
                        <a:t>The array size: m×n×3</a:t>
                      </a:r>
                      <a:endParaRPr lang="en-US" altLang="zh-CN"/>
                    </a:p>
                    <a:p>
                      <a:pPr>
                        <a:buNone/>
                      </a:pPr>
                      <a:endParaRPr lang="en-US" altLang="zh-CN"/>
                    </a:p>
                    <a:p>
                      <a:pPr>
                        <a:buNone/>
                      </a:pPr>
                      <a:r>
                        <a:rPr lang="en-US" altLang="zh-CN"/>
                        <a:t>(:,:,1) — red component</a:t>
                      </a:r>
                      <a:endParaRPr lang="en-US" altLang="zh-CN"/>
                    </a:p>
                    <a:p>
                      <a:pPr>
                        <a:buNone/>
                      </a:pPr>
                      <a:endParaRPr lang="zh-CN" altLang="en-US"/>
                    </a:p>
                    <a:p>
                      <a:pPr>
                        <a:buNone/>
                      </a:pPr>
                      <a:r>
                        <a:rPr lang="en-US" altLang="zh-CN"/>
                        <a:t>(:,:,2) — green component </a:t>
                      </a:r>
                      <a:endParaRPr lang="en-US" altLang="zh-CN"/>
                    </a:p>
                    <a:p>
                      <a:pPr>
                        <a:buNone/>
                      </a:pPr>
                      <a:endParaRPr lang="en-US" altLang="zh-CN"/>
                    </a:p>
                    <a:p>
                      <a:pPr>
                        <a:buNone/>
                      </a:pPr>
                      <a:r>
                        <a:rPr lang="en-US" altLang="zh-CN" sz="1800"/>
                        <a:t>(:,:,3) — blue component </a:t>
                      </a:r>
                      <a:endParaRPr lang="en-US" altLang="zh-CN"/>
                    </a:p>
                    <a:p>
                      <a:pPr>
                        <a:buNone/>
                      </a:pPr>
                      <a:r>
                        <a:rPr lang="en-US" altLang="zh-CN"/>
                        <a:t> </a:t>
                      </a:r>
                      <a:endParaRPr lang="en-US" altLang="zh-CN"/>
                    </a:p>
                    <a:p>
                      <a:pPr>
                        <a:buNone/>
                      </a:pPr>
                      <a:r>
                        <a:rPr lang="en-US" altLang="zh-CN"/>
                        <a:t>Pixel values:[0,1]</a:t>
                      </a:r>
                      <a:endParaRPr lang="en-US" altLang="zh-CN"/>
                    </a:p>
                  </a:txBody>
                  <a:tcPr/>
                </a:tc>
                <a:tc>
                  <a:txBody>
                    <a:bodyPr/>
                    <a:p>
                      <a:pPr>
                        <a:buNone/>
                      </a:pPr>
                      <a:r>
                        <a:rPr lang="en-US" altLang="zh-CN" sz="1800"/>
                        <a:t>The array size: m×n×3</a:t>
                      </a:r>
                      <a:endParaRPr lang="en-US" altLang="zh-CN" sz="1800"/>
                    </a:p>
                    <a:p>
                      <a:pPr>
                        <a:buNone/>
                      </a:pPr>
                      <a:endParaRPr lang="en-US" altLang="zh-CN" sz="1800"/>
                    </a:p>
                    <a:p>
                      <a:pPr>
                        <a:buNone/>
                      </a:pPr>
                      <a:r>
                        <a:rPr lang="en-US" altLang="zh-CN" sz="1800"/>
                        <a:t>(:,:,1) — red component</a:t>
                      </a:r>
                      <a:endParaRPr lang="en-US" altLang="zh-CN" sz="1800"/>
                    </a:p>
                    <a:p>
                      <a:pPr>
                        <a:buNone/>
                      </a:pPr>
                      <a:endParaRPr lang="zh-CN" altLang="en-US" sz="1800"/>
                    </a:p>
                    <a:p>
                      <a:pPr>
                        <a:buNone/>
                      </a:pPr>
                      <a:r>
                        <a:rPr lang="en-US" altLang="zh-CN" sz="1800"/>
                        <a:t>(:,:,2) — green component </a:t>
                      </a:r>
                      <a:endParaRPr lang="en-US" altLang="zh-CN" sz="1800"/>
                    </a:p>
                    <a:p>
                      <a:pPr>
                        <a:buNone/>
                      </a:pPr>
                      <a:endParaRPr lang="en-US" altLang="zh-CN" sz="1800"/>
                    </a:p>
                    <a:p>
                      <a:pPr>
                        <a:buNone/>
                      </a:pPr>
                      <a:r>
                        <a:rPr lang="en-US" altLang="zh-CN" sz="1800"/>
                        <a:t>(:,:,3) — blue component </a:t>
                      </a:r>
                      <a:endParaRPr lang="en-US" altLang="zh-CN" sz="1800"/>
                    </a:p>
                    <a:p>
                      <a:pPr>
                        <a:buNone/>
                      </a:pPr>
                      <a:endParaRPr lang="zh-CN" altLang="en-US"/>
                    </a:p>
                    <a:p>
                      <a:pPr>
                        <a:buNone/>
                      </a:pPr>
                      <a:r>
                        <a:rPr lang="en-US" altLang="zh-CN" sz="1800"/>
                        <a:t>Pixel values:[0,255]</a:t>
                      </a:r>
                      <a:endParaRPr lang="en-US" altLang="zh-CN" sz="1800"/>
                    </a:p>
                    <a:p>
                      <a:pPr>
                        <a:buNone/>
                      </a:pPr>
                      <a:endParaRPr lang="en-US" altLang="zh-CN" sz="1800"/>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p:sp>
        <p:nvSpPr>
          <p:cNvPr id="9" name="Oval 26"/>
          <p:cNvSpPr>
            <a:spLocks noChangeArrowheads="1"/>
          </p:cNvSpPr>
          <p:nvPr/>
        </p:nvSpPr>
        <p:spPr bwMode="auto">
          <a:xfrm>
            <a:off x="8248650" y="4148138"/>
            <a:ext cx="750888" cy="750888"/>
          </a:xfrm>
          <a:prstGeom prst="roundRect">
            <a:avLst/>
          </a:prstGeom>
          <a:solidFill>
            <a:schemeClr val="bg1">
              <a:lumMod val="95000"/>
            </a:schemeClr>
          </a:solidFill>
          <a:ln>
            <a:noFill/>
          </a:ln>
        </p:spPr>
        <p:txBody>
          <a:bodyPr anchor="ctr"/>
          <a:lstStyle>
            <a:lvl1pPr defTabSz="1217295">
              <a:defRPr>
                <a:solidFill>
                  <a:schemeClr val="tx1"/>
                </a:solidFill>
                <a:latin typeface="Calibri" panose="020F0502020204030204" pitchFamily="34" charset="0"/>
                <a:ea typeface="宋体" panose="02010600030101010101" pitchFamily="2" charset="-122"/>
              </a:defRPr>
            </a:lvl1pPr>
            <a:lvl2pPr marL="742950" indent="-285750" defTabSz="1217295">
              <a:defRPr>
                <a:solidFill>
                  <a:schemeClr val="tx1"/>
                </a:solidFill>
                <a:latin typeface="Calibri" panose="020F0502020204030204" pitchFamily="34" charset="0"/>
                <a:ea typeface="宋体" panose="02010600030101010101" pitchFamily="2" charset="-122"/>
              </a:defRPr>
            </a:lvl2pPr>
            <a:lvl3pPr marL="1143000" indent="-228600" defTabSz="1217295">
              <a:defRPr>
                <a:solidFill>
                  <a:schemeClr val="tx1"/>
                </a:solidFill>
                <a:latin typeface="Calibri" panose="020F0502020204030204" pitchFamily="34" charset="0"/>
                <a:ea typeface="宋体" panose="02010600030101010101" pitchFamily="2" charset="-122"/>
              </a:defRPr>
            </a:lvl3pPr>
            <a:lvl4pPr marL="1600200" indent="-228600" defTabSz="1217295">
              <a:defRPr>
                <a:solidFill>
                  <a:schemeClr val="tx1"/>
                </a:solidFill>
                <a:latin typeface="Calibri" panose="020F0502020204030204" pitchFamily="34" charset="0"/>
                <a:ea typeface="宋体" panose="02010600030101010101" pitchFamily="2" charset="-122"/>
              </a:defRPr>
            </a:lvl4pPr>
            <a:lvl5pPr marL="2057400" indent="-228600" defTabSz="1217295">
              <a:defRPr>
                <a:solidFill>
                  <a:schemeClr val="tx1"/>
                </a:solidFill>
                <a:latin typeface="Calibri" panose="020F0502020204030204" pitchFamily="34" charset="0"/>
                <a:ea typeface="宋体" panose="02010600030101010101" pitchFamily="2" charset="-122"/>
              </a:defRPr>
            </a:lvl5pPr>
            <a:lvl6pPr marL="25146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en-US" sz="3100" b="0" i="0" u="none" strike="noStrike" kern="1200" cap="none" spc="0" normalizeH="0" baseline="0" noProof="0">
              <a:ln>
                <a:noFill/>
              </a:ln>
              <a:solidFill>
                <a:srgbClr val="079FB6"/>
              </a:solidFill>
              <a:effectLst/>
              <a:uLnTx/>
              <a:uFillTx/>
              <a:latin typeface="微软雅黑" panose="020B0503020204020204" pitchFamily="34" charset="-122"/>
              <a:ea typeface="宋体" panose="02010600030101010101" pitchFamily="2" charset="-122"/>
              <a:cs typeface="+mn-cs"/>
            </a:endParaRPr>
          </a:p>
        </p:txBody>
      </p:sp>
      <p:sp>
        <p:nvSpPr>
          <p:cNvPr id="13315" name="TextBox 76"/>
          <p:cNvSpPr txBox="1"/>
          <p:nvPr/>
        </p:nvSpPr>
        <p:spPr>
          <a:xfrm>
            <a:off x="9109075" y="2862263"/>
            <a:ext cx="1098550" cy="368300"/>
          </a:xfrm>
          <a:prstGeom prst="rect">
            <a:avLst/>
          </a:prstGeom>
          <a:noFill/>
          <a:ln w="9525">
            <a:noFill/>
          </a:ln>
        </p:spPr>
        <p:txBody>
          <a:bodyPr wrap="square" anchor="t">
            <a:spAutoFit/>
          </a:bodyPr>
          <a:p>
            <a:pPr defTabSz="914400"/>
            <a:r>
              <a:rPr lang="zh-CN" altLang="en-US" b="1" dirty="0">
                <a:solidFill>
                  <a:srgbClr val="F2F2F2"/>
                </a:solidFill>
                <a:latin typeface="微软雅黑" panose="020B0503020204020204" pitchFamily="34" charset="-122"/>
                <a:ea typeface="微软雅黑" panose="020B0503020204020204" pitchFamily="34" charset="-122"/>
              </a:rPr>
              <a:t>添加标题</a:t>
            </a:r>
            <a:endParaRPr lang="zh-CN" altLang="en-US" b="1" dirty="0">
              <a:solidFill>
                <a:srgbClr val="F2F2F2"/>
              </a:solidFill>
              <a:latin typeface="微软雅黑" panose="020B0503020204020204" pitchFamily="34" charset="-122"/>
              <a:ea typeface="微软雅黑" panose="020B0503020204020204" pitchFamily="34" charset="-122"/>
            </a:endParaRPr>
          </a:p>
        </p:txBody>
      </p:sp>
      <p:sp>
        <p:nvSpPr>
          <p:cNvPr id="13316" name="文本框 11"/>
          <p:cNvSpPr txBox="1"/>
          <p:nvPr/>
        </p:nvSpPr>
        <p:spPr>
          <a:xfrm>
            <a:off x="9109075" y="3149600"/>
            <a:ext cx="2830513" cy="331788"/>
          </a:xfrm>
          <a:prstGeom prst="rect">
            <a:avLst/>
          </a:prstGeom>
          <a:noFill/>
          <a:ln w="9525">
            <a:noFill/>
          </a:ln>
        </p:spPr>
        <p:txBody>
          <a:bodyPr wrap="square" anchor="t">
            <a:spAutoFit/>
          </a:bodyPr>
          <a:p>
            <a:pPr defTabSz="914400">
              <a:lnSpc>
                <a:spcPct val="130000"/>
              </a:lnSpc>
            </a:pPr>
            <a:r>
              <a:rPr lang="zh-CN" altLang="en-US" sz="1200" dirty="0">
                <a:solidFill>
                  <a:srgbClr val="F2F2F2"/>
                </a:solidFill>
                <a:latin typeface="微软雅黑" panose="020B0503020204020204" pitchFamily="34" charset="-122"/>
                <a:ea typeface="微软雅黑" panose="020B0503020204020204" pitchFamily="34" charset="-122"/>
              </a:rPr>
              <a:t>请在此添加文字说明，编辑文字。</a:t>
            </a:r>
            <a:endParaRPr lang="en-US" altLang="zh-CN" sz="1200" dirty="0">
              <a:solidFill>
                <a:srgbClr val="F2F2F2"/>
              </a:solidFill>
              <a:latin typeface="微软雅黑" panose="020B0503020204020204" pitchFamily="34" charset="-122"/>
              <a:ea typeface="微软雅黑" panose="020B0503020204020204" pitchFamily="34" charset="-122"/>
            </a:endParaRPr>
          </a:p>
        </p:txBody>
      </p:sp>
      <p:sp>
        <p:nvSpPr>
          <p:cNvPr id="13317" name="TextBox 76"/>
          <p:cNvSpPr txBox="1"/>
          <p:nvPr/>
        </p:nvSpPr>
        <p:spPr>
          <a:xfrm>
            <a:off x="9109075" y="4097338"/>
            <a:ext cx="1098550" cy="369887"/>
          </a:xfrm>
          <a:prstGeom prst="rect">
            <a:avLst/>
          </a:prstGeom>
          <a:noFill/>
          <a:ln w="9525">
            <a:noFill/>
          </a:ln>
        </p:spPr>
        <p:txBody>
          <a:bodyPr wrap="square" anchor="t">
            <a:spAutoFit/>
          </a:bodyPr>
          <a:p>
            <a:pPr defTabSz="914400"/>
            <a:r>
              <a:rPr lang="zh-CN" altLang="en-US" b="1" dirty="0">
                <a:solidFill>
                  <a:srgbClr val="F2F2F2"/>
                </a:solidFill>
                <a:latin typeface="微软雅黑" panose="020B0503020204020204" pitchFamily="34" charset="-122"/>
                <a:ea typeface="微软雅黑" panose="020B0503020204020204" pitchFamily="34" charset="-122"/>
              </a:rPr>
              <a:t>添加标题</a:t>
            </a:r>
            <a:endParaRPr lang="zh-CN" altLang="en-US" b="1" dirty="0">
              <a:solidFill>
                <a:srgbClr val="F2F2F2"/>
              </a:solidFill>
              <a:latin typeface="微软雅黑" panose="020B0503020204020204" pitchFamily="34" charset="-122"/>
              <a:ea typeface="微软雅黑" panose="020B0503020204020204" pitchFamily="34" charset="-122"/>
            </a:endParaRPr>
          </a:p>
        </p:txBody>
      </p:sp>
      <p:sp>
        <p:nvSpPr>
          <p:cNvPr id="13318" name="文本框 13"/>
          <p:cNvSpPr txBox="1"/>
          <p:nvPr/>
        </p:nvSpPr>
        <p:spPr>
          <a:xfrm>
            <a:off x="9109075" y="4386263"/>
            <a:ext cx="2830513" cy="331787"/>
          </a:xfrm>
          <a:prstGeom prst="rect">
            <a:avLst/>
          </a:prstGeom>
          <a:noFill/>
          <a:ln w="9525">
            <a:noFill/>
          </a:ln>
        </p:spPr>
        <p:txBody>
          <a:bodyPr wrap="square" anchor="t">
            <a:spAutoFit/>
          </a:bodyPr>
          <a:p>
            <a:pPr defTabSz="914400">
              <a:lnSpc>
                <a:spcPct val="130000"/>
              </a:lnSpc>
            </a:pPr>
            <a:r>
              <a:rPr lang="zh-CN" altLang="en-US" sz="1200" dirty="0">
                <a:solidFill>
                  <a:srgbClr val="F2F2F2"/>
                </a:solidFill>
                <a:latin typeface="微软雅黑" panose="020B0503020204020204" pitchFamily="34" charset="-122"/>
                <a:ea typeface="微软雅黑" panose="020B0503020204020204" pitchFamily="34" charset="-122"/>
              </a:rPr>
              <a:t>请在此添加文字说明，编辑文字。</a:t>
            </a:r>
            <a:endParaRPr lang="en-US" altLang="zh-CN" sz="1200" dirty="0">
              <a:solidFill>
                <a:srgbClr val="F2F2F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980440" y="5580380"/>
            <a:ext cx="9477375" cy="368300"/>
          </a:xfrm>
          <a:prstGeom prst="rect">
            <a:avLst/>
          </a:prstGeom>
          <a:noFill/>
        </p:spPr>
        <p:txBody>
          <a:bodyPr wrap="square" rtlCol="0">
            <a:spAutoFit/>
          </a:bodyPr>
          <a:p>
            <a:r>
              <a:rPr lang="en-US" altLang="zh-CN"/>
              <a:t> </a:t>
            </a:r>
            <a:endParaRPr lang="en-US" altLang="zh-CN"/>
          </a:p>
        </p:txBody>
      </p:sp>
      <p:pic>
        <p:nvPicPr>
          <p:cNvPr id="6" name="图片 5" descr="微信图片_20181217150251"/>
          <p:cNvPicPr>
            <a:picLocks noChangeAspect="1"/>
          </p:cNvPicPr>
          <p:nvPr/>
        </p:nvPicPr>
        <p:blipFill>
          <a:blip r:embed="rId1"/>
          <a:stretch>
            <a:fillRect/>
          </a:stretch>
        </p:blipFill>
        <p:spPr>
          <a:xfrm>
            <a:off x="2542540" y="818515"/>
            <a:ext cx="7106920" cy="5941695"/>
          </a:xfrm>
          <a:prstGeom prst="rect">
            <a:avLst/>
          </a:prstGeom>
        </p:spPr>
      </p:pic>
      <p:sp>
        <p:nvSpPr>
          <p:cNvPr id="7" name="Freeform 5"/>
          <p:cNvSpPr/>
          <p:nvPr/>
        </p:nvSpPr>
        <p:spPr bwMode="auto">
          <a:xfrm flipH="1">
            <a:off x="0" y="-12700"/>
            <a:ext cx="409575" cy="831850"/>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bg1">
                  <a:lumMod val="95000"/>
                </a:schemeClr>
              </a:solidFill>
              <a:effectLst/>
              <a:uLnTx/>
              <a:uFillTx/>
              <a:latin typeface="Calibri" panose="020F0502020204030204" pitchFamily="34" charset="0"/>
              <a:ea typeface="宋体" panose="02010600030101010101" pitchFamily="2" charset="-122"/>
              <a:cs typeface="+mn-cs"/>
            </a:endParaRPr>
          </a:p>
        </p:txBody>
      </p:sp>
      <p:sp>
        <p:nvSpPr>
          <p:cNvPr id="8" name="文本框 7"/>
          <p:cNvSpPr txBox="1"/>
          <p:nvPr/>
        </p:nvSpPr>
        <p:spPr>
          <a:xfrm>
            <a:off x="409575" y="134620"/>
            <a:ext cx="7102475" cy="583565"/>
          </a:xfrm>
          <a:prstGeom prst="rect">
            <a:avLst/>
          </a:prstGeom>
          <a:noFill/>
        </p:spPr>
        <p:txBody>
          <a:bodyPr wrap="square" rtlCol="0">
            <a:spAutoFit/>
          </a:bodyPr>
          <a:p>
            <a:r>
              <a:rPr lang="en-US" altLang="zh-CN" sz="3200"/>
              <a:t>Composition of three component</a:t>
            </a:r>
            <a:r>
              <a:rPr lang="en-US" altLang="zh-CN"/>
              <a:t> </a:t>
            </a:r>
            <a:r>
              <a:rPr lang="en-US" altLang="zh-CN" sz="3200"/>
              <a:t>images</a:t>
            </a:r>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p:sp>
        <p:nvSpPr>
          <p:cNvPr id="19458" name="PA_Line 15"/>
          <p:cNvSpPr/>
          <p:nvPr>
            <p:custDataLst>
              <p:tags r:id="rId1"/>
            </p:custDataLst>
          </p:nvPr>
        </p:nvSpPr>
        <p:spPr>
          <a:xfrm flipV="1">
            <a:off x="3459163" y="0"/>
            <a:ext cx="7651750" cy="6861175"/>
          </a:xfrm>
          <a:prstGeom prst="line">
            <a:avLst/>
          </a:prstGeom>
          <a:ln w="7938" cap="flat" cmpd="sng">
            <a:solidFill>
              <a:srgbClr val="002B41"/>
            </a:solidFill>
            <a:prstDash val="solid"/>
            <a:miter/>
            <a:headEnd type="none" w="med" len="med"/>
            <a:tailEnd type="none" w="med" len="med"/>
          </a:ln>
        </p:spPr>
      </p:sp>
      <p:sp>
        <p:nvSpPr>
          <p:cNvPr id="19459" name="PA_Line 16"/>
          <p:cNvSpPr/>
          <p:nvPr>
            <p:custDataLst>
              <p:tags r:id="rId2"/>
            </p:custDataLst>
          </p:nvPr>
        </p:nvSpPr>
        <p:spPr>
          <a:xfrm>
            <a:off x="8045450" y="-179387"/>
            <a:ext cx="4011613" cy="7040562"/>
          </a:xfrm>
          <a:prstGeom prst="line">
            <a:avLst/>
          </a:prstGeom>
          <a:ln w="7938" cap="flat" cmpd="sng">
            <a:solidFill>
              <a:srgbClr val="002B41"/>
            </a:solidFill>
            <a:prstDash val="solid"/>
            <a:miter/>
            <a:headEnd type="none" w="med" len="med"/>
            <a:tailEnd type="none" w="med" len="med"/>
          </a:ln>
        </p:spPr>
      </p:sp>
      <p:sp>
        <p:nvSpPr>
          <p:cNvPr id="19460" name="PA_Line 17"/>
          <p:cNvSpPr/>
          <p:nvPr>
            <p:custDataLst>
              <p:tags r:id="rId3"/>
            </p:custDataLst>
          </p:nvPr>
        </p:nvSpPr>
        <p:spPr>
          <a:xfrm>
            <a:off x="1517650" y="-38100"/>
            <a:ext cx="10674350" cy="4949825"/>
          </a:xfrm>
          <a:prstGeom prst="line">
            <a:avLst/>
          </a:prstGeom>
          <a:ln w="7938" cap="flat" cmpd="sng">
            <a:solidFill>
              <a:srgbClr val="002B41"/>
            </a:solidFill>
            <a:prstDash val="solid"/>
            <a:miter/>
            <a:headEnd type="none" w="med" len="med"/>
            <a:tailEnd type="none" w="med" len="med"/>
          </a:ln>
        </p:spPr>
      </p:sp>
      <p:sp>
        <p:nvSpPr>
          <p:cNvPr id="19461" name="PA_Line 18"/>
          <p:cNvSpPr/>
          <p:nvPr>
            <p:custDataLst>
              <p:tags r:id="rId4"/>
            </p:custDataLst>
          </p:nvPr>
        </p:nvSpPr>
        <p:spPr>
          <a:xfrm flipV="1">
            <a:off x="9747250" y="-179387"/>
            <a:ext cx="1890713" cy="7032625"/>
          </a:xfrm>
          <a:prstGeom prst="line">
            <a:avLst/>
          </a:prstGeom>
          <a:ln w="7938" cap="flat" cmpd="sng">
            <a:solidFill>
              <a:srgbClr val="002B41"/>
            </a:solidFill>
            <a:prstDash val="solid"/>
            <a:miter/>
            <a:headEnd type="none" w="med" len="med"/>
            <a:tailEnd type="none" w="med" len="med"/>
          </a:ln>
        </p:spPr>
      </p:sp>
      <p:sp>
        <p:nvSpPr>
          <p:cNvPr id="19462" name="PA_椭圆 19"/>
          <p:cNvSpPr/>
          <p:nvPr>
            <p:custDataLst>
              <p:tags r:id="rId5"/>
            </p:custDataLst>
          </p:nvPr>
        </p:nvSpPr>
        <p:spPr>
          <a:xfrm>
            <a:off x="9105900" y="1711325"/>
            <a:ext cx="100013" cy="100013"/>
          </a:xfrm>
          <a:prstGeom prst="ellipse">
            <a:avLst/>
          </a:prstGeom>
          <a:solidFill>
            <a:srgbClr val="002B41"/>
          </a:solidFill>
          <a:ln w="9525">
            <a:noFill/>
          </a:ln>
        </p:spPr>
        <p:txBody>
          <a:bodyPr anchor="t"/>
          <a:p>
            <a:endParaRPr lang="zh-CN" altLang="en-US" dirty="0">
              <a:solidFill>
                <a:srgbClr val="000000"/>
              </a:solidFill>
              <a:latin typeface="Calibri" panose="020F0502020204030204" pitchFamily="34" charset="0"/>
              <a:ea typeface="宋体" panose="02010600030101010101" pitchFamily="2" charset="-122"/>
            </a:endParaRPr>
          </a:p>
        </p:txBody>
      </p:sp>
      <p:sp>
        <p:nvSpPr>
          <p:cNvPr id="19463" name="PA_椭圆 20"/>
          <p:cNvSpPr/>
          <p:nvPr>
            <p:custDataLst>
              <p:tags r:id="rId6"/>
            </p:custDataLst>
          </p:nvPr>
        </p:nvSpPr>
        <p:spPr>
          <a:xfrm>
            <a:off x="10436225" y="4051300"/>
            <a:ext cx="100013" cy="100013"/>
          </a:xfrm>
          <a:prstGeom prst="ellipse">
            <a:avLst/>
          </a:prstGeom>
          <a:solidFill>
            <a:srgbClr val="002B41"/>
          </a:solidFill>
          <a:ln w="9525">
            <a:noFill/>
          </a:ln>
        </p:spPr>
        <p:txBody>
          <a:bodyPr anchor="t"/>
          <a:p>
            <a:endParaRPr lang="zh-CN" altLang="en-US" dirty="0">
              <a:solidFill>
                <a:srgbClr val="000000"/>
              </a:solidFill>
              <a:latin typeface="Calibri" panose="020F0502020204030204" pitchFamily="34" charset="0"/>
              <a:ea typeface="宋体" panose="02010600030101010101" pitchFamily="2" charset="-122"/>
            </a:endParaRPr>
          </a:p>
        </p:txBody>
      </p:sp>
      <p:sp>
        <p:nvSpPr>
          <p:cNvPr id="14" name="PA_任意多边形 5"/>
          <p:cNvSpPr/>
          <p:nvPr>
            <p:custDataLst>
              <p:tags r:id="rId7"/>
            </p:custDataLst>
          </p:nvPr>
        </p:nvSpPr>
        <p:spPr bwMode="auto">
          <a:xfrm>
            <a:off x="9256713" y="0"/>
            <a:ext cx="2927350" cy="4911725"/>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00183C"/>
              </a:solidFill>
              <a:effectLst/>
              <a:uLnTx/>
              <a:uFillTx/>
              <a:latin typeface="+mn-lt"/>
              <a:ea typeface="+mn-ea"/>
              <a:cs typeface="+mn-cs"/>
            </a:endParaRPr>
          </a:p>
        </p:txBody>
      </p:sp>
      <p:sp>
        <p:nvSpPr>
          <p:cNvPr id="19465" name="PA_椭圆 19"/>
          <p:cNvSpPr/>
          <p:nvPr>
            <p:custDataLst>
              <p:tags r:id="rId8"/>
            </p:custDataLst>
          </p:nvPr>
        </p:nvSpPr>
        <p:spPr>
          <a:xfrm>
            <a:off x="7847013" y="2860675"/>
            <a:ext cx="101600" cy="100013"/>
          </a:xfrm>
          <a:prstGeom prst="ellipse">
            <a:avLst/>
          </a:prstGeom>
          <a:solidFill>
            <a:srgbClr val="002B41"/>
          </a:solidFill>
          <a:ln w="9525">
            <a:noFill/>
          </a:ln>
        </p:spPr>
        <p:txBody>
          <a:bodyPr anchor="t"/>
          <a:p>
            <a:endParaRPr lang="zh-CN" altLang="en-US" dirty="0">
              <a:solidFill>
                <a:srgbClr val="000000"/>
              </a:solidFill>
              <a:latin typeface="Calibri" panose="020F0502020204030204" pitchFamily="34" charset="0"/>
              <a:ea typeface="宋体" panose="02010600030101010101" pitchFamily="2" charset="-122"/>
            </a:endParaRPr>
          </a:p>
        </p:txBody>
      </p:sp>
      <p:sp>
        <p:nvSpPr>
          <p:cNvPr id="19466" name="TextBox 76"/>
          <p:cNvSpPr txBox="1"/>
          <p:nvPr/>
        </p:nvSpPr>
        <p:spPr>
          <a:xfrm>
            <a:off x="619125" y="533400"/>
            <a:ext cx="8156575" cy="3046413"/>
          </a:xfrm>
          <a:prstGeom prst="rect">
            <a:avLst/>
          </a:prstGeom>
          <a:noFill/>
          <a:ln w="9525">
            <a:noFill/>
          </a:ln>
        </p:spPr>
        <p:txBody>
          <a:bodyPr anchor="t">
            <a:spAutoFit/>
          </a:bodyPr>
          <a:p>
            <a:endParaRPr lang="en-US" altLang="zh-CN" sz="7200" dirty="0">
              <a:solidFill>
                <a:srgbClr val="002B41"/>
              </a:solidFill>
              <a:latin typeface="微软雅黑" panose="020B0503020204020204" pitchFamily="34" charset="-122"/>
              <a:ea typeface="微软雅黑" panose="020B0503020204020204" pitchFamily="34" charset="-122"/>
            </a:endParaRPr>
          </a:p>
          <a:p>
            <a:endParaRPr lang="en-US" altLang="zh-CN" sz="7200" dirty="0">
              <a:solidFill>
                <a:srgbClr val="002B41"/>
              </a:solidFill>
              <a:latin typeface="微软雅黑" panose="020B0503020204020204" pitchFamily="34" charset="-122"/>
              <a:ea typeface="微软雅黑" panose="020B0503020204020204" pitchFamily="34" charset="-122"/>
            </a:endParaRPr>
          </a:p>
          <a:p>
            <a:r>
              <a:rPr lang="en-US" altLang="zh-CN" sz="4800" dirty="0">
                <a:solidFill>
                  <a:srgbClr val="002B41"/>
                </a:solidFill>
                <a:latin typeface="微软雅黑" panose="020B0503020204020204" pitchFamily="34" charset="-122"/>
                <a:ea typeface="微软雅黑" panose="020B0503020204020204" pitchFamily="34" charset="-122"/>
              </a:rPr>
              <a:t>Thanks for watching</a:t>
            </a:r>
            <a:endParaRPr lang="zh-CN" altLang="en-US" sz="4800" dirty="0">
              <a:solidFill>
                <a:srgbClr val="002B4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p:sp>
        <p:nvSpPr>
          <p:cNvPr id="4" name="Freeform 5"/>
          <p:cNvSpPr/>
          <p:nvPr/>
        </p:nvSpPr>
        <p:spPr bwMode="auto">
          <a:xfrm flipH="1">
            <a:off x="0" y="-12700"/>
            <a:ext cx="409575" cy="831850"/>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bg1">
                  <a:lumMod val="95000"/>
                </a:schemeClr>
              </a:solidFill>
              <a:effectLst/>
              <a:uLnTx/>
              <a:uFillTx/>
              <a:latin typeface="Calibri" panose="020F0502020204030204" pitchFamily="34" charset="0"/>
              <a:ea typeface="宋体" panose="02010600030101010101" pitchFamily="2" charset="-122"/>
              <a:cs typeface="+mn-cs"/>
            </a:endParaRPr>
          </a:p>
        </p:txBody>
      </p:sp>
      <p:sp>
        <p:nvSpPr>
          <p:cNvPr id="6" name="文本框 5"/>
          <p:cNvSpPr txBox="1"/>
          <p:nvPr/>
        </p:nvSpPr>
        <p:spPr>
          <a:xfrm>
            <a:off x="409575" y="222250"/>
            <a:ext cx="8797925" cy="583565"/>
          </a:xfrm>
          <a:prstGeom prst="rect">
            <a:avLst/>
          </a:prstGeom>
          <a:noFill/>
        </p:spPr>
        <p:txBody>
          <a:bodyPr wrap="square" rtlCol="0">
            <a:spAutoFit/>
          </a:bodyPr>
          <a:lstStyle/>
          <a:p>
            <a:pPr marR="0" defTabSz="914400" fontAlgn="auto">
              <a:spcBef>
                <a:spcPts val="0"/>
              </a:spcBef>
              <a:spcAft>
                <a:spcPts val="0"/>
              </a:spcAft>
              <a:buClrTx/>
              <a:buSzTx/>
              <a:buFontTx/>
              <a:buNone/>
              <a:defRPr/>
            </a:pPr>
            <a:r>
              <a:rPr lang="en-US" altLang="zh-CN" sz="3200" noProof="0" dirty="0">
                <a:latin typeface="+mn-lt"/>
                <a:ea typeface="+mn-ea"/>
                <a:sym typeface="+mn-ea"/>
              </a:rPr>
              <a:t>Image processing toolbox </a:t>
            </a:r>
            <a:endParaRPr kumimoji="0" lang="en-US" altLang="zh-CN" sz="3200" kern="1200" cap="none" spc="0" normalizeH="0" baseline="0" noProof="0" dirty="0">
              <a:solidFill>
                <a:schemeClr val="tx2">
                  <a:lumMod val="75000"/>
                </a:schemeClr>
              </a:solidFill>
              <a:effectLst/>
              <a:latin typeface="+mn-ea"/>
              <a:ea typeface="+mn-ea"/>
              <a:cs typeface="+mn-cs"/>
              <a:sym typeface="+mn-ea"/>
            </a:endParaRPr>
          </a:p>
        </p:txBody>
      </p:sp>
      <p:sp>
        <p:nvSpPr>
          <p:cNvPr id="6148" name="文本框 6"/>
          <p:cNvSpPr txBox="1"/>
          <p:nvPr/>
        </p:nvSpPr>
        <p:spPr>
          <a:xfrm>
            <a:off x="174943" y="1128078"/>
            <a:ext cx="11952287" cy="583565"/>
          </a:xfrm>
          <a:prstGeom prst="rect">
            <a:avLst/>
          </a:prstGeom>
          <a:noFill/>
          <a:ln w="9525">
            <a:noFill/>
          </a:ln>
        </p:spPr>
        <p:txBody>
          <a:bodyPr anchor="t">
            <a:spAutoFit/>
          </a:bodyPr>
          <a:p>
            <a:pPr marR="0" defTabSz="914400" fontAlgn="auto">
              <a:spcBef>
                <a:spcPts val="0"/>
              </a:spcBef>
              <a:spcAft>
                <a:spcPts val="0"/>
              </a:spcAft>
              <a:buClrTx/>
              <a:buSzTx/>
              <a:buFontTx/>
              <a:buNone/>
              <a:defRPr/>
            </a:pPr>
            <a:r>
              <a:rPr lang="en-US" altLang="zh-CN" sz="3200" noProof="0" dirty="0">
                <a:latin typeface="+mn-lt"/>
                <a:ea typeface="+mn-ea"/>
                <a:sym typeface="+mn-ea"/>
              </a:rPr>
              <a:t>introduction</a:t>
            </a:r>
            <a:endParaRPr lang="en-US" altLang="zh-CN" sz="2000" dirty="0">
              <a:latin typeface="黑体" panose="02010609060101010101" pitchFamily="49" charset="-122"/>
              <a:ea typeface="黑体" panose="02010609060101010101" pitchFamily="49" charset="-122"/>
            </a:endParaRPr>
          </a:p>
        </p:txBody>
      </p:sp>
      <p:sp>
        <p:nvSpPr>
          <p:cNvPr id="6149" name="Text Box 1078"/>
          <p:cNvSpPr txBox="1"/>
          <p:nvPr/>
        </p:nvSpPr>
        <p:spPr>
          <a:xfrm>
            <a:off x="12468225" y="8080375"/>
            <a:ext cx="838200" cy="457200"/>
          </a:xfrm>
          <a:prstGeom prst="rect">
            <a:avLst/>
          </a:prstGeom>
          <a:noFill/>
          <a:ln w="9525">
            <a:noFill/>
          </a:ln>
        </p:spPr>
        <p:txBody>
          <a:bodyPr anchor="t">
            <a:spAutoFit/>
          </a:bodyPr>
          <a:p>
            <a:pPr>
              <a:buFont typeface="Arial" panose="020B0604020202020204" pitchFamily="34" charset="0"/>
              <a:buNone/>
            </a:pPr>
            <a:r>
              <a:rPr lang="en-US" altLang="zh-CN" sz="2400" i="1" dirty="0">
                <a:latin typeface="黑体" panose="02010609060101010101" pitchFamily="49" charset="-122"/>
                <a:ea typeface="黑体" panose="02010609060101010101" pitchFamily="49" charset="-122"/>
              </a:rPr>
              <a:t>A  B</a:t>
            </a:r>
            <a:endParaRPr lang="en-US" altLang="zh-CN" sz="2400" i="1" dirty="0">
              <a:latin typeface="黑体" panose="02010609060101010101" pitchFamily="49" charset="-122"/>
              <a:ea typeface="黑体" panose="02010609060101010101" pitchFamily="49" charset="-122"/>
            </a:endParaRPr>
          </a:p>
        </p:txBody>
      </p:sp>
      <p:sp>
        <p:nvSpPr>
          <p:cNvPr id="7" name="文本框 6"/>
          <p:cNvSpPr txBox="1"/>
          <p:nvPr/>
        </p:nvSpPr>
        <p:spPr>
          <a:xfrm>
            <a:off x="524510" y="2032635"/>
            <a:ext cx="11272520" cy="5015865"/>
          </a:xfrm>
          <a:prstGeom prst="rect">
            <a:avLst/>
          </a:prstGeom>
          <a:noFill/>
        </p:spPr>
        <p:txBody>
          <a:bodyPr wrap="square" rtlCol="0">
            <a:spAutoFit/>
          </a:bodyPr>
          <a:p>
            <a:pPr algn="just"/>
            <a:r>
              <a:rPr lang="en-US" altLang="zh-CN" sz="2000" dirty="0"/>
              <a:t> </a:t>
            </a:r>
            <a:r>
              <a:rPr lang="en-US" altLang="zh-CN" sz="2400" dirty="0"/>
              <a:t>  Image processing toolbox is composed of a series of functions that support image processing  operations, such as geometric operations, linear filtering and filter design, image transformation, image analysis and image enhancement, mathematical morphology processing and other image processing operations,including:</a:t>
            </a:r>
            <a:endParaRPr lang="en-US" altLang="zh-CN" sz="2400" dirty="0"/>
          </a:p>
          <a:p>
            <a:pPr algn="just"/>
            <a:r>
              <a:rPr lang="en-US" altLang="zh-CN" sz="2400">
                <a:sym typeface="+mn-ea"/>
              </a:rPr>
              <a:t> </a:t>
            </a:r>
            <a:r>
              <a:rPr lang="en-US" altLang="zh-CN" sz="2400">
                <a:latin typeface="+mn-lt"/>
                <a:cs typeface="+mn-lt"/>
                <a:sym typeface="+mn-ea"/>
              </a:rPr>
              <a:t>                 </a:t>
            </a:r>
            <a:endParaRPr lang="en-US" altLang="zh-CN" sz="2400">
              <a:latin typeface="+mn-lt"/>
              <a:cs typeface="+mn-lt"/>
              <a:sym typeface="+mn-ea"/>
            </a:endParaRPr>
          </a:p>
          <a:p>
            <a:pPr algn="just"/>
            <a:r>
              <a:rPr lang="en-US" altLang="zh-CN" sz="2400">
                <a:latin typeface="+mn-lt"/>
                <a:cs typeface="+mn-lt"/>
                <a:sym typeface="+mn-ea"/>
              </a:rPr>
              <a:t>                   Image Acquisition Toolbox</a:t>
            </a:r>
            <a:r>
              <a:rPr lang="zh-CN" altLang="en-US" sz="2400">
                <a:latin typeface="+mn-lt"/>
                <a:cs typeface="+mn-lt"/>
                <a:sym typeface="+mn-ea"/>
              </a:rPr>
              <a:t>（图像采集工具箱）</a:t>
            </a:r>
            <a:endParaRPr lang="en-US" altLang="zh-CN" sz="2400">
              <a:latin typeface="+mn-lt"/>
              <a:cs typeface="+mn-lt"/>
            </a:endParaRPr>
          </a:p>
          <a:p>
            <a:pPr algn="just"/>
            <a:r>
              <a:rPr lang="en-US" altLang="zh-CN" sz="2400">
                <a:latin typeface="+mn-lt"/>
                <a:cs typeface="+mn-lt"/>
                <a:sym typeface="+mn-ea"/>
              </a:rPr>
              <a:t>                   Image Processing Toolbox</a:t>
            </a:r>
            <a:r>
              <a:rPr lang="zh-CN" altLang="en-US" sz="2400">
                <a:latin typeface="+mn-lt"/>
                <a:cs typeface="+mn-lt"/>
                <a:sym typeface="+mn-ea"/>
              </a:rPr>
              <a:t>（图像处理工具箱）</a:t>
            </a:r>
            <a:endParaRPr lang="zh-CN" altLang="en-US" sz="2400">
              <a:latin typeface="+mn-lt"/>
              <a:cs typeface="+mn-lt"/>
            </a:endParaRPr>
          </a:p>
          <a:p>
            <a:pPr algn="just"/>
            <a:r>
              <a:rPr lang="zh-CN" altLang="en-US" sz="2400">
                <a:latin typeface="+mn-lt"/>
                <a:cs typeface="+mn-lt"/>
                <a:sym typeface="+mn-ea"/>
              </a:rPr>
              <a:t>                   </a:t>
            </a:r>
            <a:r>
              <a:rPr lang="en-US" altLang="zh-CN" sz="2400">
                <a:latin typeface="+mn-lt"/>
                <a:cs typeface="+mn-lt"/>
                <a:sym typeface="+mn-ea"/>
              </a:rPr>
              <a:t>Signal Processing Toolbox</a:t>
            </a:r>
            <a:r>
              <a:rPr lang="zh-CN" altLang="en-US" sz="2400">
                <a:latin typeface="+mn-lt"/>
                <a:cs typeface="+mn-lt"/>
                <a:sym typeface="+mn-ea"/>
              </a:rPr>
              <a:t>（信号处理工具箱）</a:t>
            </a:r>
            <a:endParaRPr lang="zh-CN" altLang="en-US" sz="2400">
              <a:latin typeface="+mn-lt"/>
              <a:cs typeface="+mn-lt"/>
            </a:endParaRPr>
          </a:p>
          <a:p>
            <a:pPr algn="just"/>
            <a:r>
              <a:rPr lang="zh-CN" altLang="en-US" sz="2400">
                <a:latin typeface="+mn-lt"/>
                <a:cs typeface="+mn-lt"/>
                <a:sym typeface="+mn-ea"/>
              </a:rPr>
              <a:t>                   </a:t>
            </a:r>
            <a:r>
              <a:rPr lang="en-US" altLang="zh-CN" sz="2400">
                <a:latin typeface="+mn-lt"/>
                <a:cs typeface="+mn-lt"/>
                <a:sym typeface="+mn-ea"/>
              </a:rPr>
              <a:t>Wavelet Toolbox </a:t>
            </a:r>
            <a:r>
              <a:rPr lang="zh-CN" altLang="en-US" sz="2400">
                <a:latin typeface="+mn-lt"/>
                <a:cs typeface="+mn-lt"/>
                <a:sym typeface="+mn-ea"/>
              </a:rPr>
              <a:t>（小波分析工具箱）</a:t>
            </a:r>
            <a:endParaRPr lang="zh-CN" altLang="en-US" sz="2400">
              <a:latin typeface="+mn-lt"/>
              <a:cs typeface="+mn-lt"/>
            </a:endParaRPr>
          </a:p>
          <a:p>
            <a:pPr algn="just"/>
            <a:r>
              <a:rPr lang="zh-CN" altLang="en-US" sz="2400">
                <a:latin typeface="+mn-lt"/>
                <a:cs typeface="+mn-lt"/>
                <a:sym typeface="+mn-ea"/>
              </a:rPr>
              <a:t>                   </a:t>
            </a:r>
            <a:r>
              <a:rPr lang="en-US" altLang="zh-CN" sz="2400">
                <a:latin typeface="+mn-lt"/>
                <a:cs typeface="+mn-lt"/>
                <a:sym typeface="+mn-ea"/>
              </a:rPr>
              <a:t>Statistics Toolbox </a:t>
            </a:r>
            <a:r>
              <a:rPr lang="zh-CN" altLang="en-US" sz="2400">
                <a:latin typeface="+mn-lt"/>
                <a:cs typeface="+mn-lt"/>
                <a:sym typeface="+mn-ea"/>
              </a:rPr>
              <a:t>（统计工具箱）</a:t>
            </a:r>
            <a:endParaRPr lang="zh-CN" altLang="en-US" sz="2400">
              <a:latin typeface="+mn-lt"/>
              <a:cs typeface="+mn-lt"/>
              <a:sym typeface="+mn-ea"/>
            </a:endParaRPr>
          </a:p>
          <a:p>
            <a:pPr algn="just"/>
            <a:r>
              <a:rPr lang="zh-CN" altLang="en-US" sz="2400">
                <a:latin typeface="+mn-lt"/>
                <a:cs typeface="+mn-lt"/>
                <a:sym typeface="+mn-ea"/>
              </a:rPr>
              <a:t>                   </a:t>
            </a:r>
            <a:r>
              <a:rPr lang="en-US" altLang="zh-CN" sz="2400">
                <a:latin typeface="+mn-lt"/>
                <a:cs typeface="+mn-lt"/>
                <a:sym typeface="+mn-ea"/>
              </a:rPr>
              <a:t>bioinformatics  Toolbox</a:t>
            </a:r>
            <a:r>
              <a:rPr lang="zh-CN" altLang="en-US" sz="2400">
                <a:latin typeface="+mn-lt"/>
                <a:cs typeface="+mn-lt"/>
                <a:sym typeface="+mn-ea"/>
              </a:rPr>
              <a:t>（生物信息学工具箱</a:t>
            </a:r>
            <a:r>
              <a:rPr lang="zh-CN" altLang="en-US" sz="2000">
                <a:latin typeface="+mn-lt"/>
                <a:cs typeface="+mn-lt"/>
                <a:sym typeface="+mn-ea"/>
              </a:rPr>
              <a:t>）</a:t>
            </a:r>
            <a:endParaRPr lang="zh-CN" altLang="en-US" sz="2000">
              <a:latin typeface="+mn-lt"/>
              <a:cs typeface="+mn-lt"/>
            </a:endParaRPr>
          </a:p>
          <a:p>
            <a:pPr algn="just"/>
            <a:endParaRPr lang="en-US" altLang="zh-CN" sz="2000" dirty="0"/>
          </a:p>
          <a:p>
            <a:r>
              <a:rPr lang="en-US" altLang="zh-CN"/>
              <a:t>    </a:t>
            </a:r>
            <a:endParaRPr lang="en-US" altLang="zh-CN"/>
          </a:p>
          <a:p>
            <a:r>
              <a:rPr lang="en-US" altLang="zh-CN"/>
              <a:t>    </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p:sp>
        <p:nvSpPr>
          <p:cNvPr id="4" name="Freeform 5"/>
          <p:cNvSpPr/>
          <p:nvPr/>
        </p:nvSpPr>
        <p:spPr bwMode="auto">
          <a:xfrm flipH="1">
            <a:off x="0" y="-12700"/>
            <a:ext cx="409575" cy="831850"/>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bg1">
                  <a:lumMod val="95000"/>
                </a:schemeClr>
              </a:solidFill>
              <a:effectLst/>
              <a:uLnTx/>
              <a:uFillTx/>
              <a:latin typeface="Calibri" panose="020F0502020204030204" pitchFamily="34" charset="0"/>
              <a:ea typeface="宋体" panose="02010600030101010101" pitchFamily="2" charset="-122"/>
              <a:cs typeface="+mn-cs"/>
            </a:endParaRPr>
          </a:p>
        </p:txBody>
      </p:sp>
      <p:sp>
        <p:nvSpPr>
          <p:cNvPr id="26" name="文本框 25"/>
          <p:cNvSpPr txBox="1"/>
          <p:nvPr/>
        </p:nvSpPr>
        <p:spPr>
          <a:xfrm>
            <a:off x="409575" y="222250"/>
            <a:ext cx="6533515" cy="583565"/>
          </a:xfrm>
          <a:prstGeom prst="rect">
            <a:avLst/>
          </a:prstGeom>
          <a:noFill/>
        </p:spPr>
        <p:txBody>
          <a:bodyPr wrap="square" rtlCol="0">
            <a:spAutoFit/>
          </a:bodyPr>
          <a:lstStyle/>
          <a:p>
            <a:pPr marR="0" defTabSz="914400" fontAlgn="auto">
              <a:spcBef>
                <a:spcPts val="0"/>
              </a:spcBef>
              <a:spcAft>
                <a:spcPts val="0"/>
              </a:spcAft>
              <a:buClrTx/>
              <a:buSzTx/>
              <a:buFontTx/>
              <a:buNone/>
              <a:defRPr/>
            </a:pPr>
            <a:r>
              <a:rPr kumimoji="0" lang="en-US" altLang="zh-CN" sz="3200" kern="1200" cap="none" spc="0" normalizeH="0" baseline="0" noProof="0" dirty="0">
                <a:latin typeface="+mn-lt"/>
                <a:ea typeface="+mn-ea"/>
                <a:cs typeface="+mn-cs"/>
                <a:sym typeface="+mn-ea"/>
              </a:rPr>
              <a:t>introduction </a:t>
            </a:r>
            <a:endParaRPr kumimoji="0" lang="zh-CN" altLang="en-US" sz="3200" kern="1200" cap="none" spc="0" normalizeH="0" baseline="0" noProof="0" dirty="0">
              <a:solidFill>
                <a:schemeClr val="accent3">
                  <a:lumMod val="75000"/>
                </a:schemeClr>
              </a:solidFill>
              <a:latin typeface="+mn-lt"/>
              <a:ea typeface="+mn-ea"/>
              <a:cs typeface="+mn-cs"/>
              <a:sym typeface="+mn-ea"/>
            </a:endParaRPr>
          </a:p>
        </p:txBody>
      </p:sp>
      <p:sp>
        <p:nvSpPr>
          <p:cNvPr id="3" name="文本框 2"/>
          <p:cNvSpPr txBox="1"/>
          <p:nvPr/>
        </p:nvSpPr>
        <p:spPr>
          <a:xfrm>
            <a:off x="636270" y="1263015"/>
            <a:ext cx="10372725" cy="4030980"/>
          </a:xfrm>
          <a:prstGeom prst="rect">
            <a:avLst/>
          </a:prstGeom>
          <a:noFill/>
        </p:spPr>
        <p:txBody>
          <a:bodyPr wrap="square" rtlCol="0">
            <a:spAutoFit/>
          </a:bodyPr>
          <a:p>
            <a:r>
              <a:rPr lang="en-US" altLang="zh-CN" sz="2400">
                <a:latin typeface="+mn-lt"/>
                <a:cs typeface="+mn-lt"/>
              </a:rPr>
              <a:t>The image processing box toolkit supports four image types :</a:t>
            </a:r>
            <a:endParaRPr lang="en-US" altLang="zh-CN" sz="2000">
              <a:latin typeface="+mn-lt"/>
              <a:cs typeface="+mn-lt"/>
            </a:endParaRPr>
          </a:p>
          <a:p>
            <a:r>
              <a:rPr lang="en-US" altLang="zh-CN" sz="2000">
                <a:latin typeface="+mn-lt"/>
                <a:cs typeface="+mn-lt"/>
              </a:rPr>
              <a:t>                 </a:t>
            </a:r>
            <a:r>
              <a:rPr lang="en-US" altLang="zh-CN" sz="2000">
                <a:latin typeface="+mn-lt"/>
                <a:cs typeface="+mn-lt"/>
                <a:sym typeface="+mn-ea"/>
              </a:rPr>
              <a:t>  </a:t>
            </a:r>
            <a:endParaRPr lang="en-US" altLang="zh-CN" sz="2000">
              <a:latin typeface="+mn-lt"/>
              <a:cs typeface="+mn-lt"/>
              <a:sym typeface="+mn-ea"/>
            </a:endParaRPr>
          </a:p>
          <a:p>
            <a:r>
              <a:rPr lang="en-US" altLang="zh-CN" sz="2000">
                <a:latin typeface="+mn-lt"/>
                <a:cs typeface="+mn-lt"/>
                <a:sym typeface="+mn-ea"/>
              </a:rPr>
              <a:t>                    </a:t>
            </a:r>
            <a:r>
              <a:rPr lang="en-US" altLang="zh-CN" sz="2400">
                <a:latin typeface="+mn-lt"/>
                <a:cs typeface="+mn-lt"/>
                <a:sym typeface="+mn-ea"/>
              </a:rPr>
              <a:t>  Index Images                   </a:t>
            </a:r>
            <a:r>
              <a:rPr lang="zh-CN" altLang="en-US" sz="2400">
                <a:latin typeface="+mn-lt"/>
                <a:cs typeface="+mn-lt"/>
                <a:sym typeface="+mn-ea"/>
              </a:rPr>
              <a:t>索引色图像</a:t>
            </a:r>
            <a:endParaRPr lang="zh-CN" altLang="en-US" sz="2000">
              <a:latin typeface="+mn-lt"/>
              <a:cs typeface="+mn-lt"/>
              <a:sym typeface="+mn-ea"/>
            </a:endParaRPr>
          </a:p>
          <a:p>
            <a:r>
              <a:rPr lang="zh-CN" altLang="en-US" sz="2000">
                <a:latin typeface="+mn-lt"/>
                <a:cs typeface="+mn-lt"/>
                <a:sym typeface="+mn-ea"/>
              </a:rPr>
              <a:t>                     </a:t>
            </a:r>
            <a:r>
              <a:rPr lang="en-US" altLang="zh-CN" sz="2000">
                <a:latin typeface="+mn-lt"/>
                <a:cs typeface="+mn-lt"/>
                <a:sym typeface="+mn-ea"/>
              </a:rPr>
              <a:t>  </a:t>
            </a:r>
            <a:endParaRPr lang="en-US" altLang="zh-CN" sz="2000">
              <a:latin typeface="+mn-lt"/>
              <a:cs typeface="+mn-lt"/>
              <a:sym typeface="+mn-ea"/>
            </a:endParaRPr>
          </a:p>
          <a:p>
            <a:r>
              <a:rPr lang="en-US" altLang="zh-CN" sz="2000">
                <a:latin typeface="+mn-lt"/>
                <a:cs typeface="+mn-lt"/>
                <a:sym typeface="+mn-ea"/>
              </a:rPr>
              <a:t>                   </a:t>
            </a:r>
            <a:r>
              <a:rPr lang="en-US" altLang="zh-CN" sz="2400">
                <a:latin typeface="+mn-lt"/>
                <a:cs typeface="+mn-lt"/>
                <a:sym typeface="+mn-ea"/>
              </a:rPr>
              <a:t>   Intensity  Images            </a:t>
            </a:r>
            <a:r>
              <a:rPr lang="zh-CN" altLang="en-US" sz="2400">
                <a:latin typeface="+mn-lt"/>
                <a:cs typeface="+mn-lt"/>
                <a:sym typeface="+mn-ea"/>
              </a:rPr>
              <a:t>灰度图像</a:t>
            </a:r>
            <a:endParaRPr lang="zh-CN" altLang="en-US" sz="2400">
              <a:latin typeface="+mn-lt"/>
              <a:cs typeface="+mn-lt"/>
              <a:sym typeface="+mn-ea"/>
            </a:endParaRPr>
          </a:p>
          <a:p>
            <a:r>
              <a:rPr lang="zh-CN" altLang="en-US" sz="2400">
                <a:latin typeface="+mn-lt"/>
                <a:cs typeface="+mn-lt"/>
                <a:sym typeface="+mn-ea"/>
              </a:rPr>
              <a:t>                     </a:t>
            </a:r>
            <a:endParaRPr lang="zh-CN" altLang="en-US" sz="2400">
              <a:latin typeface="+mn-lt"/>
              <a:cs typeface="+mn-lt"/>
              <a:sym typeface="+mn-ea"/>
            </a:endParaRPr>
          </a:p>
          <a:p>
            <a:r>
              <a:rPr lang="en-US" altLang="zh-CN" sz="2000">
                <a:latin typeface="+mn-lt"/>
                <a:cs typeface="+mn-lt"/>
                <a:sym typeface="+mn-ea"/>
              </a:rPr>
              <a:t>                    </a:t>
            </a:r>
            <a:r>
              <a:rPr lang="en-US" altLang="zh-CN" sz="2400">
                <a:latin typeface="+mn-lt"/>
                <a:cs typeface="+mn-lt"/>
                <a:sym typeface="+mn-ea"/>
              </a:rPr>
              <a:t>  Binary  Images                </a:t>
            </a:r>
            <a:r>
              <a:rPr lang="zh-CN" altLang="en-US" sz="2400">
                <a:latin typeface="+mn-lt"/>
                <a:cs typeface="+mn-lt"/>
                <a:sym typeface="+mn-ea"/>
              </a:rPr>
              <a:t>二值图像</a:t>
            </a:r>
            <a:endParaRPr lang="en-US" altLang="zh-CN" sz="2400">
              <a:latin typeface="+mn-lt"/>
              <a:cs typeface="+mn-lt"/>
            </a:endParaRPr>
          </a:p>
          <a:p>
            <a:r>
              <a:rPr lang="en-US" altLang="zh-CN" sz="2400">
                <a:latin typeface="+mn-lt"/>
                <a:cs typeface="+mn-lt"/>
              </a:rPr>
              <a:t>                      </a:t>
            </a:r>
            <a:endParaRPr lang="en-US" altLang="zh-CN" sz="2400">
              <a:latin typeface="+mn-lt"/>
              <a:cs typeface="+mn-lt"/>
            </a:endParaRPr>
          </a:p>
          <a:p>
            <a:r>
              <a:rPr lang="en-US" altLang="zh-CN" sz="2000">
                <a:latin typeface="+mn-lt"/>
                <a:cs typeface="+mn-lt"/>
              </a:rPr>
              <a:t>                     </a:t>
            </a:r>
            <a:r>
              <a:rPr lang="en-US" altLang="zh-CN" sz="2400">
                <a:latin typeface="+mn-lt"/>
                <a:cs typeface="+mn-lt"/>
              </a:rPr>
              <a:t> RGB  Images                    </a:t>
            </a:r>
            <a:r>
              <a:rPr lang="zh-CN" altLang="en-US" sz="2400">
                <a:latin typeface="+mn-lt"/>
                <a:cs typeface="+mn-lt"/>
              </a:rPr>
              <a:t>真彩色图像</a:t>
            </a:r>
            <a:endParaRPr lang="en-US" altLang="zh-CN" sz="2400">
              <a:latin typeface="+mn-lt"/>
              <a:cs typeface="+mn-lt"/>
            </a:endParaRPr>
          </a:p>
          <a:p>
            <a:r>
              <a:rPr lang="en-US" altLang="zh-CN" sz="2400">
                <a:latin typeface="+mn-lt"/>
                <a:cs typeface="+mn-lt"/>
              </a:rPr>
              <a:t>                     </a:t>
            </a:r>
            <a:endParaRPr lang="en-US" altLang="zh-CN" sz="2400">
              <a:latin typeface="+mn-lt"/>
              <a:cs typeface="+mn-lt"/>
            </a:endParaRPr>
          </a:p>
          <a:p>
            <a:endParaRPr lang="zh-CN" altLang="en-US" sz="2400">
              <a:latin typeface="+mn-lt"/>
              <a:cs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p:sp>
        <p:nvSpPr>
          <p:cNvPr id="4" name="Freeform 5"/>
          <p:cNvSpPr/>
          <p:nvPr/>
        </p:nvSpPr>
        <p:spPr bwMode="auto">
          <a:xfrm flipH="1">
            <a:off x="0" y="-12700"/>
            <a:ext cx="409575" cy="831850"/>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bg1">
                  <a:lumMod val="95000"/>
                </a:schemeClr>
              </a:solidFill>
              <a:effectLst/>
              <a:uLnTx/>
              <a:uFillTx/>
              <a:latin typeface="Calibri" panose="020F0502020204030204" pitchFamily="34" charset="0"/>
              <a:ea typeface="宋体" panose="02010600030101010101" pitchFamily="2" charset="-122"/>
              <a:cs typeface="+mn-cs"/>
            </a:endParaRPr>
          </a:p>
        </p:txBody>
      </p:sp>
      <p:sp>
        <p:nvSpPr>
          <p:cNvPr id="8" name="Freeform 28"/>
          <p:cNvSpPr>
            <a:spLocks noEditPoints="1"/>
          </p:cNvSpPr>
          <p:nvPr/>
        </p:nvSpPr>
        <p:spPr bwMode="auto">
          <a:xfrm>
            <a:off x="5722938" y="2606675"/>
            <a:ext cx="722313" cy="688975"/>
          </a:xfrm>
          <a:custGeom>
            <a:avLst/>
            <a:gdLst>
              <a:gd name="T0" fmla="*/ 188 w 490"/>
              <a:gd name="T1" fmla="*/ 199 h 467"/>
              <a:gd name="T2" fmla="*/ 162 w 490"/>
              <a:gd name="T3" fmla="*/ 123 h 467"/>
              <a:gd name="T4" fmla="*/ 162 w 490"/>
              <a:gd name="T5" fmla="*/ 117 h 467"/>
              <a:gd name="T6" fmla="*/ 329 w 490"/>
              <a:gd name="T7" fmla="*/ 117 h 467"/>
              <a:gd name="T8" fmla="*/ 329 w 490"/>
              <a:gd name="T9" fmla="*/ 123 h 467"/>
              <a:gd name="T10" fmla="*/ 303 w 490"/>
              <a:gd name="T11" fmla="*/ 199 h 467"/>
              <a:gd name="T12" fmla="*/ 391 w 490"/>
              <a:gd name="T13" fmla="*/ 244 h 467"/>
              <a:gd name="T14" fmla="*/ 445 w 490"/>
              <a:gd name="T15" fmla="*/ 172 h 467"/>
              <a:gd name="T16" fmla="*/ 445 w 490"/>
              <a:gd name="T17" fmla="*/ 172 h 467"/>
              <a:gd name="T18" fmla="*/ 407 w 490"/>
              <a:gd name="T19" fmla="*/ 94 h 467"/>
              <a:gd name="T20" fmla="*/ 375 w 490"/>
              <a:gd name="T21" fmla="*/ 93 h 467"/>
              <a:gd name="T22" fmla="*/ 337 w 490"/>
              <a:gd name="T23" fmla="*/ 172 h 467"/>
              <a:gd name="T24" fmla="*/ 337 w 490"/>
              <a:gd name="T25" fmla="*/ 172 h 467"/>
              <a:gd name="T26" fmla="*/ 391 w 490"/>
              <a:gd name="T27" fmla="*/ 244 h 467"/>
              <a:gd name="T28" fmla="*/ 344 w 490"/>
              <a:gd name="T29" fmla="*/ 173 h 467"/>
              <a:gd name="T30" fmla="*/ 349 w 490"/>
              <a:gd name="T31" fmla="*/ 148 h 467"/>
              <a:gd name="T32" fmla="*/ 430 w 490"/>
              <a:gd name="T33" fmla="*/ 134 h 467"/>
              <a:gd name="T34" fmla="*/ 434 w 490"/>
              <a:gd name="T35" fmla="*/ 160 h 467"/>
              <a:gd name="T36" fmla="*/ 422 w 490"/>
              <a:gd name="T37" fmla="*/ 217 h 467"/>
              <a:gd name="T38" fmla="*/ 360 w 490"/>
              <a:gd name="T39" fmla="*/ 217 h 467"/>
              <a:gd name="T40" fmla="*/ 137 w 490"/>
              <a:gd name="T41" fmla="*/ 221 h 467"/>
              <a:gd name="T42" fmla="*/ 154 w 490"/>
              <a:gd name="T43" fmla="*/ 172 h 467"/>
              <a:gd name="T44" fmla="*/ 154 w 490"/>
              <a:gd name="T45" fmla="*/ 168 h 467"/>
              <a:gd name="T46" fmla="*/ 99 w 490"/>
              <a:gd name="T47" fmla="*/ 92 h 467"/>
              <a:gd name="T48" fmla="*/ 46 w 490"/>
              <a:gd name="T49" fmla="*/ 168 h 467"/>
              <a:gd name="T50" fmla="*/ 46 w 490"/>
              <a:gd name="T51" fmla="*/ 172 h 467"/>
              <a:gd name="T52" fmla="*/ 62 w 490"/>
              <a:gd name="T53" fmla="*/ 221 h 467"/>
              <a:gd name="T54" fmla="*/ 68 w 490"/>
              <a:gd name="T55" fmla="*/ 217 h 467"/>
              <a:gd name="T56" fmla="*/ 56 w 490"/>
              <a:gd name="T57" fmla="*/ 160 h 467"/>
              <a:gd name="T58" fmla="*/ 61 w 490"/>
              <a:gd name="T59" fmla="*/ 134 h 467"/>
              <a:gd name="T60" fmla="*/ 142 w 490"/>
              <a:gd name="T61" fmla="*/ 148 h 467"/>
              <a:gd name="T62" fmla="*/ 146 w 490"/>
              <a:gd name="T63" fmla="*/ 173 h 467"/>
              <a:gd name="T64" fmla="*/ 100 w 490"/>
              <a:gd name="T65" fmla="*/ 237 h 467"/>
              <a:gd name="T66" fmla="*/ 262 w 490"/>
              <a:gd name="T67" fmla="*/ 291 h 467"/>
              <a:gd name="T68" fmla="*/ 252 w 490"/>
              <a:gd name="T69" fmla="*/ 313 h 467"/>
              <a:gd name="T70" fmla="*/ 314 w 490"/>
              <a:gd name="T71" fmla="*/ 264 h 467"/>
              <a:gd name="T72" fmla="*/ 402 w 490"/>
              <a:gd name="T73" fmla="*/ 437 h 467"/>
              <a:gd name="T74" fmla="*/ 119 w 490"/>
              <a:gd name="T75" fmla="*/ 467 h 467"/>
              <a:gd name="T76" fmla="*/ 88 w 490"/>
              <a:gd name="T77" fmla="*/ 334 h 467"/>
              <a:gd name="T78" fmla="*/ 231 w 490"/>
              <a:gd name="T79" fmla="*/ 413 h 467"/>
              <a:gd name="T80" fmla="*/ 238 w 490"/>
              <a:gd name="T81" fmla="*/ 308 h 467"/>
              <a:gd name="T82" fmla="*/ 229 w 490"/>
              <a:gd name="T83" fmla="*/ 288 h 467"/>
              <a:gd name="T84" fmla="*/ 259 w 490"/>
              <a:gd name="T85" fmla="*/ 286 h 467"/>
              <a:gd name="T86" fmla="*/ 262 w 490"/>
              <a:gd name="T87" fmla="*/ 291 h 467"/>
              <a:gd name="T88" fmla="*/ 490 w 490"/>
              <a:gd name="T89" fmla="*/ 305 h 467"/>
              <a:gd name="T90" fmla="*/ 412 w 490"/>
              <a:gd name="T91" fmla="*/ 312 h 467"/>
              <a:gd name="T92" fmla="*/ 416 w 490"/>
              <a:gd name="T93" fmla="*/ 388 h 467"/>
              <a:gd name="T94" fmla="*/ 490 w 490"/>
              <a:gd name="T95" fmla="*/ 371 h 467"/>
              <a:gd name="T96" fmla="*/ 16 w 490"/>
              <a:gd name="T97" fmla="*/ 388 h 467"/>
              <a:gd name="T98" fmla="*/ 74 w 490"/>
              <a:gd name="T99" fmla="*/ 334 h 467"/>
              <a:gd name="T100" fmla="*/ 139 w 490"/>
              <a:gd name="T101" fmla="*/ 260 h 467"/>
              <a:gd name="T102" fmla="*/ 0 w 490"/>
              <a:gd name="T103" fmla="*/ 371 h 467"/>
              <a:gd name="T104" fmla="*/ 245 w 490"/>
              <a:gd name="T105" fmla="*/ 223 h 467"/>
              <a:gd name="T106" fmla="*/ 317 w 490"/>
              <a:gd name="T107" fmla="*/ 124 h 467"/>
              <a:gd name="T108" fmla="*/ 310 w 490"/>
              <a:gd name="T109" fmla="*/ 85 h 467"/>
              <a:gd name="T110" fmla="*/ 274 w 490"/>
              <a:gd name="T111" fmla="*/ 61 h 467"/>
              <a:gd name="T112" fmla="*/ 216 w 490"/>
              <a:gd name="T113" fmla="*/ 61 h 467"/>
              <a:gd name="T114" fmla="*/ 185 w 490"/>
              <a:gd name="T115" fmla="*/ 64 h 467"/>
              <a:gd name="T116" fmla="*/ 178 w 490"/>
              <a:gd name="T117" fmla="*/ 105 h 467"/>
              <a:gd name="T118" fmla="*/ 197 w 490"/>
              <a:gd name="T119" fmla="*/ 192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90" h="467">
                <a:moveTo>
                  <a:pt x="245" y="235"/>
                </a:moveTo>
                <a:cubicBezTo>
                  <a:pt x="224" y="235"/>
                  <a:pt x="203" y="220"/>
                  <a:pt x="188" y="199"/>
                </a:cubicBezTo>
                <a:cubicBezTo>
                  <a:pt x="172" y="178"/>
                  <a:pt x="162" y="150"/>
                  <a:pt x="162" y="123"/>
                </a:cubicBezTo>
                <a:cubicBezTo>
                  <a:pt x="162" y="123"/>
                  <a:pt x="162" y="123"/>
                  <a:pt x="162" y="123"/>
                </a:cubicBezTo>
                <a:cubicBezTo>
                  <a:pt x="162" y="122"/>
                  <a:pt x="162" y="122"/>
                  <a:pt x="162" y="122"/>
                </a:cubicBezTo>
                <a:cubicBezTo>
                  <a:pt x="162" y="121"/>
                  <a:pt x="162" y="119"/>
                  <a:pt x="162" y="117"/>
                </a:cubicBezTo>
                <a:cubicBezTo>
                  <a:pt x="162" y="52"/>
                  <a:pt x="151" y="0"/>
                  <a:pt x="245" y="0"/>
                </a:cubicBezTo>
                <a:cubicBezTo>
                  <a:pt x="340" y="0"/>
                  <a:pt x="329" y="52"/>
                  <a:pt x="329" y="117"/>
                </a:cubicBezTo>
                <a:cubicBezTo>
                  <a:pt x="329" y="119"/>
                  <a:pt x="329" y="121"/>
                  <a:pt x="329" y="122"/>
                </a:cubicBezTo>
                <a:cubicBezTo>
                  <a:pt x="329" y="123"/>
                  <a:pt x="329" y="123"/>
                  <a:pt x="329" y="123"/>
                </a:cubicBezTo>
                <a:cubicBezTo>
                  <a:pt x="329" y="123"/>
                  <a:pt x="329" y="123"/>
                  <a:pt x="329" y="123"/>
                </a:cubicBezTo>
                <a:cubicBezTo>
                  <a:pt x="329" y="150"/>
                  <a:pt x="318" y="178"/>
                  <a:pt x="303" y="199"/>
                </a:cubicBezTo>
                <a:cubicBezTo>
                  <a:pt x="287" y="220"/>
                  <a:pt x="266" y="235"/>
                  <a:pt x="245" y="235"/>
                </a:cubicBezTo>
                <a:close/>
                <a:moveTo>
                  <a:pt x="391" y="244"/>
                </a:moveTo>
                <a:cubicBezTo>
                  <a:pt x="404" y="244"/>
                  <a:pt x="418" y="235"/>
                  <a:pt x="428" y="221"/>
                </a:cubicBezTo>
                <a:cubicBezTo>
                  <a:pt x="438" y="208"/>
                  <a:pt x="445" y="190"/>
                  <a:pt x="445" y="172"/>
                </a:cubicBezTo>
                <a:cubicBezTo>
                  <a:pt x="445" y="172"/>
                  <a:pt x="445" y="172"/>
                  <a:pt x="445" y="172"/>
                </a:cubicBezTo>
                <a:cubicBezTo>
                  <a:pt x="445" y="172"/>
                  <a:pt x="445" y="172"/>
                  <a:pt x="445" y="172"/>
                </a:cubicBezTo>
                <a:cubicBezTo>
                  <a:pt x="445" y="170"/>
                  <a:pt x="445" y="169"/>
                  <a:pt x="445" y="168"/>
                </a:cubicBezTo>
                <a:cubicBezTo>
                  <a:pt x="445" y="131"/>
                  <a:pt x="451" y="99"/>
                  <a:pt x="407" y="94"/>
                </a:cubicBezTo>
                <a:cubicBezTo>
                  <a:pt x="402" y="93"/>
                  <a:pt x="397" y="92"/>
                  <a:pt x="391" y="92"/>
                </a:cubicBezTo>
                <a:cubicBezTo>
                  <a:pt x="385" y="92"/>
                  <a:pt x="380" y="93"/>
                  <a:pt x="375" y="93"/>
                </a:cubicBezTo>
                <a:cubicBezTo>
                  <a:pt x="331" y="99"/>
                  <a:pt x="337" y="130"/>
                  <a:pt x="337" y="168"/>
                </a:cubicBezTo>
                <a:cubicBezTo>
                  <a:pt x="337" y="169"/>
                  <a:pt x="337" y="170"/>
                  <a:pt x="337" y="172"/>
                </a:cubicBezTo>
                <a:cubicBezTo>
                  <a:pt x="337" y="172"/>
                  <a:pt x="337" y="172"/>
                  <a:pt x="337" y="172"/>
                </a:cubicBezTo>
                <a:cubicBezTo>
                  <a:pt x="337" y="172"/>
                  <a:pt x="337" y="172"/>
                  <a:pt x="337" y="172"/>
                </a:cubicBezTo>
                <a:cubicBezTo>
                  <a:pt x="337" y="190"/>
                  <a:pt x="344" y="208"/>
                  <a:pt x="354" y="221"/>
                </a:cubicBezTo>
                <a:cubicBezTo>
                  <a:pt x="364" y="235"/>
                  <a:pt x="377" y="244"/>
                  <a:pt x="391" y="244"/>
                </a:cubicBezTo>
                <a:close/>
                <a:moveTo>
                  <a:pt x="360" y="217"/>
                </a:moveTo>
                <a:cubicBezTo>
                  <a:pt x="351" y="204"/>
                  <a:pt x="345" y="188"/>
                  <a:pt x="344" y="173"/>
                </a:cubicBezTo>
                <a:cubicBezTo>
                  <a:pt x="348" y="160"/>
                  <a:pt x="348" y="160"/>
                  <a:pt x="348" y="160"/>
                </a:cubicBezTo>
                <a:cubicBezTo>
                  <a:pt x="349" y="156"/>
                  <a:pt x="349" y="152"/>
                  <a:pt x="349" y="148"/>
                </a:cubicBezTo>
                <a:cubicBezTo>
                  <a:pt x="349" y="142"/>
                  <a:pt x="349" y="138"/>
                  <a:pt x="352" y="134"/>
                </a:cubicBezTo>
                <a:cubicBezTo>
                  <a:pt x="354" y="127"/>
                  <a:pt x="429" y="127"/>
                  <a:pt x="430" y="134"/>
                </a:cubicBezTo>
                <a:cubicBezTo>
                  <a:pt x="433" y="138"/>
                  <a:pt x="433" y="142"/>
                  <a:pt x="433" y="148"/>
                </a:cubicBezTo>
                <a:cubicBezTo>
                  <a:pt x="433" y="152"/>
                  <a:pt x="433" y="156"/>
                  <a:pt x="434" y="160"/>
                </a:cubicBezTo>
                <a:cubicBezTo>
                  <a:pt x="437" y="173"/>
                  <a:pt x="437" y="173"/>
                  <a:pt x="437" y="173"/>
                </a:cubicBezTo>
                <a:cubicBezTo>
                  <a:pt x="437" y="188"/>
                  <a:pt x="431" y="204"/>
                  <a:pt x="422" y="217"/>
                </a:cubicBezTo>
                <a:cubicBezTo>
                  <a:pt x="413" y="229"/>
                  <a:pt x="402" y="237"/>
                  <a:pt x="391" y="237"/>
                </a:cubicBezTo>
                <a:cubicBezTo>
                  <a:pt x="380" y="237"/>
                  <a:pt x="368" y="229"/>
                  <a:pt x="360" y="217"/>
                </a:cubicBezTo>
                <a:close/>
                <a:moveTo>
                  <a:pt x="100" y="244"/>
                </a:moveTo>
                <a:cubicBezTo>
                  <a:pt x="113" y="244"/>
                  <a:pt x="127" y="235"/>
                  <a:pt x="137" y="221"/>
                </a:cubicBezTo>
                <a:cubicBezTo>
                  <a:pt x="147" y="208"/>
                  <a:pt x="154" y="190"/>
                  <a:pt x="154" y="172"/>
                </a:cubicBezTo>
                <a:cubicBezTo>
                  <a:pt x="154" y="172"/>
                  <a:pt x="154" y="172"/>
                  <a:pt x="154" y="172"/>
                </a:cubicBezTo>
                <a:cubicBezTo>
                  <a:pt x="154" y="172"/>
                  <a:pt x="154" y="172"/>
                  <a:pt x="154" y="172"/>
                </a:cubicBezTo>
                <a:cubicBezTo>
                  <a:pt x="154" y="170"/>
                  <a:pt x="154" y="169"/>
                  <a:pt x="154" y="168"/>
                </a:cubicBezTo>
                <a:cubicBezTo>
                  <a:pt x="154" y="130"/>
                  <a:pt x="160" y="99"/>
                  <a:pt x="114" y="93"/>
                </a:cubicBezTo>
                <a:cubicBezTo>
                  <a:pt x="110" y="92"/>
                  <a:pt x="105" y="92"/>
                  <a:pt x="99" y="92"/>
                </a:cubicBezTo>
                <a:cubicBezTo>
                  <a:pt x="93" y="92"/>
                  <a:pt x="87" y="93"/>
                  <a:pt x="82" y="94"/>
                </a:cubicBezTo>
                <a:cubicBezTo>
                  <a:pt x="40" y="100"/>
                  <a:pt x="46" y="131"/>
                  <a:pt x="46" y="168"/>
                </a:cubicBezTo>
                <a:cubicBezTo>
                  <a:pt x="46" y="169"/>
                  <a:pt x="46" y="170"/>
                  <a:pt x="46" y="172"/>
                </a:cubicBezTo>
                <a:cubicBezTo>
                  <a:pt x="46" y="172"/>
                  <a:pt x="46" y="172"/>
                  <a:pt x="46" y="172"/>
                </a:cubicBezTo>
                <a:cubicBezTo>
                  <a:pt x="46" y="172"/>
                  <a:pt x="46" y="172"/>
                  <a:pt x="46" y="172"/>
                </a:cubicBezTo>
                <a:cubicBezTo>
                  <a:pt x="46" y="190"/>
                  <a:pt x="52" y="208"/>
                  <a:pt x="62" y="221"/>
                </a:cubicBezTo>
                <a:cubicBezTo>
                  <a:pt x="72" y="235"/>
                  <a:pt x="86" y="244"/>
                  <a:pt x="100" y="244"/>
                </a:cubicBezTo>
                <a:close/>
                <a:moveTo>
                  <a:pt x="68" y="217"/>
                </a:moveTo>
                <a:cubicBezTo>
                  <a:pt x="59" y="204"/>
                  <a:pt x="53" y="188"/>
                  <a:pt x="53" y="173"/>
                </a:cubicBezTo>
                <a:cubicBezTo>
                  <a:pt x="56" y="160"/>
                  <a:pt x="56" y="160"/>
                  <a:pt x="56" y="160"/>
                </a:cubicBezTo>
                <a:cubicBezTo>
                  <a:pt x="57" y="156"/>
                  <a:pt x="57" y="152"/>
                  <a:pt x="58" y="148"/>
                </a:cubicBezTo>
                <a:cubicBezTo>
                  <a:pt x="58" y="142"/>
                  <a:pt x="58" y="138"/>
                  <a:pt x="61" y="134"/>
                </a:cubicBezTo>
                <a:cubicBezTo>
                  <a:pt x="63" y="127"/>
                  <a:pt x="138" y="127"/>
                  <a:pt x="139" y="134"/>
                </a:cubicBezTo>
                <a:cubicBezTo>
                  <a:pt x="141" y="138"/>
                  <a:pt x="142" y="142"/>
                  <a:pt x="142" y="148"/>
                </a:cubicBezTo>
                <a:cubicBezTo>
                  <a:pt x="142" y="152"/>
                  <a:pt x="142" y="156"/>
                  <a:pt x="143" y="160"/>
                </a:cubicBezTo>
                <a:cubicBezTo>
                  <a:pt x="146" y="173"/>
                  <a:pt x="146" y="173"/>
                  <a:pt x="146" y="173"/>
                </a:cubicBezTo>
                <a:cubicBezTo>
                  <a:pt x="146" y="188"/>
                  <a:pt x="140" y="204"/>
                  <a:pt x="131" y="217"/>
                </a:cubicBezTo>
                <a:cubicBezTo>
                  <a:pt x="122" y="229"/>
                  <a:pt x="111" y="237"/>
                  <a:pt x="100" y="237"/>
                </a:cubicBezTo>
                <a:cubicBezTo>
                  <a:pt x="89" y="237"/>
                  <a:pt x="77" y="229"/>
                  <a:pt x="68" y="217"/>
                </a:cubicBezTo>
                <a:close/>
                <a:moveTo>
                  <a:pt x="262" y="291"/>
                </a:moveTo>
                <a:cubicBezTo>
                  <a:pt x="253" y="308"/>
                  <a:pt x="253" y="308"/>
                  <a:pt x="253" y="308"/>
                </a:cubicBezTo>
                <a:cubicBezTo>
                  <a:pt x="252" y="310"/>
                  <a:pt x="251" y="311"/>
                  <a:pt x="252" y="313"/>
                </a:cubicBezTo>
                <a:cubicBezTo>
                  <a:pt x="260" y="412"/>
                  <a:pt x="260" y="412"/>
                  <a:pt x="260" y="412"/>
                </a:cubicBezTo>
                <a:cubicBezTo>
                  <a:pt x="285" y="360"/>
                  <a:pt x="299" y="326"/>
                  <a:pt x="314" y="264"/>
                </a:cubicBezTo>
                <a:cubicBezTo>
                  <a:pt x="364" y="275"/>
                  <a:pt x="402" y="298"/>
                  <a:pt x="402" y="334"/>
                </a:cubicBezTo>
                <a:cubicBezTo>
                  <a:pt x="402" y="437"/>
                  <a:pt x="402" y="437"/>
                  <a:pt x="402" y="437"/>
                </a:cubicBezTo>
                <a:cubicBezTo>
                  <a:pt x="402" y="454"/>
                  <a:pt x="388" y="467"/>
                  <a:pt x="371" y="467"/>
                </a:cubicBezTo>
                <a:cubicBezTo>
                  <a:pt x="287" y="467"/>
                  <a:pt x="203" y="467"/>
                  <a:pt x="119" y="467"/>
                </a:cubicBezTo>
                <a:cubicBezTo>
                  <a:pt x="102" y="467"/>
                  <a:pt x="88" y="454"/>
                  <a:pt x="88" y="437"/>
                </a:cubicBezTo>
                <a:cubicBezTo>
                  <a:pt x="88" y="402"/>
                  <a:pt x="88" y="368"/>
                  <a:pt x="88" y="334"/>
                </a:cubicBezTo>
                <a:cubicBezTo>
                  <a:pt x="88" y="298"/>
                  <a:pt x="126" y="275"/>
                  <a:pt x="176" y="264"/>
                </a:cubicBezTo>
                <a:cubicBezTo>
                  <a:pt x="191" y="327"/>
                  <a:pt x="206" y="360"/>
                  <a:pt x="231" y="413"/>
                </a:cubicBezTo>
                <a:cubicBezTo>
                  <a:pt x="239" y="313"/>
                  <a:pt x="239" y="313"/>
                  <a:pt x="239" y="313"/>
                </a:cubicBezTo>
                <a:cubicBezTo>
                  <a:pt x="239" y="311"/>
                  <a:pt x="239" y="310"/>
                  <a:pt x="238" y="308"/>
                </a:cubicBezTo>
                <a:cubicBezTo>
                  <a:pt x="229" y="291"/>
                  <a:pt x="229" y="291"/>
                  <a:pt x="229" y="291"/>
                </a:cubicBezTo>
                <a:cubicBezTo>
                  <a:pt x="228" y="290"/>
                  <a:pt x="228" y="289"/>
                  <a:pt x="229" y="288"/>
                </a:cubicBezTo>
                <a:cubicBezTo>
                  <a:pt x="229" y="287"/>
                  <a:pt x="230" y="286"/>
                  <a:pt x="231" y="286"/>
                </a:cubicBezTo>
                <a:cubicBezTo>
                  <a:pt x="241" y="286"/>
                  <a:pt x="250" y="286"/>
                  <a:pt x="259" y="286"/>
                </a:cubicBezTo>
                <a:cubicBezTo>
                  <a:pt x="261" y="286"/>
                  <a:pt x="262" y="287"/>
                  <a:pt x="262" y="288"/>
                </a:cubicBezTo>
                <a:cubicBezTo>
                  <a:pt x="263" y="289"/>
                  <a:pt x="263" y="290"/>
                  <a:pt x="262" y="291"/>
                </a:cubicBezTo>
                <a:close/>
                <a:moveTo>
                  <a:pt x="490" y="371"/>
                </a:moveTo>
                <a:cubicBezTo>
                  <a:pt x="490" y="305"/>
                  <a:pt x="490" y="305"/>
                  <a:pt x="490" y="305"/>
                </a:cubicBezTo>
                <a:cubicBezTo>
                  <a:pt x="490" y="263"/>
                  <a:pt x="410" y="248"/>
                  <a:pt x="351" y="260"/>
                </a:cubicBezTo>
                <a:cubicBezTo>
                  <a:pt x="376" y="269"/>
                  <a:pt x="402" y="286"/>
                  <a:pt x="412" y="312"/>
                </a:cubicBezTo>
                <a:cubicBezTo>
                  <a:pt x="415" y="319"/>
                  <a:pt x="416" y="326"/>
                  <a:pt x="416" y="334"/>
                </a:cubicBezTo>
                <a:cubicBezTo>
                  <a:pt x="416" y="388"/>
                  <a:pt x="416" y="388"/>
                  <a:pt x="416" y="388"/>
                </a:cubicBezTo>
                <a:cubicBezTo>
                  <a:pt x="435" y="388"/>
                  <a:pt x="454" y="388"/>
                  <a:pt x="474" y="388"/>
                </a:cubicBezTo>
                <a:cubicBezTo>
                  <a:pt x="483" y="388"/>
                  <a:pt x="490" y="380"/>
                  <a:pt x="490" y="371"/>
                </a:cubicBezTo>
                <a:close/>
                <a:moveTo>
                  <a:pt x="0" y="371"/>
                </a:moveTo>
                <a:cubicBezTo>
                  <a:pt x="0" y="380"/>
                  <a:pt x="7" y="388"/>
                  <a:pt x="16" y="388"/>
                </a:cubicBezTo>
                <a:cubicBezTo>
                  <a:pt x="36" y="388"/>
                  <a:pt x="55" y="388"/>
                  <a:pt x="74" y="388"/>
                </a:cubicBezTo>
                <a:cubicBezTo>
                  <a:pt x="74" y="334"/>
                  <a:pt x="74" y="334"/>
                  <a:pt x="74" y="334"/>
                </a:cubicBezTo>
                <a:cubicBezTo>
                  <a:pt x="74" y="326"/>
                  <a:pt x="75" y="319"/>
                  <a:pt x="78" y="312"/>
                </a:cubicBezTo>
                <a:cubicBezTo>
                  <a:pt x="88" y="286"/>
                  <a:pt x="114" y="269"/>
                  <a:pt x="139" y="260"/>
                </a:cubicBezTo>
                <a:cubicBezTo>
                  <a:pt x="80" y="248"/>
                  <a:pt x="0" y="263"/>
                  <a:pt x="0" y="305"/>
                </a:cubicBezTo>
                <a:cubicBezTo>
                  <a:pt x="0" y="327"/>
                  <a:pt x="0" y="349"/>
                  <a:pt x="0" y="371"/>
                </a:cubicBezTo>
                <a:close/>
                <a:moveTo>
                  <a:pt x="197" y="192"/>
                </a:moveTo>
                <a:cubicBezTo>
                  <a:pt x="211" y="210"/>
                  <a:pt x="228" y="223"/>
                  <a:pt x="245" y="223"/>
                </a:cubicBezTo>
                <a:cubicBezTo>
                  <a:pt x="262" y="223"/>
                  <a:pt x="280" y="210"/>
                  <a:pt x="293" y="192"/>
                </a:cubicBezTo>
                <a:cubicBezTo>
                  <a:pt x="307" y="173"/>
                  <a:pt x="317" y="148"/>
                  <a:pt x="317" y="124"/>
                </a:cubicBezTo>
                <a:cubicBezTo>
                  <a:pt x="312" y="105"/>
                  <a:pt x="312" y="105"/>
                  <a:pt x="312" y="105"/>
                </a:cubicBezTo>
                <a:cubicBezTo>
                  <a:pt x="310" y="98"/>
                  <a:pt x="310" y="91"/>
                  <a:pt x="310" y="85"/>
                </a:cubicBezTo>
                <a:cubicBezTo>
                  <a:pt x="310" y="77"/>
                  <a:pt x="310" y="70"/>
                  <a:pt x="305" y="64"/>
                </a:cubicBezTo>
                <a:cubicBezTo>
                  <a:pt x="298" y="54"/>
                  <a:pt x="287" y="57"/>
                  <a:pt x="274" y="61"/>
                </a:cubicBezTo>
                <a:cubicBezTo>
                  <a:pt x="265" y="64"/>
                  <a:pt x="256" y="66"/>
                  <a:pt x="245" y="66"/>
                </a:cubicBezTo>
                <a:cubicBezTo>
                  <a:pt x="235" y="66"/>
                  <a:pt x="225" y="64"/>
                  <a:pt x="216" y="61"/>
                </a:cubicBezTo>
                <a:cubicBezTo>
                  <a:pt x="216" y="61"/>
                  <a:pt x="216" y="61"/>
                  <a:pt x="216" y="61"/>
                </a:cubicBezTo>
                <a:cubicBezTo>
                  <a:pt x="203" y="57"/>
                  <a:pt x="192" y="54"/>
                  <a:pt x="185" y="64"/>
                </a:cubicBezTo>
                <a:cubicBezTo>
                  <a:pt x="181" y="70"/>
                  <a:pt x="180" y="77"/>
                  <a:pt x="180" y="85"/>
                </a:cubicBezTo>
                <a:cubicBezTo>
                  <a:pt x="180" y="91"/>
                  <a:pt x="180" y="98"/>
                  <a:pt x="178" y="105"/>
                </a:cubicBezTo>
                <a:cubicBezTo>
                  <a:pt x="174" y="124"/>
                  <a:pt x="174" y="124"/>
                  <a:pt x="174" y="124"/>
                </a:cubicBezTo>
                <a:cubicBezTo>
                  <a:pt x="174" y="148"/>
                  <a:pt x="183" y="173"/>
                  <a:pt x="197" y="192"/>
                </a:cubicBezTo>
                <a:close/>
              </a:path>
            </a:pathLst>
          </a:custGeom>
          <a:solidFill>
            <a:schemeClr val="bg1">
              <a:lumMod val="95000"/>
            </a:schemeClr>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9" name="Freeform 29"/>
          <p:cNvSpPr>
            <a:spLocks noEditPoints="1"/>
          </p:cNvSpPr>
          <p:nvPr/>
        </p:nvSpPr>
        <p:spPr bwMode="auto">
          <a:xfrm>
            <a:off x="4192588" y="2651125"/>
            <a:ext cx="508000" cy="600075"/>
          </a:xfrm>
          <a:custGeom>
            <a:avLst/>
            <a:gdLst>
              <a:gd name="T0" fmla="*/ 344 w 420"/>
              <a:gd name="T1" fmla="*/ 0 h 496"/>
              <a:gd name="T2" fmla="*/ 332 w 420"/>
              <a:gd name="T3" fmla="*/ 79 h 496"/>
              <a:gd name="T4" fmla="*/ 347 w 420"/>
              <a:gd name="T5" fmla="*/ 92 h 496"/>
              <a:gd name="T6" fmla="*/ 360 w 420"/>
              <a:gd name="T7" fmla="*/ 13 h 496"/>
              <a:gd name="T8" fmla="*/ 193 w 420"/>
              <a:gd name="T9" fmla="*/ 362 h 496"/>
              <a:gd name="T10" fmla="*/ 145 w 420"/>
              <a:gd name="T11" fmla="*/ 410 h 496"/>
              <a:gd name="T12" fmla="*/ 193 w 420"/>
              <a:gd name="T13" fmla="*/ 362 h 496"/>
              <a:gd name="T14" fmla="*/ 229 w 420"/>
              <a:gd name="T15" fmla="*/ 362 h 496"/>
              <a:gd name="T16" fmla="*/ 276 w 420"/>
              <a:gd name="T17" fmla="*/ 410 h 496"/>
              <a:gd name="T18" fmla="*/ 110 w 420"/>
              <a:gd name="T19" fmla="*/ 362 h 496"/>
              <a:gd name="T20" fmla="*/ 62 w 420"/>
              <a:gd name="T21" fmla="*/ 410 h 496"/>
              <a:gd name="T22" fmla="*/ 110 w 420"/>
              <a:gd name="T23" fmla="*/ 362 h 496"/>
              <a:gd name="T24" fmla="*/ 312 w 420"/>
              <a:gd name="T25" fmla="*/ 291 h 496"/>
              <a:gd name="T26" fmla="*/ 360 w 420"/>
              <a:gd name="T27" fmla="*/ 338 h 496"/>
              <a:gd name="T28" fmla="*/ 193 w 420"/>
              <a:gd name="T29" fmla="*/ 291 h 496"/>
              <a:gd name="T30" fmla="*/ 145 w 420"/>
              <a:gd name="T31" fmla="*/ 338 h 496"/>
              <a:gd name="T32" fmla="*/ 193 w 420"/>
              <a:gd name="T33" fmla="*/ 291 h 496"/>
              <a:gd name="T34" fmla="*/ 229 w 420"/>
              <a:gd name="T35" fmla="*/ 291 h 496"/>
              <a:gd name="T36" fmla="*/ 276 w 420"/>
              <a:gd name="T37" fmla="*/ 338 h 496"/>
              <a:gd name="T38" fmla="*/ 110 w 420"/>
              <a:gd name="T39" fmla="*/ 291 h 496"/>
              <a:gd name="T40" fmla="*/ 62 w 420"/>
              <a:gd name="T41" fmla="*/ 338 h 496"/>
              <a:gd name="T42" fmla="*/ 110 w 420"/>
              <a:gd name="T43" fmla="*/ 291 h 496"/>
              <a:gd name="T44" fmla="*/ 312 w 420"/>
              <a:gd name="T45" fmla="*/ 219 h 496"/>
              <a:gd name="T46" fmla="*/ 360 w 420"/>
              <a:gd name="T47" fmla="*/ 267 h 496"/>
              <a:gd name="T48" fmla="*/ 193 w 420"/>
              <a:gd name="T49" fmla="*/ 219 h 496"/>
              <a:gd name="T50" fmla="*/ 145 w 420"/>
              <a:gd name="T51" fmla="*/ 267 h 496"/>
              <a:gd name="T52" fmla="*/ 193 w 420"/>
              <a:gd name="T53" fmla="*/ 219 h 496"/>
              <a:gd name="T54" fmla="*/ 229 w 420"/>
              <a:gd name="T55" fmla="*/ 219 h 496"/>
              <a:gd name="T56" fmla="*/ 276 w 420"/>
              <a:gd name="T57" fmla="*/ 267 h 496"/>
              <a:gd name="T58" fmla="*/ 77 w 420"/>
              <a:gd name="T59" fmla="*/ 0 h 496"/>
              <a:gd name="T60" fmla="*/ 62 w 420"/>
              <a:gd name="T61" fmla="*/ 13 h 496"/>
              <a:gd name="T62" fmla="*/ 75 w 420"/>
              <a:gd name="T63" fmla="*/ 92 h 496"/>
              <a:gd name="T64" fmla="*/ 90 w 420"/>
              <a:gd name="T65" fmla="*/ 79 h 496"/>
              <a:gd name="T66" fmla="*/ 77 w 420"/>
              <a:gd name="T67" fmla="*/ 0 h 496"/>
              <a:gd name="T68" fmla="*/ 392 w 420"/>
              <a:gd name="T69" fmla="*/ 441 h 496"/>
              <a:gd name="T70" fmla="*/ 34 w 420"/>
              <a:gd name="T71" fmla="*/ 446 h 496"/>
              <a:gd name="T72" fmla="*/ 28 w 420"/>
              <a:gd name="T73" fmla="*/ 185 h 496"/>
              <a:gd name="T74" fmla="*/ 386 w 420"/>
              <a:gd name="T75" fmla="*/ 180 h 496"/>
              <a:gd name="T76" fmla="*/ 392 w 420"/>
              <a:gd name="T77" fmla="*/ 460 h 496"/>
              <a:gd name="T78" fmla="*/ 28 w 420"/>
              <a:gd name="T79" fmla="*/ 463 h 496"/>
              <a:gd name="T80" fmla="*/ 392 w 420"/>
              <a:gd name="T81" fmla="*/ 460 h 496"/>
              <a:gd name="T82" fmla="*/ 392 w 420"/>
              <a:gd name="T83" fmla="*/ 481 h 496"/>
              <a:gd name="T84" fmla="*/ 28 w 420"/>
              <a:gd name="T85" fmla="*/ 478 h 496"/>
              <a:gd name="T86" fmla="*/ 386 w 420"/>
              <a:gd name="T87" fmla="*/ 41 h 496"/>
              <a:gd name="T88" fmla="*/ 420 w 420"/>
              <a:gd name="T89" fmla="*/ 463 h 496"/>
              <a:gd name="T90" fmla="*/ 34 w 420"/>
              <a:gd name="T91" fmla="*/ 496 h 496"/>
              <a:gd name="T92" fmla="*/ 0 w 420"/>
              <a:gd name="T93" fmla="*/ 75 h 496"/>
              <a:gd name="T94" fmla="*/ 51 w 420"/>
              <a:gd name="T95" fmla="*/ 41 h 496"/>
              <a:gd name="T96" fmla="*/ 69 w 420"/>
              <a:gd name="T97" fmla="*/ 106 h 496"/>
              <a:gd name="T98" fmla="*/ 101 w 420"/>
              <a:gd name="T99" fmla="*/ 88 h 496"/>
              <a:gd name="T100" fmla="*/ 321 w 420"/>
              <a:gd name="T101" fmla="*/ 41 h 496"/>
              <a:gd name="T102" fmla="*/ 339 w 420"/>
              <a:gd name="T103" fmla="*/ 106 h 496"/>
              <a:gd name="T104" fmla="*/ 370 w 420"/>
              <a:gd name="T105" fmla="*/ 88 h 496"/>
              <a:gd name="T106" fmla="*/ 386 w 420"/>
              <a:gd name="T107" fmla="*/ 41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0" h="496">
                <a:moveTo>
                  <a:pt x="347" y="0"/>
                </a:moveTo>
                <a:cubicBezTo>
                  <a:pt x="346" y="0"/>
                  <a:pt x="345" y="0"/>
                  <a:pt x="344" y="0"/>
                </a:cubicBezTo>
                <a:cubicBezTo>
                  <a:pt x="337" y="0"/>
                  <a:pt x="332" y="6"/>
                  <a:pt x="332" y="13"/>
                </a:cubicBezTo>
                <a:cubicBezTo>
                  <a:pt x="332" y="79"/>
                  <a:pt x="332" y="79"/>
                  <a:pt x="332" y="79"/>
                </a:cubicBezTo>
                <a:cubicBezTo>
                  <a:pt x="332" y="87"/>
                  <a:pt x="337" y="92"/>
                  <a:pt x="344" y="92"/>
                </a:cubicBezTo>
                <a:cubicBezTo>
                  <a:pt x="345" y="92"/>
                  <a:pt x="346" y="92"/>
                  <a:pt x="347" y="92"/>
                </a:cubicBezTo>
                <a:cubicBezTo>
                  <a:pt x="354" y="92"/>
                  <a:pt x="360" y="87"/>
                  <a:pt x="360" y="79"/>
                </a:cubicBezTo>
                <a:cubicBezTo>
                  <a:pt x="360" y="13"/>
                  <a:pt x="360" y="13"/>
                  <a:pt x="360" y="13"/>
                </a:cubicBezTo>
                <a:cubicBezTo>
                  <a:pt x="360" y="6"/>
                  <a:pt x="354" y="0"/>
                  <a:pt x="347" y="0"/>
                </a:cubicBezTo>
                <a:close/>
                <a:moveTo>
                  <a:pt x="193" y="362"/>
                </a:moveTo>
                <a:cubicBezTo>
                  <a:pt x="177" y="362"/>
                  <a:pt x="161" y="362"/>
                  <a:pt x="145" y="362"/>
                </a:cubicBezTo>
                <a:cubicBezTo>
                  <a:pt x="145" y="378"/>
                  <a:pt x="145" y="394"/>
                  <a:pt x="145" y="410"/>
                </a:cubicBezTo>
                <a:cubicBezTo>
                  <a:pt x="161" y="410"/>
                  <a:pt x="177" y="410"/>
                  <a:pt x="193" y="410"/>
                </a:cubicBezTo>
                <a:cubicBezTo>
                  <a:pt x="193" y="394"/>
                  <a:pt x="193" y="378"/>
                  <a:pt x="193" y="362"/>
                </a:cubicBezTo>
                <a:close/>
                <a:moveTo>
                  <a:pt x="276" y="362"/>
                </a:moveTo>
                <a:cubicBezTo>
                  <a:pt x="260" y="362"/>
                  <a:pt x="245" y="362"/>
                  <a:pt x="229" y="362"/>
                </a:cubicBezTo>
                <a:cubicBezTo>
                  <a:pt x="229" y="378"/>
                  <a:pt x="229" y="394"/>
                  <a:pt x="229" y="410"/>
                </a:cubicBezTo>
                <a:cubicBezTo>
                  <a:pt x="245" y="410"/>
                  <a:pt x="260" y="410"/>
                  <a:pt x="276" y="410"/>
                </a:cubicBezTo>
                <a:cubicBezTo>
                  <a:pt x="276" y="394"/>
                  <a:pt x="276" y="378"/>
                  <a:pt x="276" y="362"/>
                </a:cubicBezTo>
                <a:close/>
                <a:moveTo>
                  <a:pt x="110" y="362"/>
                </a:moveTo>
                <a:cubicBezTo>
                  <a:pt x="62" y="362"/>
                  <a:pt x="62" y="362"/>
                  <a:pt x="62" y="362"/>
                </a:cubicBezTo>
                <a:cubicBezTo>
                  <a:pt x="62" y="410"/>
                  <a:pt x="62" y="410"/>
                  <a:pt x="62" y="410"/>
                </a:cubicBezTo>
                <a:cubicBezTo>
                  <a:pt x="110" y="410"/>
                  <a:pt x="110" y="410"/>
                  <a:pt x="110" y="410"/>
                </a:cubicBezTo>
                <a:cubicBezTo>
                  <a:pt x="110" y="362"/>
                  <a:pt x="110" y="362"/>
                  <a:pt x="110" y="362"/>
                </a:cubicBezTo>
                <a:close/>
                <a:moveTo>
                  <a:pt x="360" y="291"/>
                </a:moveTo>
                <a:cubicBezTo>
                  <a:pt x="312" y="291"/>
                  <a:pt x="312" y="291"/>
                  <a:pt x="312" y="291"/>
                </a:cubicBezTo>
                <a:cubicBezTo>
                  <a:pt x="312" y="338"/>
                  <a:pt x="312" y="338"/>
                  <a:pt x="312" y="338"/>
                </a:cubicBezTo>
                <a:cubicBezTo>
                  <a:pt x="360" y="338"/>
                  <a:pt x="360" y="338"/>
                  <a:pt x="360" y="338"/>
                </a:cubicBezTo>
                <a:cubicBezTo>
                  <a:pt x="360" y="291"/>
                  <a:pt x="360" y="291"/>
                  <a:pt x="360" y="291"/>
                </a:cubicBezTo>
                <a:close/>
                <a:moveTo>
                  <a:pt x="193" y="291"/>
                </a:moveTo>
                <a:cubicBezTo>
                  <a:pt x="177" y="291"/>
                  <a:pt x="161" y="291"/>
                  <a:pt x="145" y="291"/>
                </a:cubicBezTo>
                <a:cubicBezTo>
                  <a:pt x="145" y="306"/>
                  <a:pt x="145" y="322"/>
                  <a:pt x="145" y="338"/>
                </a:cubicBezTo>
                <a:cubicBezTo>
                  <a:pt x="161" y="338"/>
                  <a:pt x="177" y="338"/>
                  <a:pt x="193" y="338"/>
                </a:cubicBezTo>
                <a:cubicBezTo>
                  <a:pt x="193" y="322"/>
                  <a:pt x="193" y="306"/>
                  <a:pt x="193" y="291"/>
                </a:cubicBezTo>
                <a:close/>
                <a:moveTo>
                  <a:pt x="276" y="291"/>
                </a:moveTo>
                <a:cubicBezTo>
                  <a:pt x="260" y="291"/>
                  <a:pt x="245" y="291"/>
                  <a:pt x="229" y="291"/>
                </a:cubicBezTo>
                <a:cubicBezTo>
                  <a:pt x="229" y="306"/>
                  <a:pt x="229" y="322"/>
                  <a:pt x="229" y="338"/>
                </a:cubicBezTo>
                <a:cubicBezTo>
                  <a:pt x="245" y="338"/>
                  <a:pt x="260" y="338"/>
                  <a:pt x="276" y="338"/>
                </a:cubicBezTo>
                <a:cubicBezTo>
                  <a:pt x="276" y="322"/>
                  <a:pt x="276" y="306"/>
                  <a:pt x="276" y="291"/>
                </a:cubicBezTo>
                <a:close/>
                <a:moveTo>
                  <a:pt x="110" y="291"/>
                </a:moveTo>
                <a:cubicBezTo>
                  <a:pt x="62" y="291"/>
                  <a:pt x="62" y="291"/>
                  <a:pt x="62" y="291"/>
                </a:cubicBezTo>
                <a:cubicBezTo>
                  <a:pt x="62" y="338"/>
                  <a:pt x="62" y="338"/>
                  <a:pt x="62" y="338"/>
                </a:cubicBezTo>
                <a:cubicBezTo>
                  <a:pt x="110" y="338"/>
                  <a:pt x="110" y="338"/>
                  <a:pt x="110" y="338"/>
                </a:cubicBezTo>
                <a:cubicBezTo>
                  <a:pt x="110" y="291"/>
                  <a:pt x="110" y="291"/>
                  <a:pt x="110" y="291"/>
                </a:cubicBezTo>
                <a:close/>
                <a:moveTo>
                  <a:pt x="360" y="219"/>
                </a:moveTo>
                <a:cubicBezTo>
                  <a:pt x="312" y="219"/>
                  <a:pt x="312" y="219"/>
                  <a:pt x="312" y="219"/>
                </a:cubicBezTo>
                <a:cubicBezTo>
                  <a:pt x="312" y="267"/>
                  <a:pt x="312" y="267"/>
                  <a:pt x="312" y="267"/>
                </a:cubicBezTo>
                <a:cubicBezTo>
                  <a:pt x="360" y="267"/>
                  <a:pt x="360" y="267"/>
                  <a:pt x="360" y="267"/>
                </a:cubicBezTo>
                <a:cubicBezTo>
                  <a:pt x="360" y="219"/>
                  <a:pt x="360" y="219"/>
                  <a:pt x="360" y="219"/>
                </a:cubicBezTo>
                <a:close/>
                <a:moveTo>
                  <a:pt x="193" y="219"/>
                </a:moveTo>
                <a:cubicBezTo>
                  <a:pt x="177" y="219"/>
                  <a:pt x="161" y="219"/>
                  <a:pt x="145" y="219"/>
                </a:cubicBezTo>
                <a:cubicBezTo>
                  <a:pt x="145" y="235"/>
                  <a:pt x="145" y="251"/>
                  <a:pt x="145" y="267"/>
                </a:cubicBezTo>
                <a:cubicBezTo>
                  <a:pt x="161" y="267"/>
                  <a:pt x="177" y="267"/>
                  <a:pt x="193" y="267"/>
                </a:cubicBezTo>
                <a:cubicBezTo>
                  <a:pt x="193" y="251"/>
                  <a:pt x="193" y="235"/>
                  <a:pt x="193" y="219"/>
                </a:cubicBezTo>
                <a:close/>
                <a:moveTo>
                  <a:pt x="276" y="219"/>
                </a:moveTo>
                <a:cubicBezTo>
                  <a:pt x="260" y="219"/>
                  <a:pt x="245" y="219"/>
                  <a:pt x="229" y="219"/>
                </a:cubicBezTo>
                <a:cubicBezTo>
                  <a:pt x="229" y="235"/>
                  <a:pt x="229" y="251"/>
                  <a:pt x="229" y="267"/>
                </a:cubicBezTo>
                <a:cubicBezTo>
                  <a:pt x="245" y="267"/>
                  <a:pt x="260" y="267"/>
                  <a:pt x="276" y="267"/>
                </a:cubicBezTo>
                <a:cubicBezTo>
                  <a:pt x="276" y="251"/>
                  <a:pt x="276" y="235"/>
                  <a:pt x="276" y="219"/>
                </a:cubicBezTo>
                <a:close/>
                <a:moveTo>
                  <a:pt x="77" y="0"/>
                </a:moveTo>
                <a:cubicBezTo>
                  <a:pt x="76" y="0"/>
                  <a:pt x="76" y="0"/>
                  <a:pt x="75" y="0"/>
                </a:cubicBezTo>
                <a:cubicBezTo>
                  <a:pt x="68" y="0"/>
                  <a:pt x="62" y="6"/>
                  <a:pt x="62" y="13"/>
                </a:cubicBezTo>
                <a:cubicBezTo>
                  <a:pt x="62" y="79"/>
                  <a:pt x="62" y="79"/>
                  <a:pt x="62" y="79"/>
                </a:cubicBezTo>
                <a:cubicBezTo>
                  <a:pt x="62" y="87"/>
                  <a:pt x="68" y="92"/>
                  <a:pt x="75" y="92"/>
                </a:cubicBezTo>
                <a:cubicBezTo>
                  <a:pt x="76" y="92"/>
                  <a:pt x="76" y="92"/>
                  <a:pt x="77" y="92"/>
                </a:cubicBezTo>
                <a:cubicBezTo>
                  <a:pt x="84" y="92"/>
                  <a:pt x="90" y="87"/>
                  <a:pt x="90" y="79"/>
                </a:cubicBezTo>
                <a:cubicBezTo>
                  <a:pt x="90" y="13"/>
                  <a:pt x="90" y="13"/>
                  <a:pt x="90" y="13"/>
                </a:cubicBezTo>
                <a:cubicBezTo>
                  <a:pt x="90" y="6"/>
                  <a:pt x="84" y="0"/>
                  <a:pt x="77" y="0"/>
                </a:cubicBezTo>
                <a:close/>
                <a:moveTo>
                  <a:pt x="392" y="185"/>
                </a:moveTo>
                <a:cubicBezTo>
                  <a:pt x="392" y="441"/>
                  <a:pt x="392" y="441"/>
                  <a:pt x="392" y="441"/>
                </a:cubicBezTo>
                <a:cubicBezTo>
                  <a:pt x="392" y="443"/>
                  <a:pt x="389" y="446"/>
                  <a:pt x="386" y="446"/>
                </a:cubicBezTo>
                <a:cubicBezTo>
                  <a:pt x="34" y="446"/>
                  <a:pt x="34" y="446"/>
                  <a:pt x="34" y="446"/>
                </a:cubicBezTo>
                <a:cubicBezTo>
                  <a:pt x="31" y="446"/>
                  <a:pt x="28" y="443"/>
                  <a:pt x="28" y="441"/>
                </a:cubicBezTo>
                <a:cubicBezTo>
                  <a:pt x="28" y="185"/>
                  <a:pt x="28" y="185"/>
                  <a:pt x="28" y="185"/>
                </a:cubicBezTo>
                <a:cubicBezTo>
                  <a:pt x="28" y="182"/>
                  <a:pt x="31" y="180"/>
                  <a:pt x="34" y="180"/>
                </a:cubicBezTo>
                <a:cubicBezTo>
                  <a:pt x="386" y="180"/>
                  <a:pt x="386" y="180"/>
                  <a:pt x="386" y="180"/>
                </a:cubicBezTo>
                <a:cubicBezTo>
                  <a:pt x="389" y="180"/>
                  <a:pt x="392" y="182"/>
                  <a:pt x="392" y="185"/>
                </a:cubicBezTo>
                <a:close/>
                <a:moveTo>
                  <a:pt x="392" y="460"/>
                </a:moveTo>
                <a:cubicBezTo>
                  <a:pt x="392" y="463"/>
                  <a:pt x="392" y="463"/>
                  <a:pt x="392" y="463"/>
                </a:cubicBezTo>
                <a:cubicBezTo>
                  <a:pt x="28" y="463"/>
                  <a:pt x="28" y="463"/>
                  <a:pt x="28" y="463"/>
                </a:cubicBezTo>
                <a:cubicBezTo>
                  <a:pt x="28" y="460"/>
                  <a:pt x="28" y="460"/>
                  <a:pt x="28" y="460"/>
                </a:cubicBezTo>
                <a:cubicBezTo>
                  <a:pt x="392" y="460"/>
                  <a:pt x="392" y="460"/>
                  <a:pt x="392" y="460"/>
                </a:cubicBezTo>
                <a:close/>
                <a:moveTo>
                  <a:pt x="392" y="478"/>
                </a:moveTo>
                <a:cubicBezTo>
                  <a:pt x="392" y="481"/>
                  <a:pt x="392" y="481"/>
                  <a:pt x="392" y="481"/>
                </a:cubicBezTo>
                <a:cubicBezTo>
                  <a:pt x="28" y="481"/>
                  <a:pt x="28" y="481"/>
                  <a:pt x="28" y="481"/>
                </a:cubicBezTo>
                <a:cubicBezTo>
                  <a:pt x="28" y="478"/>
                  <a:pt x="28" y="478"/>
                  <a:pt x="28" y="478"/>
                </a:cubicBezTo>
                <a:cubicBezTo>
                  <a:pt x="392" y="478"/>
                  <a:pt x="392" y="478"/>
                  <a:pt x="392" y="478"/>
                </a:cubicBezTo>
                <a:close/>
                <a:moveTo>
                  <a:pt x="386" y="41"/>
                </a:moveTo>
                <a:cubicBezTo>
                  <a:pt x="405" y="41"/>
                  <a:pt x="420" y="56"/>
                  <a:pt x="420" y="75"/>
                </a:cubicBezTo>
                <a:cubicBezTo>
                  <a:pt x="420" y="463"/>
                  <a:pt x="420" y="463"/>
                  <a:pt x="420" y="463"/>
                </a:cubicBezTo>
                <a:cubicBezTo>
                  <a:pt x="420" y="481"/>
                  <a:pt x="405" y="496"/>
                  <a:pt x="386" y="496"/>
                </a:cubicBezTo>
                <a:cubicBezTo>
                  <a:pt x="269" y="496"/>
                  <a:pt x="151" y="496"/>
                  <a:pt x="34" y="496"/>
                </a:cubicBezTo>
                <a:cubicBezTo>
                  <a:pt x="15" y="496"/>
                  <a:pt x="0" y="481"/>
                  <a:pt x="0" y="463"/>
                </a:cubicBezTo>
                <a:cubicBezTo>
                  <a:pt x="0" y="75"/>
                  <a:pt x="0" y="75"/>
                  <a:pt x="0" y="75"/>
                </a:cubicBezTo>
                <a:cubicBezTo>
                  <a:pt x="0" y="56"/>
                  <a:pt x="15" y="41"/>
                  <a:pt x="34" y="41"/>
                </a:cubicBezTo>
                <a:cubicBezTo>
                  <a:pt x="51" y="41"/>
                  <a:pt x="51" y="41"/>
                  <a:pt x="51" y="41"/>
                </a:cubicBezTo>
                <a:cubicBezTo>
                  <a:pt x="51" y="57"/>
                  <a:pt x="51" y="72"/>
                  <a:pt x="51" y="88"/>
                </a:cubicBezTo>
                <a:cubicBezTo>
                  <a:pt x="51" y="98"/>
                  <a:pt x="59" y="106"/>
                  <a:pt x="69" y="106"/>
                </a:cubicBezTo>
                <a:cubicBezTo>
                  <a:pt x="74" y="106"/>
                  <a:pt x="78" y="106"/>
                  <a:pt x="83" y="106"/>
                </a:cubicBezTo>
                <a:cubicBezTo>
                  <a:pt x="93" y="106"/>
                  <a:pt x="101" y="98"/>
                  <a:pt x="101" y="88"/>
                </a:cubicBezTo>
                <a:cubicBezTo>
                  <a:pt x="101" y="72"/>
                  <a:pt x="101" y="57"/>
                  <a:pt x="101" y="41"/>
                </a:cubicBezTo>
                <a:cubicBezTo>
                  <a:pt x="321" y="41"/>
                  <a:pt x="321" y="41"/>
                  <a:pt x="321" y="41"/>
                </a:cubicBezTo>
                <a:cubicBezTo>
                  <a:pt x="321" y="57"/>
                  <a:pt x="321" y="72"/>
                  <a:pt x="321" y="88"/>
                </a:cubicBezTo>
                <a:cubicBezTo>
                  <a:pt x="321" y="98"/>
                  <a:pt x="329" y="106"/>
                  <a:pt x="339" y="106"/>
                </a:cubicBezTo>
                <a:cubicBezTo>
                  <a:pt x="343" y="106"/>
                  <a:pt x="348" y="106"/>
                  <a:pt x="352" y="106"/>
                </a:cubicBezTo>
                <a:cubicBezTo>
                  <a:pt x="362" y="106"/>
                  <a:pt x="370" y="98"/>
                  <a:pt x="370" y="88"/>
                </a:cubicBezTo>
                <a:cubicBezTo>
                  <a:pt x="370" y="72"/>
                  <a:pt x="370" y="57"/>
                  <a:pt x="370" y="41"/>
                </a:cubicBezTo>
                <a:lnTo>
                  <a:pt x="386" y="41"/>
                </a:lnTo>
                <a:close/>
              </a:path>
            </a:pathLst>
          </a:custGeom>
          <a:solidFill>
            <a:schemeClr val="bg1">
              <a:lumMod val="95000"/>
            </a:schemeClr>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0" name="Freeform 30"/>
          <p:cNvSpPr>
            <a:spLocks noEditPoints="1"/>
          </p:cNvSpPr>
          <p:nvPr/>
        </p:nvSpPr>
        <p:spPr bwMode="auto">
          <a:xfrm>
            <a:off x="7516813" y="2606675"/>
            <a:ext cx="550863" cy="688975"/>
          </a:xfrm>
          <a:custGeom>
            <a:avLst/>
            <a:gdLst>
              <a:gd name="T0" fmla="*/ 100 w 408"/>
              <a:gd name="T1" fmla="*/ 18 h 510"/>
              <a:gd name="T2" fmla="*/ 290 w 408"/>
              <a:gd name="T3" fmla="*/ 368 h 510"/>
              <a:gd name="T4" fmla="*/ 345 w 408"/>
              <a:gd name="T5" fmla="*/ 332 h 510"/>
              <a:gd name="T6" fmla="*/ 259 w 408"/>
              <a:gd name="T7" fmla="*/ 464 h 510"/>
              <a:gd name="T8" fmla="*/ 267 w 408"/>
              <a:gd name="T9" fmla="*/ 397 h 510"/>
              <a:gd name="T10" fmla="*/ 241 w 408"/>
              <a:gd name="T11" fmla="*/ 345 h 510"/>
              <a:gd name="T12" fmla="*/ 216 w 408"/>
              <a:gd name="T13" fmla="*/ 319 h 510"/>
              <a:gd name="T14" fmla="*/ 320 w 408"/>
              <a:gd name="T15" fmla="*/ 474 h 510"/>
              <a:gd name="T16" fmla="*/ 159 w 408"/>
              <a:gd name="T17" fmla="*/ 386 h 510"/>
              <a:gd name="T18" fmla="*/ 196 w 408"/>
              <a:gd name="T19" fmla="*/ 298 h 510"/>
              <a:gd name="T20" fmla="*/ 229 w 408"/>
              <a:gd name="T21" fmla="*/ 381 h 510"/>
              <a:gd name="T22" fmla="*/ 338 w 408"/>
              <a:gd name="T23" fmla="*/ 391 h 510"/>
              <a:gd name="T24" fmla="*/ 278 w 408"/>
              <a:gd name="T25" fmla="*/ 440 h 510"/>
              <a:gd name="T26" fmla="*/ 289 w 408"/>
              <a:gd name="T27" fmla="*/ 332 h 510"/>
              <a:gd name="T28" fmla="*/ 126 w 408"/>
              <a:gd name="T29" fmla="*/ 86 h 510"/>
              <a:gd name="T30" fmla="*/ 138 w 408"/>
              <a:gd name="T31" fmla="*/ 19 h 510"/>
              <a:gd name="T32" fmla="*/ 217 w 408"/>
              <a:gd name="T33" fmla="*/ 61 h 510"/>
              <a:gd name="T34" fmla="*/ 127 w 408"/>
              <a:gd name="T35" fmla="*/ 22 h 510"/>
              <a:gd name="T36" fmla="*/ 244 w 408"/>
              <a:gd name="T37" fmla="*/ 59 h 510"/>
              <a:gd name="T38" fmla="*/ 134 w 408"/>
              <a:gd name="T39" fmla="*/ 343 h 510"/>
              <a:gd name="T40" fmla="*/ 87 w 408"/>
              <a:gd name="T41" fmla="*/ 290 h 510"/>
              <a:gd name="T42" fmla="*/ 86 w 408"/>
              <a:gd name="T43" fmla="*/ 290 h 510"/>
              <a:gd name="T44" fmla="*/ 85 w 408"/>
              <a:gd name="T45" fmla="*/ 290 h 510"/>
              <a:gd name="T46" fmla="*/ 84 w 408"/>
              <a:gd name="T47" fmla="*/ 289 h 510"/>
              <a:gd name="T48" fmla="*/ 83 w 408"/>
              <a:gd name="T49" fmla="*/ 289 h 510"/>
              <a:gd name="T50" fmla="*/ 83 w 408"/>
              <a:gd name="T51" fmla="*/ 289 h 510"/>
              <a:gd name="T52" fmla="*/ 82 w 408"/>
              <a:gd name="T53" fmla="*/ 289 h 510"/>
              <a:gd name="T54" fmla="*/ 81 w 408"/>
              <a:gd name="T55" fmla="*/ 288 h 510"/>
              <a:gd name="T56" fmla="*/ 81 w 408"/>
              <a:gd name="T57" fmla="*/ 288 h 510"/>
              <a:gd name="T58" fmla="*/ 80 w 408"/>
              <a:gd name="T59" fmla="*/ 287 h 510"/>
              <a:gd name="T60" fmla="*/ 80 w 408"/>
              <a:gd name="T61" fmla="*/ 287 h 510"/>
              <a:gd name="T62" fmla="*/ 79 w 408"/>
              <a:gd name="T63" fmla="*/ 286 h 510"/>
              <a:gd name="T64" fmla="*/ 79 w 408"/>
              <a:gd name="T65" fmla="*/ 285 h 510"/>
              <a:gd name="T66" fmla="*/ 78 w 408"/>
              <a:gd name="T67" fmla="*/ 284 h 510"/>
              <a:gd name="T68" fmla="*/ 78 w 408"/>
              <a:gd name="T69" fmla="*/ 284 h 510"/>
              <a:gd name="T70" fmla="*/ 78 w 408"/>
              <a:gd name="T71" fmla="*/ 283 h 510"/>
              <a:gd name="T72" fmla="*/ 78 w 408"/>
              <a:gd name="T73" fmla="*/ 282 h 510"/>
              <a:gd name="T74" fmla="*/ 77 w 408"/>
              <a:gd name="T75" fmla="*/ 281 h 510"/>
              <a:gd name="T76" fmla="*/ 77 w 408"/>
              <a:gd name="T77" fmla="*/ 281 h 510"/>
              <a:gd name="T78" fmla="*/ 77 w 408"/>
              <a:gd name="T79" fmla="*/ 280 h 510"/>
              <a:gd name="T80" fmla="*/ 77 w 408"/>
              <a:gd name="T81" fmla="*/ 279 h 510"/>
              <a:gd name="T82" fmla="*/ 78 w 408"/>
              <a:gd name="T83" fmla="*/ 278 h 510"/>
              <a:gd name="T84" fmla="*/ 78 w 408"/>
              <a:gd name="T85" fmla="*/ 278 h 510"/>
              <a:gd name="T86" fmla="*/ 78 w 408"/>
              <a:gd name="T87" fmla="*/ 277 h 510"/>
              <a:gd name="T88" fmla="*/ 79 w 408"/>
              <a:gd name="T89" fmla="*/ 276 h 510"/>
              <a:gd name="T90" fmla="*/ 79 w 408"/>
              <a:gd name="T91" fmla="*/ 275 h 510"/>
              <a:gd name="T92" fmla="*/ 80 w 408"/>
              <a:gd name="T93" fmla="*/ 274 h 510"/>
              <a:gd name="T94" fmla="*/ 80 w 408"/>
              <a:gd name="T95" fmla="*/ 274 h 510"/>
              <a:gd name="T96" fmla="*/ 81 w 408"/>
              <a:gd name="T97" fmla="*/ 273 h 510"/>
              <a:gd name="T98" fmla="*/ 82 w 408"/>
              <a:gd name="T99" fmla="*/ 272 h 510"/>
              <a:gd name="T100" fmla="*/ 83 w 408"/>
              <a:gd name="T101" fmla="*/ 272 h 510"/>
              <a:gd name="T102" fmla="*/ 84 w 408"/>
              <a:gd name="T103" fmla="*/ 272 h 510"/>
              <a:gd name="T104" fmla="*/ 86 w 408"/>
              <a:gd name="T105" fmla="*/ 271 h 510"/>
              <a:gd name="T106" fmla="*/ 77 w 408"/>
              <a:gd name="T107" fmla="*/ 280 h 510"/>
              <a:gd name="T108" fmla="*/ 87 w 408"/>
              <a:gd name="T109" fmla="*/ 237 h 510"/>
              <a:gd name="T110" fmla="*/ 267 w 408"/>
              <a:gd name="T111" fmla="*/ 175 h 510"/>
              <a:gd name="T112" fmla="*/ 258 w 408"/>
              <a:gd name="T113" fmla="*/ 115 h 510"/>
              <a:gd name="T114" fmla="*/ 87 w 408"/>
              <a:gd name="T115" fmla="*/ 115 h 510"/>
              <a:gd name="T116" fmla="*/ 212 w 408"/>
              <a:gd name="T117" fmla="*/ 28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8" h="510">
                <a:moveTo>
                  <a:pt x="23" y="460"/>
                </a:moveTo>
                <a:cubicBezTo>
                  <a:pt x="147" y="460"/>
                  <a:pt x="147" y="460"/>
                  <a:pt x="147" y="460"/>
                </a:cubicBezTo>
                <a:cubicBezTo>
                  <a:pt x="140" y="447"/>
                  <a:pt x="135" y="434"/>
                  <a:pt x="132" y="419"/>
                </a:cubicBezTo>
                <a:cubicBezTo>
                  <a:pt x="43" y="419"/>
                  <a:pt x="43" y="419"/>
                  <a:pt x="43" y="419"/>
                </a:cubicBezTo>
                <a:cubicBezTo>
                  <a:pt x="43" y="59"/>
                  <a:pt x="43" y="59"/>
                  <a:pt x="43" y="59"/>
                </a:cubicBezTo>
                <a:cubicBezTo>
                  <a:pt x="100" y="59"/>
                  <a:pt x="100" y="59"/>
                  <a:pt x="100" y="59"/>
                </a:cubicBezTo>
                <a:cubicBezTo>
                  <a:pt x="100" y="18"/>
                  <a:pt x="100" y="18"/>
                  <a:pt x="100" y="18"/>
                </a:cubicBezTo>
                <a:cubicBezTo>
                  <a:pt x="23" y="18"/>
                  <a:pt x="23" y="18"/>
                  <a:pt x="23" y="18"/>
                </a:cubicBezTo>
                <a:cubicBezTo>
                  <a:pt x="11" y="18"/>
                  <a:pt x="0" y="28"/>
                  <a:pt x="0" y="41"/>
                </a:cubicBezTo>
                <a:cubicBezTo>
                  <a:pt x="0" y="437"/>
                  <a:pt x="0" y="437"/>
                  <a:pt x="0" y="437"/>
                </a:cubicBezTo>
                <a:cubicBezTo>
                  <a:pt x="0" y="450"/>
                  <a:pt x="11" y="460"/>
                  <a:pt x="23" y="460"/>
                </a:cubicBezTo>
                <a:close/>
                <a:moveTo>
                  <a:pt x="286" y="370"/>
                </a:moveTo>
                <a:cubicBezTo>
                  <a:pt x="286" y="370"/>
                  <a:pt x="287" y="369"/>
                  <a:pt x="287" y="369"/>
                </a:cubicBezTo>
                <a:cubicBezTo>
                  <a:pt x="288" y="368"/>
                  <a:pt x="289" y="368"/>
                  <a:pt x="290" y="368"/>
                </a:cubicBezTo>
                <a:cubicBezTo>
                  <a:pt x="291" y="369"/>
                  <a:pt x="291" y="369"/>
                  <a:pt x="291" y="370"/>
                </a:cubicBezTo>
                <a:cubicBezTo>
                  <a:pt x="292" y="370"/>
                  <a:pt x="292" y="370"/>
                  <a:pt x="292" y="370"/>
                </a:cubicBezTo>
                <a:cubicBezTo>
                  <a:pt x="337" y="325"/>
                  <a:pt x="337" y="325"/>
                  <a:pt x="337" y="325"/>
                </a:cubicBezTo>
                <a:cubicBezTo>
                  <a:pt x="338" y="324"/>
                  <a:pt x="340" y="323"/>
                  <a:pt x="341" y="323"/>
                </a:cubicBezTo>
                <a:cubicBezTo>
                  <a:pt x="342" y="323"/>
                  <a:pt x="344" y="324"/>
                  <a:pt x="345" y="325"/>
                </a:cubicBezTo>
                <a:cubicBezTo>
                  <a:pt x="346" y="326"/>
                  <a:pt x="346" y="327"/>
                  <a:pt x="346" y="329"/>
                </a:cubicBezTo>
                <a:cubicBezTo>
                  <a:pt x="346" y="330"/>
                  <a:pt x="346" y="331"/>
                  <a:pt x="345" y="332"/>
                </a:cubicBezTo>
                <a:cubicBezTo>
                  <a:pt x="293" y="384"/>
                  <a:pt x="293" y="384"/>
                  <a:pt x="293" y="384"/>
                </a:cubicBezTo>
                <a:cubicBezTo>
                  <a:pt x="300" y="389"/>
                  <a:pt x="300" y="389"/>
                  <a:pt x="300" y="389"/>
                </a:cubicBezTo>
                <a:cubicBezTo>
                  <a:pt x="302" y="391"/>
                  <a:pt x="303" y="392"/>
                  <a:pt x="303" y="394"/>
                </a:cubicBezTo>
                <a:cubicBezTo>
                  <a:pt x="304" y="398"/>
                  <a:pt x="301" y="402"/>
                  <a:pt x="297" y="403"/>
                </a:cubicBezTo>
                <a:cubicBezTo>
                  <a:pt x="295" y="403"/>
                  <a:pt x="293" y="403"/>
                  <a:pt x="291" y="401"/>
                </a:cubicBezTo>
                <a:cubicBezTo>
                  <a:pt x="283" y="396"/>
                  <a:pt x="283" y="396"/>
                  <a:pt x="283" y="396"/>
                </a:cubicBezTo>
                <a:cubicBezTo>
                  <a:pt x="259" y="464"/>
                  <a:pt x="259" y="464"/>
                  <a:pt x="259" y="464"/>
                </a:cubicBezTo>
                <a:cubicBezTo>
                  <a:pt x="259" y="465"/>
                  <a:pt x="258" y="465"/>
                  <a:pt x="258" y="466"/>
                </a:cubicBezTo>
                <a:cubicBezTo>
                  <a:pt x="256" y="466"/>
                  <a:pt x="254" y="466"/>
                  <a:pt x="253" y="464"/>
                </a:cubicBezTo>
                <a:cubicBezTo>
                  <a:pt x="253" y="463"/>
                  <a:pt x="253" y="463"/>
                  <a:pt x="253" y="462"/>
                </a:cubicBezTo>
                <a:cubicBezTo>
                  <a:pt x="274" y="402"/>
                  <a:pt x="274" y="402"/>
                  <a:pt x="274" y="402"/>
                </a:cubicBezTo>
                <a:cubicBezTo>
                  <a:pt x="274" y="402"/>
                  <a:pt x="273" y="403"/>
                  <a:pt x="272" y="403"/>
                </a:cubicBezTo>
                <a:cubicBezTo>
                  <a:pt x="271" y="403"/>
                  <a:pt x="270" y="402"/>
                  <a:pt x="269" y="401"/>
                </a:cubicBezTo>
                <a:cubicBezTo>
                  <a:pt x="268" y="400"/>
                  <a:pt x="267" y="399"/>
                  <a:pt x="267" y="397"/>
                </a:cubicBezTo>
                <a:cubicBezTo>
                  <a:pt x="267" y="396"/>
                  <a:pt x="268" y="394"/>
                  <a:pt x="269" y="393"/>
                </a:cubicBezTo>
                <a:cubicBezTo>
                  <a:pt x="274" y="388"/>
                  <a:pt x="274" y="388"/>
                  <a:pt x="274" y="388"/>
                </a:cubicBezTo>
                <a:cubicBezTo>
                  <a:pt x="232" y="357"/>
                  <a:pt x="232" y="357"/>
                  <a:pt x="232" y="357"/>
                </a:cubicBezTo>
                <a:cubicBezTo>
                  <a:pt x="231" y="356"/>
                  <a:pt x="230" y="354"/>
                  <a:pt x="229" y="352"/>
                </a:cubicBezTo>
                <a:cubicBezTo>
                  <a:pt x="229" y="350"/>
                  <a:pt x="230" y="348"/>
                  <a:pt x="231" y="347"/>
                </a:cubicBezTo>
                <a:cubicBezTo>
                  <a:pt x="232" y="345"/>
                  <a:pt x="234" y="344"/>
                  <a:pt x="236" y="344"/>
                </a:cubicBezTo>
                <a:cubicBezTo>
                  <a:pt x="238" y="344"/>
                  <a:pt x="240" y="344"/>
                  <a:pt x="241" y="345"/>
                </a:cubicBezTo>
                <a:cubicBezTo>
                  <a:pt x="283" y="377"/>
                  <a:pt x="283" y="377"/>
                  <a:pt x="283" y="377"/>
                </a:cubicBezTo>
                <a:cubicBezTo>
                  <a:pt x="286" y="370"/>
                  <a:pt x="286" y="370"/>
                  <a:pt x="286" y="370"/>
                </a:cubicBezTo>
                <a:close/>
                <a:moveTo>
                  <a:pt x="350" y="319"/>
                </a:moveTo>
                <a:cubicBezTo>
                  <a:pt x="342" y="310"/>
                  <a:pt x="331" y="303"/>
                  <a:pt x="320" y="299"/>
                </a:cubicBezTo>
                <a:cubicBezTo>
                  <a:pt x="309" y="294"/>
                  <a:pt x="296" y="291"/>
                  <a:pt x="283" y="291"/>
                </a:cubicBezTo>
                <a:cubicBezTo>
                  <a:pt x="271" y="291"/>
                  <a:pt x="258" y="294"/>
                  <a:pt x="247" y="299"/>
                </a:cubicBezTo>
                <a:cubicBezTo>
                  <a:pt x="236" y="303"/>
                  <a:pt x="225" y="310"/>
                  <a:pt x="216" y="319"/>
                </a:cubicBezTo>
                <a:cubicBezTo>
                  <a:pt x="208" y="328"/>
                  <a:pt x="201" y="338"/>
                  <a:pt x="196" y="350"/>
                </a:cubicBezTo>
                <a:cubicBezTo>
                  <a:pt x="191" y="361"/>
                  <a:pt x="189" y="373"/>
                  <a:pt x="189" y="386"/>
                </a:cubicBezTo>
                <a:cubicBezTo>
                  <a:pt x="189" y="399"/>
                  <a:pt x="191" y="411"/>
                  <a:pt x="196" y="422"/>
                </a:cubicBezTo>
                <a:cubicBezTo>
                  <a:pt x="201" y="434"/>
                  <a:pt x="208" y="444"/>
                  <a:pt x="216" y="453"/>
                </a:cubicBezTo>
                <a:cubicBezTo>
                  <a:pt x="225" y="462"/>
                  <a:pt x="236" y="469"/>
                  <a:pt x="247" y="474"/>
                </a:cubicBezTo>
                <a:cubicBezTo>
                  <a:pt x="258" y="478"/>
                  <a:pt x="271" y="481"/>
                  <a:pt x="283" y="481"/>
                </a:cubicBezTo>
                <a:cubicBezTo>
                  <a:pt x="296" y="481"/>
                  <a:pt x="309" y="478"/>
                  <a:pt x="320" y="474"/>
                </a:cubicBezTo>
                <a:cubicBezTo>
                  <a:pt x="331" y="469"/>
                  <a:pt x="342" y="462"/>
                  <a:pt x="350" y="453"/>
                </a:cubicBezTo>
                <a:cubicBezTo>
                  <a:pt x="359" y="444"/>
                  <a:pt x="366" y="434"/>
                  <a:pt x="371" y="422"/>
                </a:cubicBezTo>
                <a:cubicBezTo>
                  <a:pt x="376" y="411"/>
                  <a:pt x="378" y="399"/>
                  <a:pt x="378" y="386"/>
                </a:cubicBezTo>
                <a:cubicBezTo>
                  <a:pt x="378" y="373"/>
                  <a:pt x="376" y="361"/>
                  <a:pt x="371" y="350"/>
                </a:cubicBezTo>
                <a:cubicBezTo>
                  <a:pt x="366" y="338"/>
                  <a:pt x="359" y="328"/>
                  <a:pt x="350" y="319"/>
                </a:cubicBezTo>
                <a:close/>
                <a:moveTo>
                  <a:pt x="196" y="298"/>
                </a:moveTo>
                <a:cubicBezTo>
                  <a:pt x="173" y="321"/>
                  <a:pt x="159" y="352"/>
                  <a:pt x="159" y="386"/>
                </a:cubicBezTo>
                <a:cubicBezTo>
                  <a:pt x="159" y="420"/>
                  <a:pt x="173" y="451"/>
                  <a:pt x="196" y="474"/>
                </a:cubicBezTo>
                <a:cubicBezTo>
                  <a:pt x="218" y="496"/>
                  <a:pt x="249" y="510"/>
                  <a:pt x="283" y="510"/>
                </a:cubicBezTo>
                <a:cubicBezTo>
                  <a:pt x="318" y="510"/>
                  <a:pt x="349" y="496"/>
                  <a:pt x="371" y="474"/>
                </a:cubicBezTo>
                <a:cubicBezTo>
                  <a:pt x="394" y="451"/>
                  <a:pt x="408" y="420"/>
                  <a:pt x="408" y="386"/>
                </a:cubicBezTo>
                <a:cubicBezTo>
                  <a:pt x="408" y="352"/>
                  <a:pt x="394" y="321"/>
                  <a:pt x="371" y="298"/>
                </a:cubicBezTo>
                <a:cubicBezTo>
                  <a:pt x="349" y="276"/>
                  <a:pt x="318" y="262"/>
                  <a:pt x="283" y="262"/>
                </a:cubicBezTo>
                <a:cubicBezTo>
                  <a:pt x="249" y="262"/>
                  <a:pt x="218" y="276"/>
                  <a:pt x="196" y="298"/>
                </a:cubicBezTo>
                <a:close/>
                <a:moveTo>
                  <a:pt x="229" y="381"/>
                </a:moveTo>
                <a:cubicBezTo>
                  <a:pt x="202" y="381"/>
                  <a:pt x="202" y="381"/>
                  <a:pt x="202" y="381"/>
                </a:cubicBezTo>
                <a:cubicBezTo>
                  <a:pt x="199" y="381"/>
                  <a:pt x="197" y="383"/>
                  <a:pt x="197" y="386"/>
                </a:cubicBezTo>
                <a:cubicBezTo>
                  <a:pt x="197" y="389"/>
                  <a:pt x="199" y="391"/>
                  <a:pt x="202" y="391"/>
                </a:cubicBezTo>
                <a:cubicBezTo>
                  <a:pt x="229" y="391"/>
                  <a:pt x="229" y="391"/>
                  <a:pt x="229" y="391"/>
                </a:cubicBezTo>
                <a:cubicBezTo>
                  <a:pt x="232" y="391"/>
                  <a:pt x="235" y="389"/>
                  <a:pt x="235" y="386"/>
                </a:cubicBezTo>
                <a:cubicBezTo>
                  <a:pt x="235" y="383"/>
                  <a:pt x="232" y="381"/>
                  <a:pt x="229" y="381"/>
                </a:cubicBezTo>
                <a:close/>
                <a:moveTo>
                  <a:pt x="338" y="391"/>
                </a:moveTo>
                <a:cubicBezTo>
                  <a:pt x="365" y="391"/>
                  <a:pt x="365" y="391"/>
                  <a:pt x="365" y="391"/>
                </a:cubicBezTo>
                <a:cubicBezTo>
                  <a:pt x="368" y="391"/>
                  <a:pt x="370" y="389"/>
                  <a:pt x="370" y="386"/>
                </a:cubicBezTo>
                <a:cubicBezTo>
                  <a:pt x="370" y="383"/>
                  <a:pt x="368" y="381"/>
                  <a:pt x="365" y="381"/>
                </a:cubicBezTo>
                <a:cubicBezTo>
                  <a:pt x="338" y="381"/>
                  <a:pt x="338" y="381"/>
                  <a:pt x="338" y="381"/>
                </a:cubicBezTo>
                <a:cubicBezTo>
                  <a:pt x="335" y="381"/>
                  <a:pt x="332" y="383"/>
                  <a:pt x="332" y="386"/>
                </a:cubicBezTo>
                <a:cubicBezTo>
                  <a:pt x="332" y="389"/>
                  <a:pt x="335" y="391"/>
                  <a:pt x="338" y="391"/>
                </a:cubicBezTo>
                <a:close/>
                <a:moveTo>
                  <a:pt x="278" y="440"/>
                </a:moveTo>
                <a:cubicBezTo>
                  <a:pt x="278" y="467"/>
                  <a:pt x="278" y="467"/>
                  <a:pt x="278" y="467"/>
                </a:cubicBezTo>
                <a:cubicBezTo>
                  <a:pt x="278" y="470"/>
                  <a:pt x="280" y="473"/>
                  <a:pt x="283" y="473"/>
                </a:cubicBezTo>
                <a:cubicBezTo>
                  <a:pt x="286" y="473"/>
                  <a:pt x="289" y="470"/>
                  <a:pt x="289" y="467"/>
                </a:cubicBezTo>
                <a:cubicBezTo>
                  <a:pt x="289" y="440"/>
                  <a:pt x="289" y="440"/>
                  <a:pt x="289" y="440"/>
                </a:cubicBezTo>
                <a:cubicBezTo>
                  <a:pt x="289" y="437"/>
                  <a:pt x="286" y="435"/>
                  <a:pt x="283" y="435"/>
                </a:cubicBezTo>
                <a:cubicBezTo>
                  <a:pt x="280" y="435"/>
                  <a:pt x="278" y="437"/>
                  <a:pt x="278" y="440"/>
                </a:cubicBezTo>
                <a:close/>
                <a:moveTo>
                  <a:pt x="289" y="332"/>
                </a:moveTo>
                <a:cubicBezTo>
                  <a:pt x="289" y="305"/>
                  <a:pt x="289" y="305"/>
                  <a:pt x="289" y="305"/>
                </a:cubicBezTo>
                <a:cubicBezTo>
                  <a:pt x="289" y="302"/>
                  <a:pt x="286" y="299"/>
                  <a:pt x="283" y="299"/>
                </a:cubicBezTo>
                <a:cubicBezTo>
                  <a:pt x="280" y="299"/>
                  <a:pt x="278" y="302"/>
                  <a:pt x="278" y="305"/>
                </a:cubicBezTo>
                <a:cubicBezTo>
                  <a:pt x="278" y="332"/>
                  <a:pt x="278" y="332"/>
                  <a:pt x="278" y="332"/>
                </a:cubicBezTo>
                <a:cubicBezTo>
                  <a:pt x="278" y="335"/>
                  <a:pt x="280" y="337"/>
                  <a:pt x="283" y="337"/>
                </a:cubicBezTo>
                <a:cubicBezTo>
                  <a:pt x="286" y="337"/>
                  <a:pt x="289" y="335"/>
                  <a:pt x="289" y="332"/>
                </a:cubicBezTo>
                <a:close/>
                <a:moveTo>
                  <a:pt x="218" y="0"/>
                </a:moveTo>
                <a:cubicBezTo>
                  <a:pt x="224" y="0"/>
                  <a:pt x="228" y="2"/>
                  <a:pt x="232" y="4"/>
                </a:cubicBezTo>
                <a:cubicBezTo>
                  <a:pt x="235" y="7"/>
                  <a:pt x="237" y="11"/>
                  <a:pt x="237" y="14"/>
                </a:cubicBezTo>
                <a:cubicBezTo>
                  <a:pt x="237" y="72"/>
                  <a:pt x="237" y="72"/>
                  <a:pt x="237" y="72"/>
                </a:cubicBezTo>
                <a:cubicBezTo>
                  <a:pt x="237" y="75"/>
                  <a:pt x="235" y="79"/>
                  <a:pt x="232" y="82"/>
                </a:cubicBezTo>
                <a:cubicBezTo>
                  <a:pt x="228" y="84"/>
                  <a:pt x="224" y="86"/>
                  <a:pt x="218" y="86"/>
                </a:cubicBezTo>
                <a:cubicBezTo>
                  <a:pt x="126" y="86"/>
                  <a:pt x="126" y="86"/>
                  <a:pt x="126" y="86"/>
                </a:cubicBezTo>
                <a:cubicBezTo>
                  <a:pt x="121" y="86"/>
                  <a:pt x="116" y="84"/>
                  <a:pt x="113" y="82"/>
                </a:cubicBezTo>
                <a:cubicBezTo>
                  <a:pt x="110" y="79"/>
                  <a:pt x="108" y="75"/>
                  <a:pt x="108" y="72"/>
                </a:cubicBezTo>
                <a:cubicBezTo>
                  <a:pt x="108" y="14"/>
                  <a:pt x="108" y="14"/>
                  <a:pt x="108" y="14"/>
                </a:cubicBezTo>
                <a:cubicBezTo>
                  <a:pt x="108" y="11"/>
                  <a:pt x="110" y="7"/>
                  <a:pt x="113" y="4"/>
                </a:cubicBezTo>
                <a:cubicBezTo>
                  <a:pt x="116" y="2"/>
                  <a:pt x="121" y="0"/>
                  <a:pt x="126" y="0"/>
                </a:cubicBezTo>
                <a:cubicBezTo>
                  <a:pt x="218" y="0"/>
                  <a:pt x="218" y="0"/>
                  <a:pt x="218" y="0"/>
                </a:cubicBezTo>
                <a:close/>
                <a:moveTo>
                  <a:pt x="138" y="19"/>
                </a:moveTo>
                <a:cubicBezTo>
                  <a:pt x="206" y="19"/>
                  <a:pt x="206" y="19"/>
                  <a:pt x="206" y="19"/>
                </a:cubicBezTo>
                <a:cubicBezTo>
                  <a:pt x="210" y="19"/>
                  <a:pt x="214" y="20"/>
                  <a:pt x="217" y="22"/>
                </a:cubicBezTo>
                <a:cubicBezTo>
                  <a:pt x="217" y="22"/>
                  <a:pt x="217" y="22"/>
                  <a:pt x="217" y="22"/>
                </a:cubicBezTo>
                <a:cubicBezTo>
                  <a:pt x="220" y="25"/>
                  <a:pt x="222" y="29"/>
                  <a:pt x="222" y="33"/>
                </a:cubicBezTo>
                <a:cubicBezTo>
                  <a:pt x="222" y="51"/>
                  <a:pt x="222" y="51"/>
                  <a:pt x="222" y="51"/>
                </a:cubicBezTo>
                <a:cubicBezTo>
                  <a:pt x="222" y="55"/>
                  <a:pt x="220" y="58"/>
                  <a:pt x="217" y="61"/>
                </a:cubicBezTo>
                <a:cubicBezTo>
                  <a:pt x="217" y="61"/>
                  <a:pt x="217" y="61"/>
                  <a:pt x="217" y="61"/>
                </a:cubicBezTo>
                <a:cubicBezTo>
                  <a:pt x="214" y="63"/>
                  <a:pt x="210" y="65"/>
                  <a:pt x="206" y="65"/>
                </a:cubicBezTo>
                <a:cubicBezTo>
                  <a:pt x="138" y="65"/>
                  <a:pt x="138" y="65"/>
                  <a:pt x="138" y="65"/>
                </a:cubicBezTo>
                <a:cubicBezTo>
                  <a:pt x="134" y="65"/>
                  <a:pt x="130" y="63"/>
                  <a:pt x="127" y="61"/>
                </a:cubicBezTo>
                <a:cubicBezTo>
                  <a:pt x="127" y="61"/>
                  <a:pt x="127" y="61"/>
                  <a:pt x="127" y="61"/>
                </a:cubicBezTo>
                <a:cubicBezTo>
                  <a:pt x="124" y="58"/>
                  <a:pt x="122" y="55"/>
                  <a:pt x="122" y="51"/>
                </a:cubicBezTo>
                <a:cubicBezTo>
                  <a:pt x="122" y="33"/>
                  <a:pt x="122" y="33"/>
                  <a:pt x="122" y="33"/>
                </a:cubicBezTo>
                <a:cubicBezTo>
                  <a:pt x="122" y="29"/>
                  <a:pt x="124" y="25"/>
                  <a:pt x="127" y="22"/>
                </a:cubicBezTo>
                <a:cubicBezTo>
                  <a:pt x="127" y="22"/>
                  <a:pt x="127" y="22"/>
                  <a:pt x="127" y="22"/>
                </a:cubicBezTo>
                <a:cubicBezTo>
                  <a:pt x="130" y="20"/>
                  <a:pt x="134" y="19"/>
                  <a:pt x="138" y="19"/>
                </a:cubicBezTo>
                <a:close/>
                <a:moveTo>
                  <a:pt x="344" y="243"/>
                </a:moveTo>
                <a:cubicBezTo>
                  <a:pt x="344" y="41"/>
                  <a:pt x="344" y="41"/>
                  <a:pt x="344" y="41"/>
                </a:cubicBezTo>
                <a:cubicBezTo>
                  <a:pt x="344" y="28"/>
                  <a:pt x="334" y="18"/>
                  <a:pt x="321" y="18"/>
                </a:cubicBezTo>
                <a:cubicBezTo>
                  <a:pt x="244" y="18"/>
                  <a:pt x="244" y="18"/>
                  <a:pt x="244" y="18"/>
                </a:cubicBezTo>
                <a:cubicBezTo>
                  <a:pt x="244" y="59"/>
                  <a:pt x="244" y="59"/>
                  <a:pt x="244" y="59"/>
                </a:cubicBezTo>
                <a:cubicBezTo>
                  <a:pt x="302" y="59"/>
                  <a:pt x="302" y="59"/>
                  <a:pt x="302" y="59"/>
                </a:cubicBezTo>
                <a:cubicBezTo>
                  <a:pt x="302" y="92"/>
                  <a:pt x="302" y="92"/>
                  <a:pt x="302" y="92"/>
                </a:cubicBezTo>
                <a:cubicBezTo>
                  <a:pt x="302" y="232"/>
                  <a:pt x="302" y="232"/>
                  <a:pt x="302" y="232"/>
                </a:cubicBezTo>
                <a:cubicBezTo>
                  <a:pt x="317" y="234"/>
                  <a:pt x="331" y="238"/>
                  <a:pt x="344" y="243"/>
                </a:cubicBezTo>
                <a:close/>
                <a:moveTo>
                  <a:pt x="87" y="324"/>
                </a:moveTo>
                <a:cubicBezTo>
                  <a:pt x="141" y="324"/>
                  <a:pt x="141" y="324"/>
                  <a:pt x="141" y="324"/>
                </a:cubicBezTo>
                <a:cubicBezTo>
                  <a:pt x="139" y="330"/>
                  <a:pt x="136" y="336"/>
                  <a:pt x="134" y="343"/>
                </a:cubicBezTo>
                <a:cubicBezTo>
                  <a:pt x="87" y="343"/>
                  <a:pt x="87" y="343"/>
                  <a:pt x="87" y="343"/>
                </a:cubicBezTo>
                <a:cubicBezTo>
                  <a:pt x="82" y="343"/>
                  <a:pt x="77" y="339"/>
                  <a:pt x="77" y="333"/>
                </a:cubicBezTo>
                <a:cubicBezTo>
                  <a:pt x="77" y="333"/>
                  <a:pt x="77" y="333"/>
                  <a:pt x="77" y="333"/>
                </a:cubicBezTo>
                <a:cubicBezTo>
                  <a:pt x="77" y="328"/>
                  <a:pt x="82" y="324"/>
                  <a:pt x="87" y="324"/>
                </a:cubicBezTo>
                <a:close/>
                <a:moveTo>
                  <a:pt x="162" y="290"/>
                </a:moveTo>
                <a:cubicBezTo>
                  <a:pt x="87" y="290"/>
                  <a:pt x="87" y="290"/>
                  <a:pt x="87" y="290"/>
                </a:cubicBezTo>
                <a:cubicBezTo>
                  <a:pt x="87" y="290"/>
                  <a:pt x="87" y="290"/>
                  <a:pt x="87" y="290"/>
                </a:cubicBezTo>
                <a:cubicBezTo>
                  <a:pt x="86" y="290"/>
                  <a:pt x="86" y="290"/>
                  <a:pt x="86" y="290"/>
                </a:cubicBezTo>
                <a:cubicBezTo>
                  <a:pt x="86" y="290"/>
                  <a:pt x="86" y="290"/>
                  <a:pt x="86" y="290"/>
                </a:cubicBezTo>
                <a:cubicBezTo>
                  <a:pt x="86" y="290"/>
                  <a:pt x="86" y="290"/>
                  <a:pt x="86" y="290"/>
                </a:cubicBezTo>
                <a:cubicBezTo>
                  <a:pt x="86" y="290"/>
                  <a:pt x="86" y="290"/>
                  <a:pt x="86" y="290"/>
                </a:cubicBezTo>
                <a:cubicBezTo>
                  <a:pt x="86" y="290"/>
                  <a:pt x="86" y="290"/>
                  <a:pt x="86" y="290"/>
                </a:cubicBezTo>
                <a:cubicBezTo>
                  <a:pt x="86" y="290"/>
                  <a:pt x="86" y="290"/>
                  <a:pt x="86" y="290"/>
                </a:cubicBezTo>
                <a:cubicBezTo>
                  <a:pt x="86" y="290"/>
                  <a:pt x="86" y="290"/>
                  <a:pt x="86" y="290"/>
                </a:cubicBezTo>
                <a:cubicBezTo>
                  <a:pt x="86" y="290"/>
                  <a:pt x="86" y="290"/>
                  <a:pt x="86" y="290"/>
                </a:cubicBezTo>
                <a:cubicBezTo>
                  <a:pt x="85" y="290"/>
                  <a:pt x="85" y="290"/>
                  <a:pt x="85" y="290"/>
                </a:cubicBezTo>
                <a:cubicBezTo>
                  <a:pt x="85" y="290"/>
                  <a:pt x="85" y="290"/>
                  <a:pt x="85" y="290"/>
                </a:cubicBezTo>
                <a:cubicBezTo>
                  <a:pt x="85" y="290"/>
                  <a:pt x="85" y="290"/>
                  <a:pt x="85" y="290"/>
                </a:cubicBezTo>
                <a:cubicBezTo>
                  <a:pt x="85" y="290"/>
                  <a:pt x="85" y="290"/>
                  <a:pt x="85" y="290"/>
                </a:cubicBezTo>
                <a:cubicBezTo>
                  <a:pt x="85" y="290"/>
                  <a:pt x="85" y="290"/>
                  <a:pt x="85" y="290"/>
                </a:cubicBezTo>
                <a:cubicBezTo>
                  <a:pt x="85" y="290"/>
                  <a:pt x="85" y="290"/>
                  <a:pt x="85" y="290"/>
                </a:cubicBezTo>
                <a:cubicBezTo>
                  <a:pt x="85" y="290"/>
                  <a:pt x="85" y="290"/>
                  <a:pt x="85" y="290"/>
                </a:cubicBezTo>
                <a:cubicBezTo>
                  <a:pt x="85" y="290"/>
                  <a:pt x="85" y="290"/>
                  <a:pt x="85" y="290"/>
                </a:cubicBezTo>
                <a:cubicBezTo>
                  <a:pt x="85" y="290"/>
                  <a:pt x="85" y="290"/>
                  <a:pt x="85" y="290"/>
                </a:cubicBezTo>
                <a:cubicBezTo>
                  <a:pt x="85" y="290"/>
                  <a:pt x="85" y="290"/>
                  <a:pt x="85" y="290"/>
                </a:cubicBezTo>
                <a:cubicBezTo>
                  <a:pt x="84" y="289"/>
                  <a:pt x="84" y="289"/>
                  <a:pt x="84" y="289"/>
                </a:cubicBezTo>
                <a:cubicBezTo>
                  <a:pt x="84" y="289"/>
                  <a:pt x="84" y="289"/>
                  <a:pt x="84" y="289"/>
                </a:cubicBezTo>
                <a:cubicBezTo>
                  <a:pt x="84" y="289"/>
                  <a:pt x="84" y="289"/>
                  <a:pt x="84" y="289"/>
                </a:cubicBezTo>
                <a:cubicBezTo>
                  <a:pt x="84" y="289"/>
                  <a:pt x="84" y="289"/>
                  <a:pt x="84" y="289"/>
                </a:cubicBezTo>
                <a:cubicBezTo>
                  <a:pt x="84" y="289"/>
                  <a:pt x="84" y="289"/>
                  <a:pt x="84" y="289"/>
                </a:cubicBezTo>
                <a:cubicBezTo>
                  <a:pt x="84" y="289"/>
                  <a:pt x="84" y="289"/>
                  <a:pt x="84" y="289"/>
                </a:cubicBezTo>
                <a:cubicBezTo>
                  <a:pt x="84" y="289"/>
                  <a:pt x="84" y="289"/>
                  <a:pt x="84" y="289"/>
                </a:cubicBezTo>
                <a:cubicBezTo>
                  <a:pt x="84" y="289"/>
                  <a:pt x="84" y="289"/>
                  <a:pt x="84" y="289"/>
                </a:cubicBezTo>
                <a:cubicBezTo>
                  <a:pt x="83" y="289"/>
                  <a:pt x="83" y="289"/>
                  <a:pt x="83" y="289"/>
                </a:cubicBezTo>
                <a:cubicBezTo>
                  <a:pt x="83" y="289"/>
                  <a:pt x="83" y="289"/>
                  <a:pt x="83" y="289"/>
                </a:cubicBezTo>
                <a:cubicBezTo>
                  <a:pt x="83" y="289"/>
                  <a:pt x="83" y="289"/>
                  <a:pt x="83" y="289"/>
                </a:cubicBezTo>
                <a:cubicBezTo>
                  <a:pt x="83" y="289"/>
                  <a:pt x="83" y="289"/>
                  <a:pt x="83" y="289"/>
                </a:cubicBezTo>
                <a:cubicBezTo>
                  <a:pt x="83" y="289"/>
                  <a:pt x="83" y="289"/>
                  <a:pt x="83" y="289"/>
                </a:cubicBezTo>
                <a:cubicBezTo>
                  <a:pt x="83" y="289"/>
                  <a:pt x="83" y="289"/>
                  <a:pt x="83" y="289"/>
                </a:cubicBezTo>
                <a:cubicBezTo>
                  <a:pt x="83" y="289"/>
                  <a:pt x="83" y="289"/>
                  <a:pt x="83" y="289"/>
                </a:cubicBezTo>
                <a:cubicBezTo>
                  <a:pt x="83" y="289"/>
                  <a:pt x="83" y="289"/>
                  <a:pt x="83" y="289"/>
                </a:cubicBezTo>
                <a:cubicBezTo>
                  <a:pt x="83" y="289"/>
                  <a:pt x="83" y="289"/>
                  <a:pt x="83" y="289"/>
                </a:cubicBezTo>
                <a:cubicBezTo>
                  <a:pt x="83" y="289"/>
                  <a:pt x="83" y="289"/>
                  <a:pt x="83" y="289"/>
                </a:cubicBezTo>
                <a:cubicBezTo>
                  <a:pt x="82" y="289"/>
                  <a:pt x="82" y="289"/>
                  <a:pt x="82" y="289"/>
                </a:cubicBezTo>
                <a:cubicBezTo>
                  <a:pt x="82" y="289"/>
                  <a:pt x="82" y="289"/>
                  <a:pt x="82" y="289"/>
                </a:cubicBezTo>
                <a:cubicBezTo>
                  <a:pt x="82" y="289"/>
                  <a:pt x="82" y="289"/>
                  <a:pt x="82" y="289"/>
                </a:cubicBezTo>
                <a:cubicBezTo>
                  <a:pt x="82" y="289"/>
                  <a:pt x="82" y="289"/>
                  <a:pt x="82" y="289"/>
                </a:cubicBezTo>
                <a:cubicBezTo>
                  <a:pt x="82" y="289"/>
                  <a:pt x="82" y="289"/>
                  <a:pt x="82" y="289"/>
                </a:cubicBezTo>
                <a:cubicBezTo>
                  <a:pt x="82" y="289"/>
                  <a:pt x="82" y="289"/>
                  <a:pt x="82" y="289"/>
                </a:cubicBezTo>
                <a:cubicBezTo>
                  <a:pt x="82" y="288"/>
                  <a:pt x="82" y="288"/>
                  <a:pt x="82" y="288"/>
                </a:cubicBezTo>
                <a:cubicBezTo>
                  <a:pt x="82" y="288"/>
                  <a:pt x="82" y="288"/>
                  <a:pt x="82" y="288"/>
                </a:cubicBezTo>
                <a:cubicBezTo>
                  <a:pt x="82" y="288"/>
                  <a:pt x="82" y="288"/>
                  <a:pt x="82" y="288"/>
                </a:cubicBezTo>
                <a:cubicBezTo>
                  <a:pt x="82" y="288"/>
                  <a:pt x="82" y="288"/>
                  <a:pt x="82" y="288"/>
                </a:cubicBezTo>
                <a:cubicBezTo>
                  <a:pt x="81" y="288"/>
                  <a:pt x="81" y="288"/>
                  <a:pt x="81" y="288"/>
                </a:cubicBezTo>
                <a:cubicBezTo>
                  <a:pt x="81" y="288"/>
                  <a:pt x="81" y="288"/>
                  <a:pt x="81" y="288"/>
                </a:cubicBezTo>
                <a:cubicBezTo>
                  <a:pt x="81" y="288"/>
                  <a:pt x="81" y="288"/>
                  <a:pt x="81" y="288"/>
                </a:cubicBezTo>
                <a:cubicBezTo>
                  <a:pt x="81" y="288"/>
                  <a:pt x="81" y="288"/>
                  <a:pt x="81" y="288"/>
                </a:cubicBezTo>
                <a:cubicBezTo>
                  <a:pt x="81" y="288"/>
                  <a:pt x="81" y="288"/>
                  <a:pt x="81" y="288"/>
                </a:cubicBezTo>
                <a:cubicBezTo>
                  <a:pt x="81" y="288"/>
                  <a:pt x="81" y="288"/>
                  <a:pt x="81" y="288"/>
                </a:cubicBezTo>
                <a:cubicBezTo>
                  <a:pt x="81" y="288"/>
                  <a:pt x="81" y="288"/>
                  <a:pt x="81" y="288"/>
                </a:cubicBezTo>
                <a:cubicBezTo>
                  <a:pt x="81" y="288"/>
                  <a:pt x="81" y="288"/>
                  <a:pt x="81" y="288"/>
                </a:cubicBezTo>
                <a:cubicBezTo>
                  <a:pt x="81" y="288"/>
                  <a:pt x="81" y="288"/>
                  <a:pt x="81" y="288"/>
                </a:cubicBezTo>
                <a:cubicBezTo>
                  <a:pt x="81" y="288"/>
                  <a:pt x="81" y="288"/>
                  <a:pt x="81" y="288"/>
                </a:cubicBezTo>
                <a:cubicBezTo>
                  <a:pt x="81" y="287"/>
                  <a:pt x="81" y="287"/>
                  <a:pt x="81" y="287"/>
                </a:cubicBezTo>
                <a:cubicBezTo>
                  <a:pt x="81" y="287"/>
                  <a:pt x="81" y="287"/>
                  <a:pt x="81" y="287"/>
                </a:cubicBezTo>
                <a:cubicBezTo>
                  <a:pt x="80" y="287"/>
                  <a:pt x="80" y="287"/>
                  <a:pt x="80" y="287"/>
                </a:cubicBezTo>
                <a:cubicBezTo>
                  <a:pt x="80" y="287"/>
                  <a:pt x="80" y="287"/>
                  <a:pt x="80" y="287"/>
                </a:cubicBezTo>
                <a:cubicBezTo>
                  <a:pt x="80" y="287"/>
                  <a:pt x="80" y="287"/>
                  <a:pt x="80" y="287"/>
                </a:cubicBezTo>
                <a:cubicBezTo>
                  <a:pt x="80" y="287"/>
                  <a:pt x="80" y="287"/>
                  <a:pt x="80" y="287"/>
                </a:cubicBezTo>
                <a:cubicBezTo>
                  <a:pt x="80" y="287"/>
                  <a:pt x="80" y="287"/>
                  <a:pt x="80" y="287"/>
                </a:cubicBezTo>
                <a:cubicBezTo>
                  <a:pt x="80" y="287"/>
                  <a:pt x="80" y="287"/>
                  <a:pt x="80" y="287"/>
                </a:cubicBezTo>
                <a:cubicBezTo>
                  <a:pt x="80" y="287"/>
                  <a:pt x="80" y="287"/>
                  <a:pt x="80" y="287"/>
                </a:cubicBezTo>
                <a:cubicBezTo>
                  <a:pt x="80" y="287"/>
                  <a:pt x="80" y="287"/>
                  <a:pt x="80" y="287"/>
                </a:cubicBezTo>
                <a:cubicBezTo>
                  <a:pt x="80" y="287"/>
                  <a:pt x="80" y="287"/>
                  <a:pt x="80" y="287"/>
                </a:cubicBezTo>
                <a:cubicBezTo>
                  <a:pt x="80" y="287"/>
                  <a:pt x="80" y="287"/>
                  <a:pt x="80" y="287"/>
                </a:cubicBezTo>
                <a:cubicBezTo>
                  <a:pt x="80" y="287"/>
                  <a:pt x="80" y="287"/>
                  <a:pt x="80" y="287"/>
                </a:cubicBezTo>
                <a:cubicBezTo>
                  <a:pt x="80" y="287"/>
                  <a:pt x="80" y="287"/>
                  <a:pt x="80" y="287"/>
                </a:cubicBezTo>
                <a:cubicBezTo>
                  <a:pt x="80" y="286"/>
                  <a:pt x="80" y="286"/>
                  <a:pt x="80" y="286"/>
                </a:cubicBezTo>
                <a:cubicBezTo>
                  <a:pt x="80" y="286"/>
                  <a:pt x="80" y="286"/>
                  <a:pt x="80" y="286"/>
                </a:cubicBezTo>
                <a:cubicBezTo>
                  <a:pt x="79" y="286"/>
                  <a:pt x="79" y="286"/>
                  <a:pt x="79" y="286"/>
                </a:cubicBezTo>
                <a:cubicBezTo>
                  <a:pt x="79" y="286"/>
                  <a:pt x="79" y="286"/>
                  <a:pt x="79" y="286"/>
                </a:cubicBezTo>
                <a:cubicBezTo>
                  <a:pt x="79" y="286"/>
                  <a:pt x="79" y="286"/>
                  <a:pt x="79" y="286"/>
                </a:cubicBezTo>
                <a:cubicBezTo>
                  <a:pt x="79" y="286"/>
                  <a:pt x="79" y="286"/>
                  <a:pt x="79" y="286"/>
                </a:cubicBezTo>
                <a:cubicBezTo>
                  <a:pt x="79" y="286"/>
                  <a:pt x="79" y="286"/>
                  <a:pt x="79" y="286"/>
                </a:cubicBezTo>
                <a:cubicBezTo>
                  <a:pt x="79" y="286"/>
                  <a:pt x="79" y="286"/>
                  <a:pt x="79" y="286"/>
                </a:cubicBezTo>
                <a:cubicBezTo>
                  <a:pt x="79" y="286"/>
                  <a:pt x="79" y="286"/>
                  <a:pt x="79" y="286"/>
                </a:cubicBezTo>
                <a:cubicBezTo>
                  <a:pt x="79" y="286"/>
                  <a:pt x="79" y="286"/>
                  <a:pt x="79" y="286"/>
                </a:cubicBezTo>
                <a:cubicBezTo>
                  <a:pt x="79" y="285"/>
                  <a:pt x="79" y="285"/>
                  <a:pt x="79" y="285"/>
                </a:cubicBezTo>
                <a:cubicBezTo>
                  <a:pt x="79" y="285"/>
                  <a:pt x="79" y="285"/>
                  <a:pt x="79" y="285"/>
                </a:cubicBezTo>
                <a:cubicBezTo>
                  <a:pt x="79" y="285"/>
                  <a:pt x="79" y="285"/>
                  <a:pt x="79" y="285"/>
                </a:cubicBezTo>
                <a:cubicBezTo>
                  <a:pt x="79" y="285"/>
                  <a:pt x="79" y="285"/>
                  <a:pt x="79" y="285"/>
                </a:cubicBezTo>
                <a:cubicBezTo>
                  <a:pt x="79" y="285"/>
                  <a:pt x="79" y="285"/>
                  <a:pt x="79" y="285"/>
                </a:cubicBezTo>
                <a:cubicBezTo>
                  <a:pt x="79" y="285"/>
                  <a:pt x="79" y="285"/>
                  <a:pt x="79" y="285"/>
                </a:cubicBezTo>
                <a:cubicBezTo>
                  <a:pt x="78" y="285"/>
                  <a:pt x="78" y="285"/>
                  <a:pt x="78" y="285"/>
                </a:cubicBezTo>
                <a:cubicBezTo>
                  <a:pt x="78" y="285"/>
                  <a:pt x="78" y="285"/>
                  <a:pt x="78" y="285"/>
                </a:cubicBezTo>
                <a:cubicBezTo>
                  <a:pt x="78" y="285"/>
                  <a:pt x="78" y="285"/>
                  <a:pt x="78" y="285"/>
                </a:cubicBezTo>
                <a:cubicBezTo>
                  <a:pt x="78" y="285"/>
                  <a:pt x="78" y="285"/>
                  <a:pt x="78" y="285"/>
                </a:cubicBezTo>
                <a:cubicBezTo>
                  <a:pt x="78" y="284"/>
                  <a:pt x="78" y="284"/>
                  <a:pt x="78" y="284"/>
                </a:cubicBezTo>
                <a:cubicBezTo>
                  <a:pt x="78" y="284"/>
                  <a:pt x="78" y="284"/>
                  <a:pt x="78" y="284"/>
                </a:cubicBezTo>
                <a:cubicBezTo>
                  <a:pt x="78" y="284"/>
                  <a:pt x="78" y="284"/>
                  <a:pt x="78" y="284"/>
                </a:cubicBezTo>
                <a:cubicBezTo>
                  <a:pt x="78" y="284"/>
                  <a:pt x="78" y="284"/>
                  <a:pt x="78" y="284"/>
                </a:cubicBezTo>
                <a:cubicBezTo>
                  <a:pt x="78" y="284"/>
                  <a:pt x="78" y="284"/>
                  <a:pt x="78" y="284"/>
                </a:cubicBezTo>
                <a:cubicBezTo>
                  <a:pt x="78" y="284"/>
                  <a:pt x="78" y="284"/>
                  <a:pt x="78" y="284"/>
                </a:cubicBezTo>
                <a:cubicBezTo>
                  <a:pt x="78" y="284"/>
                  <a:pt x="78" y="284"/>
                  <a:pt x="78" y="284"/>
                </a:cubicBezTo>
                <a:cubicBezTo>
                  <a:pt x="78" y="284"/>
                  <a:pt x="78" y="284"/>
                  <a:pt x="78" y="284"/>
                </a:cubicBezTo>
                <a:cubicBezTo>
                  <a:pt x="78" y="284"/>
                  <a:pt x="78" y="284"/>
                  <a:pt x="78" y="284"/>
                </a:cubicBezTo>
                <a:cubicBezTo>
                  <a:pt x="78" y="284"/>
                  <a:pt x="78" y="284"/>
                  <a:pt x="78" y="284"/>
                </a:cubicBezTo>
                <a:cubicBezTo>
                  <a:pt x="78" y="283"/>
                  <a:pt x="78" y="283"/>
                  <a:pt x="78" y="283"/>
                </a:cubicBezTo>
                <a:cubicBezTo>
                  <a:pt x="78" y="283"/>
                  <a:pt x="78" y="283"/>
                  <a:pt x="78" y="283"/>
                </a:cubicBezTo>
                <a:cubicBezTo>
                  <a:pt x="78" y="283"/>
                  <a:pt x="78" y="283"/>
                  <a:pt x="78" y="283"/>
                </a:cubicBezTo>
                <a:cubicBezTo>
                  <a:pt x="78" y="283"/>
                  <a:pt x="78" y="283"/>
                  <a:pt x="78" y="283"/>
                </a:cubicBezTo>
                <a:cubicBezTo>
                  <a:pt x="78" y="283"/>
                  <a:pt x="78" y="283"/>
                  <a:pt x="78" y="283"/>
                </a:cubicBezTo>
                <a:cubicBezTo>
                  <a:pt x="78" y="283"/>
                  <a:pt x="78" y="283"/>
                  <a:pt x="78" y="283"/>
                </a:cubicBezTo>
                <a:cubicBezTo>
                  <a:pt x="78" y="283"/>
                  <a:pt x="78" y="283"/>
                  <a:pt x="78" y="283"/>
                </a:cubicBezTo>
                <a:cubicBezTo>
                  <a:pt x="78" y="283"/>
                  <a:pt x="78" y="283"/>
                  <a:pt x="78" y="283"/>
                </a:cubicBezTo>
                <a:cubicBezTo>
                  <a:pt x="78" y="283"/>
                  <a:pt x="78" y="283"/>
                  <a:pt x="78" y="283"/>
                </a:cubicBezTo>
                <a:cubicBezTo>
                  <a:pt x="78" y="283"/>
                  <a:pt x="78" y="283"/>
                  <a:pt x="78" y="283"/>
                </a:cubicBezTo>
                <a:cubicBezTo>
                  <a:pt x="78" y="282"/>
                  <a:pt x="78" y="282"/>
                  <a:pt x="78" y="282"/>
                </a:cubicBezTo>
                <a:cubicBezTo>
                  <a:pt x="78" y="282"/>
                  <a:pt x="78" y="282"/>
                  <a:pt x="78" y="282"/>
                </a:cubicBezTo>
                <a:cubicBezTo>
                  <a:pt x="78" y="282"/>
                  <a:pt x="78" y="282"/>
                  <a:pt x="78" y="282"/>
                </a:cubicBezTo>
                <a:cubicBezTo>
                  <a:pt x="78" y="282"/>
                  <a:pt x="78" y="282"/>
                  <a:pt x="78" y="282"/>
                </a:cubicBezTo>
                <a:cubicBezTo>
                  <a:pt x="77" y="282"/>
                  <a:pt x="77" y="282"/>
                  <a:pt x="77" y="282"/>
                </a:cubicBezTo>
                <a:cubicBezTo>
                  <a:pt x="77" y="282"/>
                  <a:pt x="77" y="282"/>
                  <a:pt x="77" y="282"/>
                </a:cubicBezTo>
                <a:cubicBezTo>
                  <a:pt x="77" y="282"/>
                  <a:pt x="77" y="282"/>
                  <a:pt x="77" y="282"/>
                </a:cubicBezTo>
                <a:cubicBezTo>
                  <a:pt x="77" y="282"/>
                  <a:pt x="77" y="282"/>
                  <a:pt x="77" y="282"/>
                </a:cubicBezTo>
                <a:cubicBezTo>
                  <a:pt x="77" y="281"/>
                  <a:pt x="77" y="281"/>
                  <a:pt x="77" y="281"/>
                </a:cubicBezTo>
                <a:cubicBezTo>
                  <a:pt x="77" y="281"/>
                  <a:pt x="77" y="281"/>
                  <a:pt x="77" y="281"/>
                </a:cubicBezTo>
                <a:cubicBezTo>
                  <a:pt x="77" y="281"/>
                  <a:pt x="77" y="281"/>
                  <a:pt x="77" y="281"/>
                </a:cubicBezTo>
                <a:cubicBezTo>
                  <a:pt x="77" y="281"/>
                  <a:pt x="77" y="281"/>
                  <a:pt x="77" y="281"/>
                </a:cubicBezTo>
                <a:cubicBezTo>
                  <a:pt x="77" y="281"/>
                  <a:pt x="77" y="281"/>
                  <a:pt x="77" y="281"/>
                </a:cubicBezTo>
                <a:cubicBezTo>
                  <a:pt x="77" y="281"/>
                  <a:pt x="77" y="281"/>
                  <a:pt x="77" y="281"/>
                </a:cubicBezTo>
                <a:cubicBezTo>
                  <a:pt x="77" y="281"/>
                  <a:pt x="77" y="281"/>
                  <a:pt x="77" y="281"/>
                </a:cubicBezTo>
                <a:cubicBezTo>
                  <a:pt x="77" y="281"/>
                  <a:pt x="77" y="281"/>
                  <a:pt x="77" y="281"/>
                </a:cubicBezTo>
                <a:cubicBezTo>
                  <a:pt x="77" y="280"/>
                  <a:pt x="77" y="280"/>
                  <a:pt x="77" y="280"/>
                </a:cubicBezTo>
                <a:cubicBezTo>
                  <a:pt x="77" y="280"/>
                  <a:pt x="77" y="280"/>
                  <a:pt x="77" y="280"/>
                </a:cubicBezTo>
                <a:cubicBezTo>
                  <a:pt x="77" y="280"/>
                  <a:pt x="77" y="280"/>
                  <a:pt x="77" y="280"/>
                </a:cubicBezTo>
                <a:cubicBezTo>
                  <a:pt x="77" y="280"/>
                  <a:pt x="77" y="280"/>
                  <a:pt x="77" y="280"/>
                </a:cubicBezTo>
                <a:cubicBezTo>
                  <a:pt x="77" y="280"/>
                  <a:pt x="77" y="280"/>
                  <a:pt x="77" y="280"/>
                </a:cubicBezTo>
                <a:cubicBezTo>
                  <a:pt x="77" y="280"/>
                  <a:pt x="77" y="280"/>
                  <a:pt x="77" y="280"/>
                </a:cubicBezTo>
                <a:cubicBezTo>
                  <a:pt x="77" y="280"/>
                  <a:pt x="77" y="280"/>
                  <a:pt x="77" y="280"/>
                </a:cubicBezTo>
                <a:cubicBezTo>
                  <a:pt x="77" y="280"/>
                  <a:pt x="77" y="280"/>
                  <a:pt x="77" y="280"/>
                </a:cubicBezTo>
                <a:cubicBezTo>
                  <a:pt x="77" y="280"/>
                  <a:pt x="77" y="280"/>
                  <a:pt x="77" y="280"/>
                </a:cubicBezTo>
                <a:cubicBezTo>
                  <a:pt x="77" y="280"/>
                  <a:pt x="77" y="280"/>
                  <a:pt x="77" y="280"/>
                </a:cubicBezTo>
                <a:cubicBezTo>
                  <a:pt x="77" y="279"/>
                  <a:pt x="77" y="279"/>
                  <a:pt x="77" y="279"/>
                </a:cubicBezTo>
                <a:cubicBezTo>
                  <a:pt x="77" y="279"/>
                  <a:pt x="77" y="279"/>
                  <a:pt x="77" y="279"/>
                </a:cubicBezTo>
                <a:cubicBezTo>
                  <a:pt x="77" y="279"/>
                  <a:pt x="77" y="279"/>
                  <a:pt x="77" y="279"/>
                </a:cubicBezTo>
                <a:cubicBezTo>
                  <a:pt x="77" y="279"/>
                  <a:pt x="77" y="279"/>
                  <a:pt x="77" y="279"/>
                </a:cubicBezTo>
                <a:cubicBezTo>
                  <a:pt x="78" y="279"/>
                  <a:pt x="78" y="279"/>
                  <a:pt x="78" y="279"/>
                </a:cubicBezTo>
                <a:cubicBezTo>
                  <a:pt x="78" y="279"/>
                  <a:pt x="78" y="279"/>
                  <a:pt x="78" y="279"/>
                </a:cubicBezTo>
                <a:cubicBezTo>
                  <a:pt x="78" y="279"/>
                  <a:pt x="78" y="279"/>
                  <a:pt x="78" y="279"/>
                </a:cubicBezTo>
                <a:cubicBezTo>
                  <a:pt x="78" y="279"/>
                  <a:pt x="78" y="279"/>
                  <a:pt x="78" y="279"/>
                </a:cubicBezTo>
                <a:cubicBezTo>
                  <a:pt x="78" y="278"/>
                  <a:pt x="78" y="278"/>
                  <a:pt x="78" y="278"/>
                </a:cubicBezTo>
                <a:cubicBezTo>
                  <a:pt x="78" y="278"/>
                  <a:pt x="78" y="278"/>
                  <a:pt x="78" y="278"/>
                </a:cubicBezTo>
                <a:cubicBezTo>
                  <a:pt x="78" y="278"/>
                  <a:pt x="78" y="278"/>
                  <a:pt x="78" y="278"/>
                </a:cubicBezTo>
                <a:cubicBezTo>
                  <a:pt x="78" y="278"/>
                  <a:pt x="78" y="278"/>
                  <a:pt x="78" y="278"/>
                </a:cubicBezTo>
                <a:cubicBezTo>
                  <a:pt x="78" y="278"/>
                  <a:pt x="78" y="278"/>
                  <a:pt x="78" y="278"/>
                </a:cubicBezTo>
                <a:cubicBezTo>
                  <a:pt x="78" y="278"/>
                  <a:pt x="78" y="278"/>
                  <a:pt x="78" y="278"/>
                </a:cubicBezTo>
                <a:cubicBezTo>
                  <a:pt x="78" y="278"/>
                  <a:pt x="78" y="278"/>
                  <a:pt x="78" y="278"/>
                </a:cubicBezTo>
                <a:cubicBezTo>
                  <a:pt x="78" y="278"/>
                  <a:pt x="78" y="278"/>
                  <a:pt x="78" y="278"/>
                </a:cubicBezTo>
                <a:cubicBezTo>
                  <a:pt x="78" y="278"/>
                  <a:pt x="78" y="278"/>
                  <a:pt x="78" y="278"/>
                </a:cubicBezTo>
                <a:cubicBezTo>
                  <a:pt x="78" y="278"/>
                  <a:pt x="78" y="278"/>
                  <a:pt x="78" y="278"/>
                </a:cubicBezTo>
                <a:cubicBezTo>
                  <a:pt x="78" y="277"/>
                  <a:pt x="78" y="277"/>
                  <a:pt x="78" y="277"/>
                </a:cubicBezTo>
                <a:cubicBezTo>
                  <a:pt x="78" y="277"/>
                  <a:pt x="78" y="277"/>
                  <a:pt x="78" y="277"/>
                </a:cubicBezTo>
                <a:cubicBezTo>
                  <a:pt x="78" y="277"/>
                  <a:pt x="78" y="277"/>
                  <a:pt x="78" y="277"/>
                </a:cubicBezTo>
                <a:cubicBezTo>
                  <a:pt x="78" y="277"/>
                  <a:pt x="78" y="277"/>
                  <a:pt x="78" y="277"/>
                </a:cubicBezTo>
                <a:cubicBezTo>
                  <a:pt x="78" y="277"/>
                  <a:pt x="78" y="277"/>
                  <a:pt x="78" y="277"/>
                </a:cubicBezTo>
                <a:cubicBezTo>
                  <a:pt x="78" y="277"/>
                  <a:pt x="78" y="277"/>
                  <a:pt x="78" y="277"/>
                </a:cubicBezTo>
                <a:cubicBezTo>
                  <a:pt x="78" y="277"/>
                  <a:pt x="78" y="277"/>
                  <a:pt x="78" y="277"/>
                </a:cubicBezTo>
                <a:cubicBezTo>
                  <a:pt x="78" y="277"/>
                  <a:pt x="78" y="277"/>
                  <a:pt x="78" y="277"/>
                </a:cubicBezTo>
                <a:cubicBezTo>
                  <a:pt x="78" y="276"/>
                  <a:pt x="78" y="276"/>
                  <a:pt x="78" y="276"/>
                </a:cubicBezTo>
                <a:cubicBezTo>
                  <a:pt x="78" y="276"/>
                  <a:pt x="78" y="276"/>
                  <a:pt x="78" y="276"/>
                </a:cubicBezTo>
                <a:cubicBezTo>
                  <a:pt x="78" y="276"/>
                  <a:pt x="78" y="276"/>
                  <a:pt x="78" y="276"/>
                </a:cubicBezTo>
                <a:cubicBezTo>
                  <a:pt x="78" y="276"/>
                  <a:pt x="78" y="276"/>
                  <a:pt x="78" y="276"/>
                </a:cubicBezTo>
                <a:cubicBezTo>
                  <a:pt x="78" y="276"/>
                  <a:pt x="78" y="276"/>
                  <a:pt x="78" y="276"/>
                </a:cubicBezTo>
                <a:cubicBezTo>
                  <a:pt x="79" y="276"/>
                  <a:pt x="79" y="276"/>
                  <a:pt x="79" y="276"/>
                </a:cubicBezTo>
                <a:cubicBezTo>
                  <a:pt x="79" y="276"/>
                  <a:pt x="79" y="276"/>
                  <a:pt x="79" y="276"/>
                </a:cubicBezTo>
                <a:cubicBezTo>
                  <a:pt x="79" y="276"/>
                  <a:pt x="79" y="276"/>
                  <a:pt x="79" y="276"/>
                </a:cubicBezTo>
                <a:cubicBezTo>
                  <a:pt x="79" y="276"/>
                  <a:pt x="79" y="276"/>
                  <a:pt x="79" y="276"/>
                </a:cubicBezTo>
                <a:cubicBezTo>
                  <a:pt x="79" y="275"/>
                  <a:pt x="79" y="275"/>
                  <a:pt x="79" y="275"/>
                </a:cubicBezTo>
                <a:cubicBezTo>
                  <a:pt x="79" y="275"/>
                  <a:pt x="79" y="275"/>
                  <a:pt x="79" y="275"/>
                </a:cubicBezTo>
                <a:cubicBezTo>
                  <a:pt x="79" y="275"/>
                  <a:pt x="79" y="275"/>
                  <a:pt x="79" y="275"/>
                </a:cubicBezTo>
                <a:cubicBezTo>
                  <a:pt x="79" y="275"/>
                  <a:pt x="79" y="275"/>
                  <a:pt x="79" y="275"/>
                </a:cubicBezTo>
                <a:cubicBezTo>
                  <a:pt x="79" y="275"/>
                  <a:pt x="79" y="275"/>
                  <a:pt x="79" y="275"/>
                </a:cubicBezTo>
                <a:cubicBezTo>
                  <a:pt x="79" y="275"/>
                  <a:pt x="79" y="275"/>
                  <a:pt x="79" y="275"/>
                </a:cubicBezTo>
                <a:cubicBezTo>
                  <a:pt x="79" y="275"/>
                  <a:pt x="79" y="275"/>
                  <a:pt x="79" y="275"/>
                </a:cubicBezTo>
                <a:cubicBezTo>
                  <a:pt x="79" y="275"/>
                  <a:pt x="79" y="275"/>
                  <a:pt x="79" y="275"/>
                </a:cubicBezTo>
                <a:cubicBezTo>
                  <a:pt x="80" y="275"/>
                  <a:pt x="80" y="275"/>
                  <a:pt x="80" y="275"/>
                </a:cubicBezTo>
                <a:cubicBezTo>
                  <a:pt x="80" y="274"/>
                  <a:pt x="80" y="274"/>
                  <a:pt x="80" y="274"/>
                </a:cubicBezTo>
                <a:cubicBezTo>
                  <a:pt x="80" y="274"/>
                  <a:pt x="80" y="274"/>
                  <a:pt x="80" y="274"/>
                </a:cubicBezTo>
                <a:cubicBezTo>
                  <a:pt x="80" y="274"/>
                  <a:pt x="80" y="274"/>
                  <a:pt x="80" y="274"/>
                </a:cubicBezTo>
                <a:cubicBezTo>
                  <a:pt x="80" y="274"/>
                  <a:pt x="80" y="274"/>
                  <a:pt x="80" y="274"/>
                </a:cubicBezTo>
                <a:cubicBezTo>
                  <a:pt x="80" y="274"/>
                  <a:pt x="80" y="274"/>
                  <a:pt x="80" y="274"/>
                </a:cubicBezTo>
                <a:cubicBezTo>
                  <a:pt x="80" y="274"/>
                  <a:pt x="80" y="274"/>
                  <a:pt x="80" y="274"/>
                </a:cubicBezTo>
                <a:cubicBezTo>
                  <a:pt x="80" y="274"/>
                  <a:pt x="80" y="274"/>
                  <a:pt x="80" y="274"/>
                </a:cubicBezTo>
                <a:cubicBezTo>
                  <a:pt x="80" y="274"/>
                  <a:pt x="80" y="274"/>
                  <a:pt x="80" y="274"/>
                </a:cubicBezTo>
                <a:cubicBezTo>
                  <a:pt x="80" y="274"/>
                  <a:pt x="80" y="274"/>
                  <a:pt x="80" y="274"/>
                </a:cubicBezTo>
                <a:cubicBezTo>
                  <a:pt x="80" y="274"/>
                  <a:pt x="80" y="274"/>
                  <a:pt x="80" y="274"/>
                </a:cubicBezTo>
                <a:cubicBezTo>
                  <a:pt x="81" y="273"/>
                  <a:pt x="81" y="273"/>
                  <a:pt x="81" y="273"/>
                </a:cubicBezTo>
                <a:cubicBezTo>
                  <a:pt x="81" y="273"/>
                  <a:pt x="81" y="273"/>
                  <a:pt x="81" y="273"/>
                </a:cubicBezTo>
                <a:cubicBezTo>
                  <a:pt x="81" y="273"/>
                  <a:pt x="81" y="273"/>
                  <a:pt x="81" y="273"/>
                </a:cubicBezTo>
                <a:cubicBezTo>
                  <a:pt x="81" y="273"/>
                  <a:pt x="81" y="273"/>
                  <a:pt x="81" y="273"/>
                </a:cubicBezTo>
                <a:cubicBezTo>
                  <a:pt x="81" y="273"/>
                  <a:pt x="81" y="273"/>
                  <a:pt x="81" y="273"/>
                </a:cubicBezTo>
                <a:cubicBezTo>
                  <a:pt x="81" y="273"/>
                  <a:pt x="81" y="273"/>
                  <a:pt x="81" y="273"/>
                </a:cubicBezTo>
                <a:cubicBezTo>
                  <a:pt x="81" y="273"/>
                  <a:pt x="81" y="273"/>
                  <a:pt x="81" y="273"/>
                </a:cubicBezTo>
                <a:cubicBezTo>
                  <a:pt x="81" y="273"/>
                  <a:pt x="81" y="273"/>
                  <a:pt x="81" y="273"/>
                </a:cubicBezTo>
                <a:cubicBezTo>
                  <a:pt x="82" y="273"/>
                  <a:pt x="82" y="273"/>
                  <a:pt x="82" y="273"/>
                </a:cubicBezTo>
                <a:cubicBezTo>
                  <a:pt x="82" y="273"/>
                  <a:pt x="82" y="273"/>
                  <a:pt x="82" y="273"/>
                </a:cubicBezTo>
                <a:cubicBezTo>
                  <a:pt x="82" y="273"/>
                  <a:pt x="82" y="273"/>
                  <a:pt x="82" y="273"/>
                </a:cubicBezTo>
                <a:cubicBezTo>
                  <a:pt x="82" y="272"/>
                  <a:pt x="82" y="272"/>
                  <a:pt x="82" y="272"/>
                </a:cubicBezTo>
                <a:cubicBezTo>
                  <a:pt x="82" y="272"/>
                  <a:pt x="82" y="272"/>
                  <a:pt x="82" y="272"/>
                </a:cubicBezTo>
                <a:cubicBezTo>
                  <a:pt x="82" y="272"/>
                  <a:pt x="82" y="272"/>
                  <a:pt x="82" y="272"/>
                </a:cubicBezTo>
                <a:cubicBezTo>
                  <a:pt x="82" y="272"/>
                  <a:pt x="82" y="272"/>
                  <a:pt x="82" y="272"/>
                </a:cubicBezTo>
                <a:cubicBezTo>
                  <a:pt x="83" y="272"/>
                  <a:pt x="83" y="272"/>
                  <a:pt x="83" y="272"/>
                </a:cubicBezTo>
                <a:cubicBezTo>
                  <a:pt x="83" y="272"/>
                  <a:pt x="83" y="272"/>
                  <a:pt x="83" y="272"/>
                </a:cubicBezTo>
                <a:cubicBezTo>
                  <a:pt x="83" y="272"/>
                  <a:pt x="83" y="272"/>
                  <a:pt x="83" y="272"/>
                </a:cubicBezTo>
                <a:cubicBezTo>
                  <a:pt x="83" y="272"/>
                  <a:pt x="83" y="272"/>
                  <a:pt x="83" y="272"/>
                </a:cubicBezTo>
                <a:cubicBezTo>
                  <a:pt x="83" y="272"/>
                  <a:pt x="83" y="272"/>
                  <a:pt x="83" y="272"/>
                </a:cubicBezTo>
                <a:cubicBezTo>
                  <a:pt x="83" y="272"/>
                  <a:pt x="83" y="272"/>
                  <a:pt x="83" y="272"/>
                </a:cubicBezTo>
                <a:cubicBezTo>
                  <a:pt x="83" y="272"/>
                  <a:pt x="83" y="272"/>
                  <a:pt x="83" y="272"/>
                </a:cubicBezTo>
                <a:cubicBezTo>
                  <a:pt x="84" y="272"/>
                  <a:pt x="84" y="272"/>
                  <a:pt x="84" y="272"/>
                </a:cubicBezTo>
                <a:cubicBezTo>
                  <a:pt x="84" y="272"/>
                  <a:pt x="84" y="272"/>
                  <a:pt x="84" y="272"/>
                </a:cubicBezTo>
                <a:cubicBezTo>
                  <a:pt x="84" y="272"/>
                  <a:pt x="84" y="272"/>
                  <a:pt x="84" y="272"/>
                </a:cubicBezTo>
                <a:cubicBezTo>
                  <a:pt x="84" y="272"/>
                  <a:pt x="84" y="272"/>
                  <a:pt x="84" y="272"/>
                </a:cubicBezTo>
                <a:cubicBezTo>
                  <a:pt x="84" y="272"/>
                  <a:pt x="84" y="272"/>
                  <a:pt x="84" y="272"/>
                </a:cubicBezTo>
                <a:cubicBezTo>
                  <a:pt x="85" y="271"/>
                  <a:pt x="85" y="271"/>
                  <a:pt x="85" y="271"/>
                </a:cubicBezTo>
                <a:cubicBezTo>
                  <a:pt x="85" y="271"/>
                  <a:pt x="85" y="271"/>
                  <a:pt x="85" y="271"/>
                </a:cubicBezTo>
                <a:cubicBezTo>
                  <a:pt x="85" y="271"/>
                  <a:pt x="85" y="271"/>
                  <a:pt x="85" y="271"/>
                </a:cubicBezTo>
                <a:cubicBezTo>
                  <a:pt x="85" y="271"/>
                  <a:pt x="85" y="271"/>
                  <a:pt x="85" y="271"/>
                </a:cubicBezTo>
                <a:cubicBezTo>
                  <a:pt x="85" y="271"/>
                  <a:pt x="85" y="271"/>
                  <a:pt x="85" y="271"/>
                </a:cubicBezTo>
                <a:cubicBezTo>
                  <a:pt x="86" y="271"/>
                  <a:pt x="86" y="271"/>
                  <a:pt x="86" y="271"/>
                </a:cubicBezTo>
                <a:cubicBezTo>
                  <a:pt x="86" y="271"/>
                  <a:pt x="86" y="271"/>
                  <a:pt x="86" y="271"/>
                </a:cubicBezTo>
                <a:cubicBezTo>
                  <a:pt x="86" y="271"/>
                  <a:pt x="86" y="271"/>
                  <a:pt x="86" y="271"/>
                </a:cubicBezTo>
                <a:cubicBezTo>
                  <a:pt x="86" y="271"/>
                  <a:pt x="86" y="271"/>
                  <a:pt x="86" y="271"/>
                </a:cubicBezTo>
                <a:cubicBezTo>
                  <a:pt x="87" y="271"/>
                  <a:pt x="87" y="271"/>
                  <a:pt x="87" y="271"/>
                </a:cubicBezTo>
                <a:cubicBezTo>
                  <a:pt x="179" y="271"/>
                  <a:pt x="179" y="271"/>
                  <a:pt x="179" y="271"/>
                </a:cubicBezTo>
                <a:cubicBezTo>
                  <a:pt x="173" y="277"/>
                  <a:pt x="167" y="283"/>
                  <a:pt x="162" y="290"/>
                </a:cubicBezTo>
                <a:close/>
                <a:moveTo>
                  <a:pt x="77" y="280"/>
                </a:moveTo>
                <a:cubicBezTo>
                  <a:pt x="77" y="280"/>
                  <a:pt x="77" y="280"/>
                  <a:pt x="77" y="280"/>
                </a:cubicBezTo>
                <a:close/>
                <a:moveTo>
                  <a:pt x="87" y="218"/>
                </a:moveTo>
                <a:cubicBezTo>
                  <a:pt x="258" y="218"/>
                  <a:pt x="258" y="218"/>
                  <a:pt x="258" y="218"/>
                </a:cubicBezTo>
                <a:cubicBezTo>
                  <a:pt x="263" y="218"/>
                  <a:pt x="267" y="222"/>
                  <a:pt x="267" y="228"/>
                </a:cubicBezTo>
                <a:cubicBezTo>
                  <a:pt x="267" y="228"/>
                  <a:pt x="267" y="228"/>
                  <a:pt x="267" y="228"/>
                </a:cubicBezTo>
                <a:cubicBezTo>
                  <a:pt x="267" y="229"/>
                  <a:pt x="267" y="231"/>
                  <a:pt x="266" y="232"/>
                </a:cubicBezTo>
                <a:cubicBezTo>
                  <a:pt x="257" y="233"/>
                  <a:pt x="249" y="235"/>
                  <a:pt x="241" y="237"/>
                </a:cubicBezTo>
                <a:cubicBezTo>
                  <a:pt x="87" y="237"/>
                  <a:pt x="87" y="237"/>
                  <a:pt x="87" y="237"/>
                </a:cubicBezTo>
                <a:cubicBezTo>
                  <a:pt x="82" y="237"/>
                  <a:pt x="77" y="233"/>
                  <a:pt x="77" y="228"/>
                </a:cubicBezTo>
                <a:cubicBezTo>
                  <a:pt x="77" y="228"/>
                  <a:pt x="77" y="228"/>
                  <a:pt x="77" y="228"/>
                </a:cubicBezTo>
                <a:cubicBezTo>
                  <a:pt x="77" y="222"/>
                  <a:pt x="82" y="218"/>
                  <a:pt x="87" y="218"/>
                </a:cubicBezTo>
                <a:close/>
                <a:moveTo>
                  <a:pt x="87" y="165"/>
                </a:moveTo>
                <a:cubicBezTo>
                  <a:pt x="258" y="165"/>
                  <a:pt x="258" y="165"/>
                  <a:pt x="258" y="165"/>
                </a:cubicBezTo>
                <a:cubicBezTo>
                  <a:pt x="263" y="165"/>
                  <a:pt x="267" y="170"/>
                  <a:pt x="267" y="175"/>
                </a:cubicBezTo>
                <a:cubicBezTo>
                  <a:pt x="267" y="175"/>
                  <a:pt x="267" y="175"/>
                  <a:pt x="267" y="175"/>
                </a:cubicBezTo>
                <a:cubicBezTo>
                  <a:pt x="267" y="180"/>
                  <a:pt x="263" y="184"/>
                  <a:pt x="258" y="184"/>
                </a:cubicBezTo>
                <a:cubicBezTo>
                  <a:pt x="87" y="184"/>
                  <a:pt x="87" y="184"/>
                  <a:pt x="87" y="184"/>
                </a:cubicBezTo>
                <a:cubicBezTo>
                  <a:pt x="82" y="184"/>
                  <a:pt x="77" y="180"/>
                  <a:pt x="77" y="175"/>
                </a:cubicBezTo>
                <a:cubicBezTo>
                  <a:pt x="77" y="175"/>
                  <a:pt x="77" y="175"/>
                  <a:pt x="77" y="175"/>
                </a:cubicBezTo>
                <a:cubicBezTo>
                  <a:pt x="77" y="170"/>
                  <a:pt x="82" y="165"/>
                  <a:pt x="87" y="165"/>
                </a:cubicBezTo>
                <a:close/>
                <a:moveTo>
                  <a:pt x="87" y="115"/>
                </a:moveTo>
                <a:cubicBezTo>
                  <a:pt x="258" y="115"/>
                  <a:pt x="258" y="115"/>
                  <a:pt x="258" y="115"/>
                </a:cubicBezTo>
                <a:cubicBezTo>
                  <a:pt x="263" y="115"/>
                  <a:pt x="267" y="120"/>
                  <a:pt x="267" y="125"/>
                </a:cubicBezTo>
                <a:cubicBezTo>
                  <a:pt x="267" y="125"/>
                  <a:pt x="267" y="125"/>
                  <a:pt x="267" y="125"/>
                </a:cubicBezTo>
                <a:cubicBezTo>
                  <a:pt x="267" y="130"/>
                  <a:pt x="263" y="134"/>
                  <a:pt x="258" y="134"/>
                </a:cubicBezTo>
                <a:cubicBezTo>
                  <a:pt x="87" y="134"/>
                  <a:pt x="87" y="134"/>
                  <a:pt x="87" y="134"/>
                </a:cubicBezTo>
                <a:cubicBezTo>
                  <a:pt x="82" y="134"/>
                  <a:pt x="77" y="130"/>
                  <a:pt x="77" y="125"/>
                </a:cubicBezTo>
                <a:cubicBezTo>
                  <a:pt x="77" y="125"/>
                  <a:pt x="77" y="125"/>
                  <a:pt x="77" y="125"/>
                </a:cubicBezTo>
                <a:cubicBezTo>
                  <a:pt x="77" y="120"/>
                  <a:pt x="82" y="115"/>
                  <a:pt x="87" y="115"/>
                </a:cubicBezTo>
                <a:close/>
                <a:moveTo>
                  <a:pt x="130" y="59"/>
                </a:moveTo>
                <a:cubicBezTo>
                  <a:pt x="130" y="33"/>
                  <a:pt x="130" y="33"/>
                  <a:pt x="130" y="33"/>
                </a:cubicBezTo>
                <a:cubicBezTo>
                  <a:pt x="130" y="31"/>
                  <a:pt x="131" y="29"/>
                  <a:pt x="132" y="28"/>
                </a:cubicBezTo>
                <a:cubicBezTo>
                  <a:pt x="132" y="28"/>
                  <a:pt x="132" y="28"/>
                  <a:pt x="132" y="28"/>
                </a:cubicBezTo>
                <a:cubicBezTo>
                  <a:pt x="134" y="27"/>
                  <a:pt x="136" y="26"/>
                  <a:pt x="138" y="26"/>
                </a:cubicBezTo>
                <a:cubicBezTo>
                  <a:pt x="206" y="26"/>
                  <a:pt x="206" y="26"/>
                  <a:pt x="206" y="26"/>
                </a:cubicBezTo>
                <a:cubicBezTo>
                  <a:pt x="208" y="26"/>
                  <a:pt x="211" y="27"/>
                  <a:pt x="212" y="28"/>
                </a:cubicBezTo>
                <a:cubicBezTo>
                  <a:pt x="212" y="28"/>
                  <a:pt x="212" y="28"/>
                  <a:pt x="212" y="28"/>
                </a:cubicBezTo>
                <a:cubicBezTo>
                  <a:pt x="214" y="29"/>
                  <a:pt x="215" y="31"/>
                  <a:pt x="215" y="33"/>
                </a:cubicBezTo>
                <a:cubicBezTo>
                  <a:pt x="215" y="59"/>
                  <a:pt x="215" y="59"/>
                  <a:pt x="215" y="59"/>
                </a:cubicBezTo>
                <a:lnTo>
                  <a:pt x="130" y="59"/>
                </a:lnTo>
                <a:close/>
              </a:path>
            </a:pathLst>
          </a:custGeom>
          <a:solidFill>
            <a:schemeClr val="bg1">
              <a:lumMod val="95000"/>
            </a:schemeClr>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9223" name="文本框 15"/>
          <p:cNvSpPr txBox="1"/>
          <p:nvPr/>
        </p:nvSpPr>
        <p:spPr>
          <a:xfrm>
            <a:off x="409258" y="235268"/>
            <a:ext cx="7358062" cy="583565"/>
          </a:xfrm>
          <a:prstGeom prst="rect">
            <a:avLst/>
          </a:prstGeom>
          <a:noFill/>
          <a:ln w="9525">
            <a:noFill/>
          </a:ln>
        </p:spPr>
        <p:txBody>
          <a:bodyPr anchor="t">
            <a:spAutoFit/>
          </a:bodyPr>
          <a:p>
            <a:r>
              <a:rPr lang="en-US" altLang="zh-CN" sz="3200" dirty="0">
                <a:latin typeface="Calibri" panose="020F0502020204030204" pitchFamily="34" charset="0"/>
                <a:ea typeface="宋体" panose="02010600030101010101" pitchFamily="2" charset="-122"/>
              </a:rPr>
              <a:t>Indexed Images</a:t>
            </a:r>
            <a:endParaRPr lang="en-US" altLang="zh-CN" sz="3200" dirty="0">
              <a:latin typeface="Calibri" panose="020F0502020204030204" pitchFamily="34" charset="0"/>
              <a:ea typeface="宋体" panose="02010600030101010101" pitchFamily="2" charset="-122"/>
            </a:endParaRPr>
          </a:p>
        </p:txBody>
      </p:sp>
      <p:sp>
        <p:nvSpPr>
          <p:cNvPr id="2" name="文本框 1"/>
          <p:cNvSpPr txBox="1"/>
          <p:nvPr/>
        </p:nvSpPr>
        <p:spPr>
          <a:xfrm>
            <a:off x="124460" y="1131570"/>
            <a:ext cx="12075160" cy="4431030"/>
          </a:xfrm>
          <a:prstGeom prst="rect">
            <a:avLst/>
          </a:prstGeom>
          <a:noFill/>
        </p:spPr>
        <p:txBody>
          <a:bodyPr wrap="square" rtlCol="0">
            <a:spAutoFit/>
          </a:bodyPr>
          <a:p>
            <a:pPr algn="just"/>
            <a:r>
              <a:rPr lang="en-US" altLang="zh-CN"/>
              <a:t>     </a:t>
            </a:r>
            <a:r>
              <a:rPr lang="en-US" altLang="zh-CN" sz="2400"/>
              <a:t>An index image is an image in which the pixel value is subscript to the RGB palette.</a:t>
            </a:r>
            <a:endParaRPr lang="en-US" altLang="zh-CN" sz="2400"/>
          </a:p>
          <a:p>
            <a:pPr algn="just"/>
            <a:r>
              <a:rPr lang="en-US" altLang="zh-CN"/>
              <a:t>    </a:t>
            </a:r>
            <a:endParaRPr lang="en-US" altLang="zh-CN"/>
          </a:p>
          <a:p>
            <a:pPr algn="just"/>
            <a:r>
              <a:rPr lang="en-US" altLang="zh-CN"/>
              <a:t>      </a:t>
            </a:r>
            <a:r>
              <a:rPr lang="en-US" altLang="zh-CN" sz="2400"/>
              <a:t>An  indexed image consist of a data matrix,x,and a colormap matrix map.</a:t>
            </a:r>
            <a:endParaRPr lang="en-US" altLang="zh-CN" sz="2400"/>
          </a:p>
          <a:p>
            <a:pPr algn="just"/>
            <a:r>
              <a:rPr lang="en-US" altLang="zh-CN" sz="2400"/>
              <a:t>    </a:t>
            </a:r>
            <a:endParaRPr lang="en-US" altLang="zh-CN" sz="2400"/>
          </a:p>
          <a:p>
            <a:pPr algn="just"/>
            <a:r>
              <a:rPr lang="en-US" altLang="zh-CN" sz="2400"/>
              <a:t>    The palette is a color image matrix with three columns and several rows. Each row of the matrix represents one color, and a specific color is formed by three double precision Numbers that respectively represent the intensity of red, green and blue colors.</a:t>
            </a:r>
            <a:endParaRPr lang="en-US" altLang="zh-CN" sz="2400"/>
          </a:p>
          <a:p>
            <a:pPr algn="just"/>
            <a:endParaRPr lang="en-US" altLang="zh-CN" sz="2400"/>
          </a:p>
          <a:p>
            <a:pPr algn="just"/>
            <a:r>
              <a:rPr lang="en-US" altLang="zh-CN" sz="2400"/>
              <a:t>    The image data is uint 8 or double precision.</a:t>
            </a:r>
            <a:endParaRPr lang="en-US" altLang="zh-CN" sz="2400"/>
          </a:p>
          <a:p>
            <a:pPr algn="just"/>
            <a:endParaRPr lang="en-US" altLang="zh-CN" sz="2400"/>
          </a:p>
          <a:p>
            <a:pPr algn="just"/>
            <a:r>
              <a:rPr lang="en-US" altLang="zh-CN" sz="2400"/>
              <a:t>    Matlab palette color intensity is the floating point number in [0,1], 0 represents the darkest,1 represents the brightest.</a:t>
            </a:r>
            <a:endParaRPr lang="en-US" altLang="zh-CN"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p:sp>
        <p:nvSpPr>
          <p:cNvPr id="4" name="Freeform 5"/>
          <p:cNvSpPr/>
          <p:nvPr/>
        </p:nvSpPr>
        <p:spPr bwMode="auto">
          <a:xfrm flipH="1">
            <a:off x="0" y="-12700"/>
            <a:ext cx="409575" cy="831850"/>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bg1">
                  <a:lumMod val="95000"/>
                </a:schemeClr>
              </a:solidFill>
              <a:effectLst/>
              <a:uLnTx/>
              <a:uFillTx/>
              <a:latin typeface="Calibri" panose="020F0502020204030204" pitchFamily="34" charset="0"/>
              <a:ea typeface="宋体" panose="02010600030101010101" pitchFamily="2" charset="-122"/>
              <a:cs typeface="+mn-cs"/>
            </a:endParaRPr>
          </a:p>
        </p:txBody>
      </p:sp>
      <p:sp>
        <p:nvSpPr>
          <p:cNvPr id="10243" name="文本框 22"/>
          <p:cNvSpPr txBox="1"/>
          <p:nvPr/>
        </p:nvSpPr>
        <p:spPr>
          <a:xfrm>
            <a:off x="0" y="896938"/>
            <a:ext cx="12192000" cy="368300"/>
          </a:xfrm>
          <a:prstGeom prst="rect">
            <a:avLst/>
          </a:prstGeom>
          <a:noFill/>
          <a:ln w="9525">
            <a:noFill/>
          </a:ln>
        </p:spPr>
        <p:txBody>
          <a:bodyPr anchor="t">
            <a:spAutoFit/>
          </a:bodyPr>
          <a:p>
            <a:endParaRPr lang="zh-CN" altLang="en-US" dirty="0">
              <a:latin typeface="Calibri" panose="020F0502020204030204" pitchFamily="34" charset="0"/>
              <a:ea typeface="宋体" panose="02010600030101010101" pitchFamily="2" charset="-122"/>
            </a:endParaRPr>
          </a:p>
        </p:txBody>
      </p:sp>
      <p:pic>
        <p:nvPicPr>
          <p:cNvPr id="2" name="图片 1" descr="Screenshot_2018_1205_130955"/>
          <p:cNvPicPr>
            <a:picLocks noChangeAspect="1"/>
          </p:cNvPicPr>
          <p:nvPr/>
        </p:nvPicPr>
        <p:blipFill>
          <a:blip r:embed="rId1"/>
          <a:srcRect l="4748" t="2648" r="11561" b="3799"/>
          <a:stretch>
            <a:fillRect/>
          </a:stretch>
        </p:blipFill>
        <p:spPr>
          <a:xfrm>
            <a:off x="978535" y="-12700"/>
            <a:ext cx="11051540" cy="6094730"/>
          </a:xfrm>
          <a:prstGeom prst="rect">
            <a:avLst/>
          </a:prstGeom>
        </p:spPr>
      </p:pic>
      <p:sp>
        <p:nvSpPr>
          <p:cNvPr id="3" name="文本框 2"/>
          <p:cNvSpPr txBox="1"/>
          <p:nvPr/>
        </p:nvSpPr>
        <p:spPr>
          <a:xfrm>
            <a:off x="1475105" y="6436995"/>
            <a:ext cx="7936865" cy="368300"/>
          </a:xfrm>
          <a:prstGeom prst="rect">
            <a:avLst/>
          </a:prstGeom>
          <a:noFill/>
        </p:spPr>
        <p:txBody>
          <a:bodyPr wrap="square" rtlCol="0">
            <a:spAutoFit/>
          </a:bodyPr>
          <a:p>
            <a:pPr algn="ctr"/>
            <a:r>
              <a:rPr lang="en-US" altLang="zh-CN" b="1"/>
              <a:t>Pixel Value Are Indices to a Colormap in Indexed Images</a:t>
            </a:r>
            <a:endParaRPr lang="en-US" altLang="zh-CN"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p:sp>
        <p:nvSpPr>
          <p:cNvPr id="4" name="Freeform 5"/>
          <p:cNvSpPr/>
          <p:nvPr/>
        </p:nvSpPr>
        <p:spPr bwMode="auto">
          <a:xfrm flipH="1">
            <a:off x="0" y="-12700"/>
            <a:ext cx="409575" cy="831850"/>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bg1">
                  <a:lumMod val="95000"/>
                </a:schemeClr>
              </a:solidFill>
              <a:effectLst/>
              <a:uLnTx/>
              <a:uFillTx/>
              <a:latin typeface="Calibri" panose="020F0502020204030204" pitchFamily="34" charset="0"/>
              <a:ea typeface="宋体" panose="02010600030101010101" pitchFamily="2" charset="-122"/>
              <a:cs typeface="+mn-cs"/>
            </a:endParaRPr>
          </a:p>
        </p:txBody>
      </p:sp>
      <p:sp>
        <p:nvSpPr>
          <p:cNvPr id="13" name="Freeform 15"/>
          <p:cNvSpPr>
            <a:spLocks noEditPoints="1"/>
          </p:cNvSpPr>
          <p:nvPr/>
        </p:nvSpPr>
        <p:spPr bwMode="auto">
          <a:xfrm>
            <a:off x="6411913" y="2414588"/>
            <a:ext cx="600075" cy="514350"/>
          </a:xfrm>
          <a:custGeom>
            <a:avLst/>
            <a:gdLst>
              <a:gd name="T0" fmla="*/ 737 w 1149"/>
              <a:gd name="T1" fmla="*/ 427 h 983"/>
              <a:gd name="T2" fmla="*/ 640 w 1149"/>
              <a:gd name="T3" fmla="*/ 427 h 983"/>
              <a:gd name="T4" fmla="*/ 616 w 1149"/>
              <a:gd name="T5" fmla="*/ 502 h 983"/>
              <a:gd name="T6" fmla="*/ 640 w 1149"/>
              <a:gd name="T7" fmla="*/ 810 h 983"/>
              <a:gd name="T8" fmla="*/ 575 w 1149"/>
              <a:gd name="T9" fmla="*/ 921 h 983"/>
              <a:gd name="T10" fmla="*/ 514 w 1149"/>
              <a:gd name="T11" fmla="*/ 810 h 983"/>
              <a:gd name="T12" fmla="*/ 549 w 1149"/>
              <a:gd name="T13" fmla="*/ 503 h 983"/>
              <a:gd name="T14" fmla="*/ 524 w 1149"/>
              <a:gd name="T15" fmla="*/ 427 h 983"/>
              <a:gd name="T16" fmla="*/ 417 w 1149"/>
              <a:gd name="T17" fmla="*/ 427 h 983"/>
              <a:gd name="T18" fmla="*/ 417 w 1149"/>
              <a:gd name="T19" fmla="*/ 427 h 983"/>
              <a:gd name="T20" fmla="*/ 241 w 1149"/>
              <a:gd name="T21" fmla="*/ 612 h 983"/>
              <a:gd name="T22" fmla="*/ 266 w 1149"/>
              <a:gd name="T23" fmla="*/ 801 h 983"/>
              <a:gd name="T24" fmla="*/ 443 w 1149"/>
              <a:gd name="T25" fmla="*/ 983 h 983"/>
              <a:gd name="T26" fmla="*/ 711 w 1149"/>
              <a:gd name="T27" fmla="*/ 983 h 983"/>
              <a:gd name="T28" fmla="*/ 888 w 1149"/>
              <a:gd name="T29" fmla="*/ 799 h 983"/>
              <a:gd name="T30" fmla="*/ 913 w 1149"/>
              <a:gd name="T31" fmla="*/ 609 h 983"/>
              <a:gd name="T32" fmla="*/ 737 w 1149"/>
              <a:gd name="T33" fmla="*/ 427 h 983"/>
              <a:gd name="T34" fmla="*/ 218 w 1149"/>
              <a:gd name="T35" fmla="*/ 308 h 983"/>
              <a:gd name="T36" fmla="*/ 330 w 1149"/>
              <a:gd name="T37" fmla="*/ 196 h 983"/>
              <a:gd name="T38" fmla="*/ 218 w 1149"/>
              <a:gd name="T39" fmla="*/ 83 h 983"/>
              <a:gd name="T40" fmla="*/ 105 w 1149"/>
              <a:gd name="T41" fmla="*/ 196 h 983"/>
              <a:gd name="T42" fmla="*/ 218 w 1149"/>
              <a:gd name="T43" fmla="*/ 308 h 983"/>
              <a:gd name="T44" fmla="*/ 318 w 1149"/>
              <a:gd name="T45" fmla="*/ 344 h 983"/>
              <a:gd name="T46" fmla="*/ 118 w 1149"/>
              <a:gd name="T47" fmla="*/ 344 h 983"/>
              <a:gd name="T48" fmla="*/ 118 w 1149"/>
              <a:gd name="T49" fmla="*/ 343 h 983"/>
              <a:gd name="T50" fmla="*/ 7 w 1149"/>
              <a:gd name="T51" fmla="*/ 458 h 983"/>
              <a:gd name="T52" fmla="*/ 23 w 1149"/>
              <a:gd name="T53" fmla="*/ 577 h 983"/>
              <a:gd name="T54" fmla="*/ 134 w 1149"/>
              <a:gd name="T55" fmla="*/ 689 h 983"/>
              <a:gd name="T56" fmla="*/ 191 w 1149"/>
              <a:gd name="T57" fmla="*/ 689 h 983"/>
              <a:gd name="T58" fmla="*/ 180 w 1149"/>
              <a:gd name="T59" fmla="*/ 606 h 983"/>
              <a:gd name="T60" fmla="*/ 180 w 1149"/>
              <a:gd name="T61" fmla="*/ 606 h 983"/>
              <a:gd name="T62" fmla="*/ 180 w 1149"/>
              <a:gd name="T63" fmla="*/ 606 h 983"/>
              <a:gd name="T64" fmla="*/ 231 w 1149"/>
              <a:gd name="T65" fmla="*/ 449 h 983"/>
              <a:gd name="T66" fmla="*/ 308 w 1149"/>
              <a:gd name="T67" fmla="*/ 393 h 983"/>
              <a:gd name="T68" fmla="*/ 387 w 1149"/>
              <a:gd name="T69" fmla="*/ 367 h 983"/>
              <a:gd name="T70" fmla="*/ 318 w 1149"/>
              <a:gd name="T71" fmla="*/ 344 h 983"/>
              <a:gd name="T72" fmla="*/ 931 w 1149"/>
              <a:gd name="T73" fmla="*/ 308 h 983"/>
              <a:gd name="T74" fmla="*/ 1043 w 1149"/>
              <a:gd name="T75" fmla="*/ 196 h 983"/>
              <a:gd name="T76" fmla="*/ 931 w 1149"/>
              <a:gd name="T77" fmla="*/ 83 h 983"/>
              <a:gd name="T78" fmla="*/ 819 w 1149"/>
              <a:gd name="T79" fmla="*/ 196 h 983"/>
              <a:gd name="T80" fmla="*/ 931 w 1149"/>
              <a:gd name="T81" fmla="*/ 308 h 983"/>
              <a:gd name="T82" fmla="*/ 1031 w 1149"/>
              <a:gd name="T83" fmla="*/ 344 h 983"/>
              <a:gd name="T84" fmla="*/ 831 w 1149"/>
              <a:gd name="T85" fmla="*/ 344 h 983"/>
              <a:gd name="T86" fmla="*/ 831 w 1149"/>
              <a:gd name="T87" fmla="*/ 343 h 983"/>
              <a:gd name="T88" fmla="*/ 763 w 1149"/>
              <a:gd name="T89" fmla="*/ 366 h 983"/>
              <a:gd name="T90" fmla="*/ 847 w 1149"/>
              <a:gd name="T91" fmla="*/ 393 h 983"/>
              <a:gd name="T92" fmla="*/ 925 w 1149"/>
              <a:gd name="T93" fmla="*/ 450 h 983"/>
              <a:gd name="T94" fmla="*/ 974 w 1149"/>
              <a:gd name="T95" fmla="*/ 603 h 983"/>
              <a:gd name="T96" fmla="*/ 974 w 1149"/>
              <a:gd name="T97" fmla="*/ 603 h 983"/>
              <a:gd name="T98" fmla="*/ 974 w 1149"/>
              <a:gd name="T99" fmla="*/ 603 h 983"/>
              <a:gd name="T100" fmla="*/ 962 w 1149"/>
              <a:gd name="T101" fmla="*/ 689 h 983"/>
              <a:gd name="T102" fmla="*/ 1015 w 1149"/>
              <a:gd name="T103" fmla="*/ 689 h 983"/>
              <a:gd name="T104" fmla="*/ 1126 w 1149"/>
              <a:gd name="T105" fmla="*/ 575 h 983"/>
              <a:gd name="T106" fmla="*/ 1142 w 1149"/>
              <a:gd name="T107" fmla="*/ 456 h 983"/>
              <a:gd name="T108" fmla="*/ 1031 w 1149"/>
              <a:gd name="T109" fmla="*/ 344 h 983"/>
              <a:gd name="T110" fmla="*/ 756 w 1149"/>
              <a:gd name="T111" fmla="*/ 184 h 983"/>
              <a:gd name="T112" fmla="*/ 577 w 1149"/>
              <a:gd name="T113" fmla="*/ 369 h 983"/>
              <a:gd name="T114" fmla="*/ 398 w 1149"/>
              <a:gd name="T115" fmla="*/ 184 h 983"/>
              <a:gd name="T116" fmla="*/ 577 w 1149"/>
              <a:gd name="T117" fmla="*/ 0 h 983"/>
              <a:gd name="T118" fmla="*/ 756 w 1149"/>
              <a:gd name="T119" fmla="*/ 184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49" h="983">
                <a:moveTo>
                  <a:pt x="737" y="427"/>
                </a:moveTo>
                <a:lnTo>
                  <a:pt x="640" y="427"/>
                </a:lnTo>
                <a:cubicBezTo>
                  <a:pt x="641" y="437"/>
                  <a:pt x="642" y="483"/>
                  <a:pt x="616" y="502"/>
                </a:cubicBezTo>
                <a:cubicBezTo>
                  <a:pt x="616" y="502"/>
                  <a:pt x="658" y="735"/>
                  <a:pt x="640" y="810"/>
                </a:cubicBezTo>
                <a:cubicBezTo>
                  <a:pt x="633" y="842"/>
                  <a:pt x="606" y="921"/>
                  <a:pt x="575" y="921"/>
                </a:cubicBezTo>
                <a:cubicBezTo>
                  <a:pt x="544" y="920"/>
                  <a:pt x="520" y="841"/>
                  <a:pt x="514" y="810"/>
                </a:cubicBezTo>
                <a:cubicBezTo>
                  <a:pt x="499" y="735"/>
                  <a:pt x="549" y="503"/>
                  <a:pt x="549" y="503"/>
                </a:cubicBezTo>
                <a:cubicBezTo>
                  <a:pt x="541" y="500"/>
                  <a:pt x="527" y="486"/>
                  <a:pt x="524" y="427"/>
                </a:cubicBezTo>
                <a:lnTo>
                  <a:pt x="417" y="427"/>
                </a:lnTo>
                <a:lnTo>
                  <a:pt x="417" y="427"/>
                </a:lnTo>
                <a:cubicBezTo>
                  <a:pt x="320" y="427"/>
                  <a:pt x="229" y="510"/>
                  <a:pt x="241" y="612"/>
                </a:cubicBezTo>
                <a:lnTo>
                  <a:pt x="266" y="801"/>
                </a:lnTo>
                <a:cubicBezTo>
                  <a:pt x="286" y="902"/>
                  <a:pt x="345" y="983"/>
                  <a:pt x="443" y="983"/>
                </a:cubicBezTo>
                <a:lnTo>
                  <a:pt x="711" y="983"/>
                </a:lnTo>
                <a:cubicBezTo>
                  <a:pt x="809" y="983"/>
                  <a:pt x="868" y="899"/>
                  <a:pt x="888" y="799"/>
                </a:cubicBezTo>
                <a:lnTo>
                  <a:pt x="913" y="609"/>
                </a:lnTo>
                <a:cubicBezTo>
                  <a:pt x="925" y="510"/>
                  <a:pt x="834" y="427"/>
                  <a:pt x="737" y="427"/>
                </a:cubicBezTo>
                <a:close/>
                <a:moveTo>
                  <a:pt x="218" y="308"/>
                </a:moveTo>
                <a:cubicBezTo>
                  <a:pt x="280" y="308"/>
                  <a:pt x="330" y="258"/>
                  <a:pt x="330" y="196"/>
                </a:cubicBezTo>
                <a:cubicBezTo>
                  <a:pt x="330" y="134"/>
                  <a:pt x="280" y="83"/>
                  <a:pt x="218" y="83"/>
                </a:cubicBezTo>
                <a:cubicBezTo>
                  <a:pt x="156" y="83"/>
                  <a:pt x="105" y="134"/>
                  <a:pt x="105" y="196"/>
                </a:cubicBezTo>
                <a:cubicBezTo>
                  <a:pt x="105" y="258"/>
                  <a:pt x="156" y="308"/>
                  <a:pt x="218" y="308"/>
                </a:cubicBezTo>
                <a:close/>
                <a:moveTo>
                  <a:pt x="318" y="344"/>
                </a:moveTo>
                <a:lnTo>
                  <a:pt x="118" y="344"/>
                </a:lnTo>
                <a:lnTo>
                  <a:pt x="118" y="343"/>
                </a:lnTo>
                <a:cubicBezTo>
                  <a:pt x="57" y="343"/>
                  <a:pt x="0" y="395"/>
                  <a:pt x="7" y="458"/>
                </a:cubicBezTo>
                <a:lnTo>
                  <a:pt x="23" y="577"/>
                </a:lnTo>
                <a:cubicBezTo>
                  <a:pt x="35" y="639"/>
                  <a:pt x="73" y="689"/>
                  <a:pt x="134" y="689"/>
                </a:cubicBezTo>
                <a:lnTo>
                  <a:pt x="191" y="689"/>
                </a:lnTo>
                <a:lnTo>
                  <a:pt x="180" y="606"/>
                </a:lnTo>
                <a:lnTo>
                  <a:pt x="180" y="606"/>
                </a:lnTo>
                <a:lnTo>
                  <a:pt x="180" y="606"/>
                </a:lnTo>
                <a:cubicBezTo>
                  <a:pt x="173" y="549"/>
                  <a:pt x="191" y="493"/>
                  <a:pt x="231" y="449"/>
                </a:cubicBezTo>
                <a:cubicBezTo>
                  <a:pt x="252" y="425"/>
                  <a:pt x="279" y="406"/>
                  <a:pt x="308" y="393"/>
                </a:cubicBezTo>
                <a:cubicBezTo>
                  <a:pt x="333" y="379"/>
                  <a:pt x="359" y="371"/>
                  <a:pt x="387" y="367"/>
                </a:cubicBezTo>
                <a:cubicBezTo>
                  <a:pt x="367" y="352"/>
                  <a:pt x="343" y="344"/>
                  <a:pt x="318" y="344"/>
                </a:cubicBezTo>
                <a:close/>
                <a:moveTo>
                  <a:pt x="931" y="308"/>
                </a:moveTo>
                <a:cubicBezTo>
                  <a:pt x="993" y="308"/>
                  <a:pt x="1043" y="258"/>
                  <a:pt x="1043" y="196"/>
                </a:cubicBezTo>
                <a:cubicBezTo>
                  <a:pt x="1043" y="134"/>
                  <a:pt x="993" y="83"/>
                  <a:pt x="931" y="83"/>
                </a:cubicBezTo>
                <a:cubicBezTo>
                  <a:pt x="869" y="83"/>
                  <a:pt x="819" y="134"/>
                  <a:pt x="819" y="196"/>
                </a:cubicBezTo>
                <a:cubicBezTo>
                  <a:pt x="819" y="258"/>
                  <a:pt x="869" y="308"/>
                  <a:pt x="931" y="308"/>
                </a:cubicBezTo>
                <a:close/>
                <a:moveTo>
                  <a:pt x="1031" y="344"/>
                </a:moveTo>
                <a:lnTo>
                  <a:pt x="831" y="344"/>
                </a:lnTo>
                <a:lnTo>
                  <a:pt x="831" y="343"/>
                </a:lnTo>
                <a:cubicBezTo>
                  <a:pt x="806" y="343"/>
                  <a:pt x="782" y="352"/>
                  <a:pt x="763" y="366"/>
                </a:cubicBezTo>
                <a:cubicBezTo>
                  <a:pt x="792" y="370"/>
                  <a:pt x="821" y="379"/>
                  <a:pt x="847" y="393"/>
                </a:cubicBezTo>
                <a:cubicBezTo>
                  <a:pt x="877" y="406"/>
                  <a:pt x="903" y="426"/>
                  <a:pt x="925" y="450"/>
                </a:cubicBezTo>
                <a:cubicBezTo>
                  <a:pt x="963" y="494"/>
                  <a:pt x="981" y="548"/>
                  <a:pt x="974" y="603"/>
                </a:cubicBezTo>
                <a:lnTo>
                  <a:pt x="974" y="603"/>
                </a:lnTo>
                <a:lnTo>
                  <a:pt x="974" y="603"/>
                </a:lnTo>
                <a:lnTo>
                  <a:pt x="962" y="689"/>
                </a:lnTo>
                <a:lnTo>
                  <a:pt x="1015" y="689"/>
                </a:lnTo>
                <a:cubicBezTo>
                  <a:pt x="1076" y="689"/>
                  <a:pt x="1114" y="637"/>
                  <a:pt x="1126" y="575"/>
                </a:cubicBezTo>
                <a:lnTo>
                  <a:pt x="1142" y="456"/>
                </a:lnTo>
                <a:cubicBezTo>
                  <a:pt x="1149" y="395"/>
                  <a:pt x="1092" y="344"/>
                  <a:pt x="1031" y="344"/>
                </a:cubicBezTo>
                <a:close/>
                <a:moveTo>
                  <a:pt x="756" y="184"/>
                </a:moveTo>
                <a:cubicBezTo>
                  <a:pt x="756" y="286"/>
                  <a:pt x="676" y="369"/>
                  <a:pt x="577" y="369"/>
                </a:cubicBezTo>
                <a:cubicBezTo>
                  <a:pt x="478" y="369"/>
                  <a:pt x="398" y="286"/>
                  <a:pt x="398" y="184"/>
                </a:cubicBezTo>
                <a:cubicBezTo>
                  <a:pt x="398" y="82"/>
                  <a:pt x="478" y="0"/>
                  <a:pt x="577" y="0"/>
                </a:cubicBezTo>
                <a:cubicBezTo>
                  <a:pt x="676" y="0"/>
                  <a:pt x="756" y="82"/>
                  <a:pt x="756" y="184"/>
                </a:cubicBezTo>
                <a:close/>
              </a:path>
            </a:pathLst>
          </a:custGeom>
          <a:solidFill>
            <a:schemeClr val="bg1">
              <a:lumMod val="95000"/>
            </a:schemeClr>
          </a:solidFill>
          <a:ln>
            <a:noFill/>
          </a:ln>
        </p:spPr>
        <p:txBody>
          <a:bodyPr vert="horz" wrap="square" lIns="68571" tIns="34285" rIns="68571" bIns="34285"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lumMod val="95000"/>
                </a:schemeClr>
              </a:solidFill>
              <a:effectLst/>
              <a:uLnTx/>
              <a:uFillTx/>
              <a:latin typeface="+mn-lt"/>
              <a:ea typeface="+mn-ea"/>
              <a:cs typeface="+mn-cs"/>
            </a:endParaRPr>
          </a:p>
        </p:txBody>
      </p:sp>
      <p:sp>
        <p:nvSpPr>
          <p:cNvPr id="14" name="Freeform 17"/>
          <p:cNvSpPr>
            <a:spLocks noEditPoints="1"/>
          </p:cNvSpPr>
          <p:nvPr/>
        </p:nvSpPr>
        <p:spPr bwMode="auto">
          <a:xfrm>
            <a:off x="7043738" y="3475038"/>
            <a:ext cx="525463" cy="527050"/>
          </a:xfrm>
          <a:custGeom>
            <a:avLst/>
            <a:gdLst>
              <a:gd name="T0" fmla="*/ 504 w 1008"/>
              <a:gd name="T1" fmla="*/ 1009 h 1009"/>
              <a:gd name="T2" fmla="*/ 0 w 1008"/>
              <a:gd name="T3" fmla="*/ 504 h 1009"/>
              <a:gd name="T4" fmla="*/ 504 w 1008"/>
              <a:gd name="T5" fmla="*/ 0 h 1009"/>
              <a:gd name="T6" fmla="*/ 1008 w 1008"/>
              <a:gd name="T7" fmla="*/ 504 h 1009"/>
              <a:gd name="T8" fmla="*/ 504 w 1008"/>
              <a:gd name="T9" fmla="*/ 1009 h 1009"/>
              <a:gd name="T10" fmla="*/ 725 w 1008"/>
              <a:gd name="T11" fmla="*/ 769 h 1009"/>
              <a:gd name="T12" fmla="*/ 725 w 1008"/>
              <a:gd name="T13" fmla="*/ 769 h 1009"/>
              <a:gd name="T14" fmla="*/ 538 w 1008"/>
              <a:gd name="T15" fmla="*/ 586 h 1009"/>
              <a:gd name="T16" fmla="*/ 504 w 1008"/>
              <a:gd name="T17" fmla="*/ 592 h 1009"/>
              <a:gd name="T18" fmla="*/ 416 w 1008"/>
              <a:gd name="T19" fmla="*/ 504 h 1009"/>
              <a:gd name="T20" fmla="*/ 456 w 1008"/>
              <a:gd name="T21" fmla="*/ 431 h 1009"/>
              <a:gd name="T22" fmla="*/ 456 w 1008"/>
              <a:gd name="T23" fmla="*/ 179 h 1009"/>
              <a:gd name="T24" fmla="*/ 553 w 1008"/>
              <a:gd name="T25" fmla="*/ 179 h 1009"/>
              <a:gd name="T26" fmla="*/ 553 w 1008"/>
              <a:gd name="T27" fmla="*/ 431 h 1009"/>
              <a:gd name="T28" fmla="*/ 592 w 1008"/>
              <a:gd name="T29" fmla="*/ 504 h 1009"/>
              <a:gd name="T30" fmla="*/ 586 w 1008"/>
              <a:gd name="T31" fmla="*/ 536 h 1009"/>
              <a:gd name="T32" fmla="*/ 774 w 1008"/>
              <a:gd name="T33" fmla="*/ 719 h 1009"/>
              <a:gd name="T34" fmla="*/ 725 w 1008"/>
              <a:gd name="T35" fmla="*/ 769 h 1009"/>
              <a:gd name="T36" fmla="*/ 168 w 1008"/>
              <a:gd name="T37" fmla="*/ 471 h 1009"/>
              <a:gd name="T38" fmla="*/ 168 w 1008"/>
              <a:gd name="T39" fmla="*/ 471 h 1009"/>
              <a:gd name="T40" fmla="*/ 234 w 1008"/>
              <a:gd name="T41" fmla="*/ 471 h 1009"/>
              <a:gd name="T42" fmla="*/ 234 w 1008"/>
              <a:gd name="T43" fmla="*/ 538 h 1009"/>
              <a:gd name="T44" fmla="*/ 168 w 1008"/>
              <a:gd name="T45" fmla="*/ 538 h 1009"/>
              <a:gd name="T46" fmla="*/ 168 w 1008"/>
              <a:gd name="T47" fmla="*/ 471 h 1009"/>
              <a:gd name="T48" fmla="*/ 774 w 1008"/>
              <a:gd name="T49" fmla="*/ 471 h 1009"/>
              <a:gd name="T50" fmla="*/ 774 w 1008"/>
              <a:gd name="T51" fmla="*/ 471 h 1009"/>
              <a:gd name="T52" fmla="*/ 840 w 1008"/>
              <a:gd name="T53" fmla="*/ 471 h 1009"/>
              <a:gd name="T54" fmla="*/ 840 w 1008"/>
              <a:gd name="T55" fmla="*/ 538 h 1009"/>
              <a:gd name="T56" fmla="*/ 774 w 1008"/>
              <a:gd name="T57" fmla="*/ 538 h 1009"/>
              <a:gd name="T58" fmla="*/ 774 w 1008"/>
              <a:gd name="T59" fmla="*/ 471 h 1009"/>
              <a:gd name="T60" fmla="*/ 470 w 1008"/>
              <a:gd name="T61" fmla="*/ 840 h 1009"/>
              <a:gd name="T62" fmla="*/ 470 w 1008"/>
              <a:gd name="T63" fmla="*/ 840 h 1009"/>
              <a:gd name="T64" fmla="*/ 470 w 1008"/>
              <a:gd name="T65" fmla="*/ 775 h 1009"/>
              <a:gd name="T66" fmla="*/ 538 w 1008"/>
              <a:gd name="T67" fmla="*/ 775 h 1009"/>
              <a:gd name="T68" fmla="*/ 538 w 1008"/>
              <a:gd name="T69" fmla="*/ 840 h 1009"/>
              <a:gd name="T70" fmla="*/ 470 w 1008"/>
              <a:gd name="T71" fmla="*/ 840 h 1009"/>
              <a:gd name="T72" fmla="*/ 504 w 1008"/>
              <a:gd name="T73" fmla="*/ 912 h 1009"/>
              <a:gd name="T74" fmla="*/ 504 w 1008"/>
              <a:gd name="T75" fmla="*/ 912 h 1009"/>
              <a:gd name="T76" fmla="*/ 912 w 1008"/>
              <a:gd name="T77" fmla="*/ 504 h 1009"/>
              <a:gd name="T78" fmla="*/ 504 w 1008"/>
              <a:gd name="T79" fmla="*/ 97 h 1009"/>
              <a:gd name="T80" fmla="*/ 96 w 1008"/>
              <a:gd name="T81" fmla="*/ 504 h 1009"/>
              <a:gd name="T82" fmla="*/ 504 w 1008"/>
              <a:gd name="T83" fmla="*/ 912 h 10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08" h="1009">
                <a:moveTo>
                  <a:pt x="504" y="1009"/>
                </a:moveTo>
                <a:cubicBezTo>
                  <a:pt x="226" y="1009"/>
                  <a:pt x="0" y="783"/>
                  <a:pt x="0" y="504"/>
                </a:cubicBezTo>
                <a:cubicBezTo>
                  <a:pt x="0" y="226"/>
                  <a:pt x="226" y="0"/>
                  <a:pt x="504" y="0"/>
                </a:cubicBezTo>
                <a:cubicBezTo>
                  <a:pt x="782" y="0"/>
                  <a:pt x="1008" y="226"/>
                  <a:pt x="1008" y="504"/>
                </a:cubicBezTo>
                <a:cubicBezTo>
                  <a:pt x="1008" y="783"/>
                  <a:pt x="782" y="1009"/>
                  <a:pt x="504" y="1009"/>
                </a:cubicBezTo>
                <a:close/>
                <a:moveTo>
                  <a:pt x="725" y="769"/>
                </a:moveTo>
                <a:lnTo>
                  <a:pt x="725" y="769"/>
                </a:lnTo>
                <a:lnTo>
                  <a:pt x="538" y="586"/>
                </a:lnTo>
                <a:cubicBezTo>
                  <a:pt x="528" y="590"/>
                  <a:pt x="516" y="592"/>
                  <a:pt x="504" y="592"/>
                </a:cubicBezTo>
                <a:cubicBezTo>
                  <a:pt x="455" y="592"/>
                  <a:pt x="416" y="553"/>
                  <a:pt x="416" y="504"/>
                </a:cubicBezTo>
                <a:cubicBezTo>
                  <a:pt x="416" y="474"/>
                  <a:pt x="432" y="447"/>
                  <a:pt x="456" y="431"/>
                </a:cubicBezTo>
                <a:lnTo>
                  <a:pt x="456" y="179"/>
                </a:lnTo>
                <a:cubicBezTo>
                  <a:pt x="456" y="115"/>
                  <a:pt x="553" y="115"/>
                  <a:pt x="553" y="179"/>
                </a:cubicBezTo>
                <a:lnTo>
                  <a:pt x="553" y="431"/>
                </a:lnTo>
                <a:cubicBezTo>
                  <a:pt x="576" y="447"/>
                  <a:pt x="592" y="474"/>
                  <a:pt x="592" y="504"/>
                </a:cubicBezTo>
                <a:cubicBezTo>
                  <a:pt x="592" y="516"/>
                  <a:pt x="590" y="526"/>
                  <a:pt x="586" y="536"/>
                </a:cubicBezTo>
                <a:lnTo>
                  <a:pt x="774" y="719"/>
                </a:lnTo>
                <a:cubicBezTo>
                  <a:pt x="806" y="751"/>
                  <a:pt x="758" y="801"/>
                  <a:pt x="725" y="769"/>
                </a:cubicBezTo>
                <a:close/>
                <a:moveTo>
                  <a:pt x="168" y="471"/>
                </a:moveTo>
                <a:lnTo>
                  <a:pt x="168" y="471"/>
                </a:lnTo>
                <a:lnTo>
                  <a:pt x="234" y="471"/>
                </a:lnTo>
                <a:cubicBezTo>
                  <a:pt x="278" y="471"/>
                  <a:pt x="278" y="538"/>
                  <a:pt x="234" y="538"/>
                </a:cubicBezTo>
                <a:lnTo>
                  <a:pt x="168" y="538"/>
                </a:lnTo>
                <a:cubicBezTo>
                  <a:pt x="123" y="538"/>
                  <a:pt x="123" y="471"/>
                  <a:pt x="168" y="471"/>
                </a:cubicBezTo>
                <a:close/>
                <a:moveTo>
                  <a:pt x="774" y="471"/>
                </a:moveTo>
                <a:lnTo>
                  <a:pt x="774" y="471"/>
                </a:lnTo>
                <a:lnTo>
                  <a:pt x="840" y="471"/>
                </a:lnTo>
                <a:cubicBezTo>
                  <a:pt x="885" y="471"/>
                  <a:pt x="885" y="538"/>
                  <a:pt x="840" y="538"/>
                </a:cubicBezTo>
                <a:lnTo>
                  <a:pt x="774" y="538"/>
                </a:lnTo>
                <a:cubicBezTo>
                  <a:pt x="730" y="538"/>
                  <a:pt x="730" y="471"/>
                  <a:pt x="774" y="471"/>
                </a:cubicBezTo>
                <a:close/>
                <a:moveTo>
                  <a:pt x="470" y="840"/>
                </a:moveTo>
                <a:lnTo>
                  <a:pt x="470" y="840"/>
                </a:lnTo>
                <a:lnTo>
                  <a:pt x="470" y="775"/>
                </a:lnTo>
                <a:cubicBezTo>
                  <a:pt x="470" y="730"/>
                  <a:pt x="538" y="730"/>
                  <a:pt x="538" y="775"/>
                </a:cubicBezTo>
                <a:lnTo>
                  <a:pt x="538" y="840"/>
                </a:lnTo>
                <a:cubicBezTo>
                  <a:pt x="538" y="885"/>
                  <a:pt x="470" y="885"/>
                  <a:pt x="470" y="840"/>
                </a:cubicBezTo>
                <a:close/>
                <a:moveTo>
                  <a:pt x="504" y="912"/>
                </a:moveTo>
                <a:lnTo>
                  <a:pt x="504" y="912"/>
                </a:lnTo>
                <a:cubicBezTo>
                  <a:pt x="729" y="912"/>
                  <a:pt x="912" y="730"/>
                  <a:pt x="912" y="504"/>
                </a:cubicBezTo>
                <a:cubicBezTo>
                  <a:pt x="912" y="279"/>
                  <a:pt x="729" y="97"/>
                  <a:pt x="504" y="97"/>
                </a:cubicBezTo>
                <a:cubicBezTo>
                  <a:pt x="279" y="97"/>
                  <a:pt x="96" y="279"/>
                  <a:pt x="96" y="504"/>
                </a:cubicBezTo>
                <a:cubicBezTo>
                  <a:pt x="96" y="730"/>
                  <a:pt x="279" y="912"/>
                  <a:pt x="504" y="912"/>
                </a:cubicBezTo>
                <a:close/>
              </a:path>
            </a:pathLst>
          </a:custGeom>
          <a:solidFill>
            <a:schemeClr val="bg1">
              <a:lumMod val="95000"/>
            </a:schemeClr>
          </a:solidFill>
          <a:ln>
            <a:noFill/>
          </a:ln>
        </p:spPr>
        <p:txBody>
          <a:bodyPr vert="horz" wrap="square" lIns="68571" tIns="34285" rIns="68571" bIns="34285"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lumMod val="95000"/>
                </a:schemeClr>
              </a:solidFill>
              <a:effectLst/>
              <a:uLnTx/>
              <a:uFillTx/>
              <a:latin typeface="+mn-lt"/>
              <a:ea typeface="+mn-ea"/>
              <a:cs typeface="+mn-cs"/>
            </a:endParaRPr>
          </a:p>
        </p:txBody>
      </p:sp>
      <p:grpSp>
        <p:nvGrpSpPr>
          <p:cNvPr id="15" name="组合 14"/>
          <p:cNvGrpSpPr/>
          <p:nvPr/>
        </p:nvGrpSpPr>
        <p:grpSpPr>
          <a:xfrm>
            <a:off x="6421528" y="4525289"/>
            <a:ext cx="580038" cy="538318"/>
            <a:chOff x="5928340" y="670992"/>
            <a:chExt cx="506444" cy="470018"/>
          </a:xfrm>
          <a:solidFill>
            <a:schemeClr val="bg1">
              <a:lumMod val="95000"/>
            </a:schemeClr>
          </a:solidFill>
        </p:grpSpPr>
        <p:sp>
          <p:nvSpPr>
            <p:cNvPr id="16" name="Freeform 36"/>
            <p:cNvSpPr>
              <a:spLocks noEditPoints="1"/>
            </p:cNvSpPr>
            <p:nvPr/>
          </p:nvSpPr>
          <p:spPr bwMode="auto">
            <a:xfrm>
              <a:off x="5993909" y="670992"/>
              <a:ext cx="241151" cy="160240"/>
            </a:xfrm>
            <a:custGeom>
              <a:avLst/>
              <a:gdLst>
                <a:gd name="T0" fmla="*/ 133 w 372"/>
                <a:gd name="T1" fmla="*/ 185 h 247"/>
                <a:gd name="T2" fmla="*/ 118 w 372"/>
                <a:gd name="T3" fmla="*/ 152 h 247"/>
                <a:gd name="T4" fmla="*/ 136 w 372"/>
                <a:gd name="T5" fmla="*/ 115 h 247"/>
                <a:gd name="T6" fmla="*/ 180 w 372"/>
                <a:gd name="T7" fmla="*/ 100 h 247"/>
                <a:gd name="T8" fmla="*/ 180 w 372"/>
                <a:gd name="T9" fmla="*/ 84 h 247"/>
                <a:gd name="T10" fmla="*/ 205 w 372"/>
                <a:gd name="T11" fmla="*/ 84 h 247"/>
                <a:gd name="T12" fmla="*/ 205 w 372"/>
                <a:gd name="T13" fmla="*/ 99 h 247"/>
                <a:gd name="T14" fmla="*/ 246 w 372"/>
                <a:gd name="T15" fmla="*/ 114 h 247"/>
                <a:gd name="T16" fmla="*/ 263 w 372"/>
                <a:gd name="T17" fmla="*/ 152 h 247"/>
                <a:gd name="T18" fmla="*/ 221 w 372"/>
                <a:gd name="T19" fmla="*/ 152 h 247"/>
                <a:gd name="T20" fmla="*/ 215 w 372"/>
                <a:gd name="T21" fmla="*/ 136 h 247"/>
                <a:gd name="T22" fmla="*/ 167 w 372"/>
                <a:gd name="T23" fmla="*/ 134 h 247"/>
                <a:gd name="T24" fmla="*/ 167 w 372"/>
                <a:gd name="T25" fmla="*/ 156 h 247"/>
                <a:gd name="T26" fmla="*/ 217 w 372"/>
                <a:gd name="T27" fmla="*/ 171 h 247"/>
                <a:gd name="T28" fmla="*/ 251 w 372"/>
                <a:gd name="T29" fmla="*/ 188 h 247"/>
                <a:gd name="T30" fmla="*/ 266 w 372"/>
                <a:gd name="T31" fmla="*/ 223 h 247"/>
                <a:gd name="T32" fmla="*/ 265 w 372"/>
                <a:gd name="T33" fmla="*/ 234 h 247"/>
                <a:gd name="T34" fmla="*/ 259 w 372"/>
                <a:gd name="T35" fmla="*/ 246 h 247"/>
                <a:gd name="T36" fmla="*/ 222 w 372"/>
                <a:gd name="T37" fmla="*/ 230 h 247"/>
                <a:gd name="T38" fmla="*/ 217 w 372"/>
                <a:gd name="T39" fmla="*/ 217 h 247"/>
                <a:gd name="T40" fmla="*/ 133 w 372"/>
                <a:gd name="T41" fmla="*/ 185 h 247"/>
                <a:gd name="T42" fmla="*/ 191 w 372"/>
                <a:gd name="T43" fmla="*/ 39 h 247"/>
                <a:gd name="T44" fmla="*/ 83 w 372"/>
                <a:gd name="T45" fmla="*/ 83 h 247"/>
                <a:gd name="T46" fmla="*/ 39 w 372"/>
                <a:gd name="T47" fmla="*/ 191 h 247"/>
                <a:gd name="T48" fmla="*/ 44 w 372"/>
                <a:gd name="T49" fmla="*/ 231 h 247"/>
                <a:gd name="T50" fmla="*/ 9 w 372"/>
                <a:gd name="T51" fmla="*/ 247 h 247"/>
                <a:gd name="T52" fmla="*/ 0 w 372"/>
                <a:gd name="T53" fmla="*/ 191 h 247"/>
                <a:gd name="T54" fmla="*/ 56 w 372"/>
                <a:gd name="T55" fmla="*/ 56 h 247"/>
                <a:gd name="T56" fmla="*/ 191 w 372"/>
                <a:gd name="T57" fmla="*/ 0 h 247"/>
                <a:gd name="T58" fmla="*/ 326 w 372"/>
                <a:gd name="T59" fmla="*/ 56 h 247"/>
                <a:gd name="T60" fmla="*/ 372 w 372"/>
                <a:gd name="T61" fmla="*/ 132 h 247"/>
                <a:gd name="T62" fmla="*/ 339 w 372"/>
                <a:gd name="T63" fmla="*/ 152 h 247"/>
                <a:gd name="T64" fmla="*/ 299 w 372"/>
                <a:gd name="T65" fmla="*/ 83 h 247"/>
                <a:gd name="T66" fmla="*/ 191 w 372"/>
                <a:gd name="T67" fmla="*/ 39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2" h="247">
                  <a:moveTo>
                    <a:pt x="133" y="185"/>
                  </a:moveTo>
                  <a:cubicBezTo>
                    <a:pt x="123" y="177"/>
                    <a:pt x="118" y="166"/>
                    <a:pt x="118" y="152"/>
                  </a:cubicBezTo>
                  <a:cubicBezTo>
                    <a:pt x="118" y="136"/>
                    <a:pt x="124" y="124"/>
                    <a:pt x="136" y="115"/>
                  </a:cubicBezTo>
                  <a:cubicBezTo>
                    <a:pt x="147" y="105"/>
                    <a:pt x="160" y="100"/>
                    <a:pt x="180" y="100"/>
                  </a:cubicBezTo>
                  <a:cubicBezTo>
                    <a:pt x="180" y="84"/>
                    <a:pt x="180" y="84"/>
                    <a:pt x="180" y="84"/>
                  </a:cubicBezTo>
                  <a:cubicBezTo>
                    <a:pt x="205" y="84"/>
                    <a:pt x="205" y="84"/>
                    <a:pt x="205" y="84"/>
                  </a:cubicBezTo>
                  <a:cubicBezTo>
                    <a:pt x="205" y="99"/>
                    <a:pt x="205" y="99"/>
                    <a:pt x="205" y="99"/>
                  </a:cubicBezTo>
                  <a:cubicBezTo>
                    <a:pt x="224" y="100"/>
                    <a:pt x="235" y="104"/>
                    <a:pt x="246" y="114"/>
                  </a:cubicBezTo>
                  <a:cubicBezTo>
                    <a:pt x="257" y="123"/>
                    <a:pt x="262" y="136"/>
                    <a:pt x="263" y="152"/>
                  </a:cubicBezTo>
                  <a:cubicBezTo>
                    <a:pt x="221" y="152"/>
                    <a:pt x="221" y="152"/>
                    <a:pt x="221" y="152"/>
                  </a:cubicBezTo>
                  <a:cubicBezTo>
                    <a:pt x="220" y="145"/>
                    <a:pt x="218" y="140"/>
                    <a:pt x="215" y="136"/>
                  </a:cubicBezTo>
                  <a:cubicBezTo>
                    <a:pt x="208" y="128"/>
                    <a:pt x="176" y="128"/>
                    <a:pt x="167" y="134"/>
                  </a:cubicBezTo>
                  <a:cubicBezTo>
                    <a:pt x="161" y="139"/>
                    <a:pt x="160" y="151"/>
                    <a:pt x="167" y="156"/>
                  </a:cubicBezTo>
                  <a:cubicBezTo>
                    <a:pt x="175" y="162"/>
                    <a:pt x="205" y="167"/>
                    <a:pt x="217" y="171"/>
                  </a:cubicBezTo>
                  <a:cubicBezTo>
                    <a:pt x="232" y="176"/>
                    <a:pt x="244" y="181"/>
                    <a:pt x="251" y="188"/>
                  </a:cubicBezTo>
                  <a:cubicBezTo>
                    <a:pt x="261" y="197"/>
                    <a:pt x="266" y="208"/>
                    <a:pt x="266" y="223"/>
                  </a:cubicBezTo>
                  <a:cubicBezTo>
                    <a:pt x="266" y="227"/>
                    <a:pt x="266" y="231"/>
                    <a:pt x="265" y="234"/>
                  </a:cubicBezTo>
                  <a:cubicBezTo>
                    <a:pt x="263" y="238"/>
                    <a:pt x="261" y="242"/>
                    <a:pt x="259" y="246"/>
                  </a:cubicBezTo>
                  <a:cubicBezTo>
                    <a:pt x="247" y="240"/>
                    <a:pt x="235" y="235"/>
                    <a:pt x="222" y="230"/>
                  </a:cubicBezTo>
                  <a:cubicBezTo>
                    <a:pt x="223" y="225"/>
                    <a:pt x="221" y="220"/>
                    <a:pt x="217" y="217"/>
                  </a:cubicBezTo>
                  <a:cubicBezTo>
                    <a:pt x="200" y="204"/>
                    <a:pt x="158" y="207"/>
                    <a:pt x="133" y="185"/>
                  </a:cubicBezTo>
                  <a:close/>
                  <a:moveTo>
                    <a:pt x="191" y="39"/>
                  </a:moveTo>
                  <a:cubicBezTo>
                    <a:pt x="149" y="39"/>
                    <a:pt x="111" y="56"/>
                    <a:pt x="83" y="83"/>
                  </a:cubicBezTo>
                  <a:cubicBezTo>
                    <a:pt x="56" y="111"/>
                    <a:pt x="39" y="149"/>
                    <a:pt x="39" y="191"/>
                  </a:cubicBezTo>
                  <a:cubicBezTo>
                    <a:pt x="39" y="205"/>
                    <a:pt x="40" y="219"/>
                    <a:pt x="44" y="231"/>
                  </a:cubicBezTo>
                  <a:cubicBezTo>
                    <a:pt x="32" y="236"/>
                    <a:pt x="20" y="241"/>
                    <a:pt x="9" y="247"/>
                  </a:cubicBezTo>
                  <a:cubicBezTo>
                    <a:pt x="3" y="229"/>
                    <a:pt x="0" y="210"/>
                    <a:pt x="0" y="191"/>
                  </a:cubicBezTo>
                  <a:cubicBezTo>
                    <a:pt x="0" y="138"/>
                    <a:pt x="22" y="91"/>
                    <a:pt x="56" y="56"/>
                  </a:cubicBezTo>
                  <a:cubicBezTo>
                    <a:pt x="91" y="22"/>
                    <a:pt x="138" y="0"/>
                    <a:pt x="191" y="0"/>
                  </a:cubicBezTo>
                  <a:cubicBezTo>
                    <a:pt x="244" y="0"/>
                    <a:pt x="291" y="22"/>
                    <a:pt x="326" y="56"/>
                  </a:cubicBezTo>
                  <a:cubicBezTo>
                    <a:pt x="347" y="77"/>
                    <a:pt x="363" y="103"/>
                    <a:pt x="372" y="132"/>
                  </a:cubicBezTo>
                  <a:cubicBezTo>
                    <a:pt x="361" y="138"/>
                    <a:pt x="349" y="145"/>
                    <a:pt x="339" y="152"/>
                  </a:cubicBezTo>
                  <a:cubicBezTo>
                    <a:pt x="332" y="126"/>
                    <a:pt x="318" y="102"/>
                    <a:pt x="299" y="83"/>
                  </a:cubicBezTo>
                  <a:cubicBezTo>
                    <a:pt x="271" y="56"/>
                    <a:pt x="233" y="39"/>
                    <a:pt x="191"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9" tIns="34295" rIns="68589" bIns="34295"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95000"/>
                  </a:schemeClr>
                </a:solidFill>
                <a:effectLst/>
                <a:uLnTx/>
                <a:uFillTx/>
                <a:latin typeface="+mn-lt"/>
                <a:ea typeface="+mn-ea"/>
                <a:cs typeface="+mn-cs"/>
              </a:endParaRPr>
            </a:p>
          </p:txBody>
        </p:sp>
        <p:sp>
          <p:nvSpPr>
            <p:cNvPr id="17" name="Freeform 37"/>
            <p:cNvSpPr>
              <a:spLocks noEditPoints="1"/>
            </p:cNvSpPr>
            <p:nvPr/>
          </p:nvSpPr>
          <p:spPr bwMode="auto">
            <a:xfrm>
              <a:off x="6183208" y="766203"/>
              <a:ext cx="251576" cy="263409"/>
            </a:xfrm>
            <a:custGeom>
              <a:avLst/>
              <a:gdLst>
                <a:gd name="T0" fmla="*/ 41 w 388"/>
                <a:gd name="T1" fmla="*/ 59 h 406"/>
                <a:gd name="T2" fmla="*/ 185 w 388"/>
                <a:gd name="T3" fmla="*/ 0 h 406"/>
                <a:gd name="T4" fmla="*/ 329 w 388"/>
                <a:gd name="T5" fmla="*/ 59 h 406"/>
                <a:gd name="T6" fmla="*/ 388 w 388"/>
                <a:gd name="T7" fmla="*/ 203 h 406"/>
                <a:gd name="T8" fmla="*/ 329 w 388"/>
                <a:gd name="T9" fmla="*/ 347 h 406"/>
                <a:gd name="T10" fmla="*/ 185 w 388"/>
                <a:gd name="T11" fmla="*/ 406 h 406"/>
                <a:gd name="T12" fmla="*/ 111 w 388"/>
                <a:gd name="T13" fmla="*/ 393 h 406"/>
                <a:gd name="T14" fmla="*/ 116 w 388"/>
                <a:gd name="T15" fmla="*/ 342 h 406"/>
                <a:gd name="T16" fmla="*/ 36 w 388"/>
                <a:gd name="T17" fmla="*/ 149 h 406"/>
                <a:gd name="T18" fmla="*/ 0 w 388"/>
                <a:gd name="T19" fmla="*/ 119 h 406"/>
                <a:gd name="T20" fmla="*/ 41 w 388"/>
                <a:gd name="T21" fmla="*/ 59 h 406"/>
                <a:gd name="T22" fmla="*/ 123 w 388"/>
                <a:gd name="T23" fmla="*/ 197 h 406"/>
                <a:gd name="T24" fmla="*/ 107 w 388"/>
                <a:gd name="T25" fmla="*/ 161 h 406"/>
                <a:gd name="T26" fmla="*/ 126 w 388"/>
                <a:gd name="T27" fmla="*/ 121 h 406"/>
                <a:gd name="T28" fmla="*/ 173 w 388"/>
                <a:gd name="T29" fmla="*/ 105 h 406"/>
                <a:gd name="T30" fmla="*/ 173 w 388"/>
                <a:gd name="T31" fmla="*/ 88 h 406"/>
                <a:gd name="T32" fmla="*/ 200 w 388"/>
                <a:gd name="T33" fmla="*/ 88 h 406"/>
                <a:gd name="T34" fmla="*/ 200 w 388"/>
                <a:gd name="T35" fmla="*/ 104 h 406"/>
                <a:gd name="T36" fmla="*/ 244 w 388"/>
                <a:gd name="T37" fmla="*/ 120 h 406"/>
                <a:gd name="T38" fmla="*/ 262 w 388"/>
                <a:gd name="T39" fmla="*/ 161 h 406"/>
                <a:gd name="T40" fmla="*/ 217 w 388"/>
                <a:gd name="T41" fmla="*/ 161 h 406"/>
                <a:gd name="T42" fmla="*/ 211 w 388"/>
                <a:gd name="T43" fmla="*/ 144 h 406"/>
                <a:gd name="T44" fmla="*/ 160 w 388"/>
                <a:gd name="T45" fmla="*/ 142 h 406"/>
                <a:gd name="T46" fmla="*/ 159 w 388"/>
                <a:gd name="T47" fmla="*/ 165 h 406"/>
                <a:gd name="T48" fmla="*/ 213 w 388"/>
                <a:gd name="T49" fmla="*/ 181 h 406"/>
                <a:gd name="T50" fmla="*/ 250 w 388"/>
                <a:gd name="T51" fmla="*/ 200 h 406"/>
                <a:gd name="T52" fmla="*/ 265 w 388"/>
                <a:gd name="T53" fmla="*/ 237 h 406"/>
                <a:gd name="T54" fmla="*/ 248 w 388"/>
                <a:gd name="T55" fmla="*/ 279 h 406"/>
                <a:gd name="T56" fmla="*/ 198 w 388"/>
                <a:gd name="T57" fmla="*/ 296 h 406"/>
                <a:gd name="T58" fmla="*/ 198 w 388"/>
                <a:gd name="T59" fmla="*/ 318 h 406"/>
                <a:gd name="T60" fmla="*/ 172 w 388"/>
                <a:gd name="T61" fmla="*/ 318 h 406"/>
                <a:gd name="T62" fmla="*/ 172 w 388"/>
                <a:gd name="T63" fmla="*/ 296 h 406"/>
                <a:gd name="T64" fmla="*/ 123 w 388"/>
                <a:gd name="T65" fmla="*/ 279 h 406"/>
                <a:gd name="T66" fmla="*/ 105 w 388"/>
                <a:gd name="T67" fmla="*/ 233 h 406"/>
                <a:gd name="T68" fmla="*/ 152 w 388"/>
                <a:gd name="T69" fmla="*/ 233 h 406"/>
                <a:gd name="T70" fmla="*/ 158 w 388"/>
                <a:gd name="T71" fmla="*/ 254 h 406"/>
                <a:gd name="T72" fmla="*/ 212 w 388"/>
                <a:gd name="T73" fmla="*/ 256 h 406"/>
                <a:gd name="T74" fmla="*/ 213 w 388"/>
                <a:gd name="T75" fmla="*/ 231 h 406"/>
                <a:gd name="T76" fmla="*/ 123 w 388"/>
                <a:gd name="T77" fmla="*/ 197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8" h="406">
                  <a:moveTo>
                    <a:pt x="41" y="59"/>
                  </a:moveTo>
                  <a:cubicBezTo>
                    <a:pt x="78" y="22"/>
                    <a:pt x="129" y="0"/>
                    <a:pt x="185" y="0"/>
                  </a:cubicBezTo>
                  <a:cubicBezTo>
                    <a:pt x="241" y="0"/>
                    <a:pt x="292" y="22"/>
                    <a:pt x="329" y="59"/>
                  </a:cubicBezTo>
                  <a:cubicBezTo>
                    <a:pt x="366" y="96"/>
                    <a:pt x="388" y="147"/>
                    <a:pt x="388" y="203"/>
                  </a:cubicBezTo>
                  <a:cubicBezTo>
                    <a:pt x="388" y="259"/>
                    <a:pt x="366" y="310"/>
                    <a:pt x="329" y="347"/>
                  </a:cubicBezTo>
                  <a:cubicBezTo>
                    <a:pt x="292" y="384"/>
                    <a:pt x="241" y="406"/>
                    <a:pt x="185" y="406"/>
                  </a:cubicBezTo>
                  <a:cubicBezTo>
                    <a:pt x="159" y="406"/>
                    <a:pt x="134" y="401"/>
                    <a:pt x="111" y="393"/>
                  </a:cubicBezTo>
                  <a:cubicBezTo>
                    <a:pt x="114" y="376"/>
                    <a:pt x="116" y="359"/>
                    <a:pt x="116" y="342"/>
                  </a:cubicBezTo>
                  <a:cubicBezTo>
                    <a:pt x="116" y="270"/>
                    <a:pt x="87" y="200"/>
                    <a:pt x="36" y="149"/>
                  </a:cubicBezTo>
                  <a:cubicBezTo>
                    <a:pt x="25" y="138"/>
                    <a:pt x="13" y="128"/>
                    <a:pt x="0" y="119"/>
                  </a:cubicBezTo>
                  <a:cubicBezTo>
                    <a:pt x="10" y="96"/>
                    <a:pt x="24" y="76"/>
                    <a:pt x="41" y="59"/>
                  </a:cubicBezTo>
                  <a:close/>
                  <a:moveTo>
                    <a:pt x="123" y="197"/>
                  </a:moveTo>
                  <a:cubicBezTo>
                    <a:pt x="112" y="188"/>
                    <a:pt x="107" y="176"/>
                    <a:pt x="107" y="161"/>
                  </a:cubicBezTo>
                  <a:cubicBezTo>
                    <a:pt x="107" y="144"/>
                    <a:pt x="113" y="131"/>
                    <a:pt x="126" y="121"/>
                  </a:cubicBezTo>
                  <a:cubicBezTo>
                    <a:pt x="138" y="111"/>
                    <a:pt x="152" y="105"/>
                    <a:pt x="173" y="105"/>
                  </a:cubicBezTo>
                  <a:cubicBezTo>
                    <a:pt x="173" y="88"/>
                    <a:pt x="173" y="88"/>
                    <a:pt x="173" y="88"/>
                  </a:cubicBezTo>
                  <a:cubicBezTo>
                    <a:pt x="200" y="88"/>
                    <a:pt x="200" y="88"/>
                    <a:pt x="200" y="88"/>
                  </a:cubicBezTo>
                  <a:cubicBezTo>
                    <a:pt x="200" y="104"/>
                    <a:pt x="200" y="104"/>
                    <a:pt x="200" y="104"/>
                  </a:cubicBezTo>
                  <a:cubicBezTo>
                    <a:pt x="220" y="105"/>
                    <a:pt x="233" y="110"/>
                    <a:pt x="244" y="120"/>
                  </a:cubicBezTo>
                  <a:cubicBezTo>
                    <a:pt x="255" y="130"/>
                    <a:pt x="261" y="143"/>
                    <a:pt x="262" y="161"/>
                  </a:cubicBezTo>
                  <a:cubicBezTo>
                    <a:pt x="217" y="161"/>
                    <a:pt x="217" y="161"/>
                    <a:pt x="217" y="161"/>
                  </a:cubicBezTo>
                  <a:cubicBezTo>
                    <a:pt x="216" y="154"/>
                    <a:pt x="214" y="148"/>
                    <a:pt x="211" y="144"/>
                  </a:cubicBezTo>
                  <a:cubicBezTo>
                    <a:pt x="203" y="135"/>
                    <a:pt x="168" y="135"/>
                    <a:pt x="160" y="142"/>
                  </a:cubicBezTo>
                  <a:cubicBezTo>
                    <a:pt x="152" y="147"/>
                    <a:pt x="152" y="160"/>
                    <a:pt x="159" y="165"/>
                  </a:cubicBezTo>
                  <a:cubicBezTo>
                    <a:pt x="168" y="172"/>
                    <a:pt x="200" y="177"/>
                    <a:pt x="213" y="181"/>
                  </a:cubicBezTo>
                  <a:cubicBezTo>
                    <a:pt x="229" y="186"/>
                    <a:pt x="242" y="193"/>
                    <a:pt x="250" y="200"/>
                  </a:cubicBezTo>
                  <a:cubicBezTo>
                    <a:pt x="260" y="209"/>
                    <a:pt x="265" y="221"/>
                    <a:pt x="265" y="237"/>
                  </a:cubicBezTo>
                  <a:cubicBezTo>
                    <a:pt x="265" y="256"/>
                    <a:pt x="260" y="270"/>
                    <a:pt x="248" y="279"/>
                  </a:cubicBezTo>
                  <a:cubicBezTo>
                    <a:pt x="236" y="289"/>
                    <a:pt x="222" y="295"/>
                    <a:pt x="198" y="296"/>
                  </a:cubicBezTo>
                  <a:cubicBezTo>
                    <a:pt x="198" y="318"/>
                    <a:pt x="198" y="318"/>
                    <a:pt x="198" y="318"/>
                  </a:cubicBezTo>
                  <a:cubicBezTo>
                    <a:pt x="172" y="318"/>
                    <a:pt x="172" y="318"/>
                    <a:pt x="172" y="318"/>
                  </a:cubicBezTo>
                  <a:cubicBezTo>
                    <a:pt x="172" y="296"/>
                    <a:pt x="172" y="296"/>
                    <a:pt x="172" y="296"/>
                  </a:cubicBezTo>
                  <a:cubicBezTo>
                    <a:pt x="150" y="295"/>
                    <a:pt x="136" y="290"/>
                    <a:pt x="123" y="279"/>
                  </a:cubicBezTo>
                  <a:cubicBezTo>
                    <a:pt x="111" y="268"/>
                    <a:pt x="105" y="252"/>
                    <a:pt x="105" y="233"/>
                  </a:cubicBezTo>
                  <a:cubicBezTo>
                    <a:pt x="152" y="233"/>
                    <a:pt x="152" y="233"/>
                    <a:pt x="152" y="233"/>
                  </a:cubicBezTo>
                  <a:cubicBezTo>
                    <a:pt x="153" y="243"/>
                    <a:pt x="155" y="250"/>
                    <a:pt x="158" y="254"/>
                  </a:cubicBezTo>
                  <a:cubicBezTo>
                    <a:pt x="167" y="265"/>
                    <a:pt x="203" y="263"/>
                    <a:pt x="212" y="256"/>
                  </a:cubicBezTo>
                  <a:cubicBezTo>
                    <a:pt x="220" y="251"/>
                    <a:pt x="221" y="237"/>
                    <a:pt x="213" y="231"/>
                  </a:cubicBezTo>
                  <a:cubicBezTo>
                    <a:pt x="195" y="216"/>
                    <a:pt x="150" y="220"/>
                    <a:pt x="123" y="19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9" tIns="34295" rIns="68589" bIns="34295"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95000"/>
                  </a:schemeClr>
                </a:solidFill>
                <a:effectLst/>
                <a:uLnTx/>
                <a:uFillTx/>
                <a:latin typeface="+mn-lt"/>
                <a:ea typeface="+mn-ea"/>
                <a:cs typeface="+mn-cs"/>
              </a:endParaRPr>
            </a:p>
          </p:txBody>
        </p:sp>
        <p:sp>
          <p:nvSpPr>
            <p:cNvPr id="18" name="Freeform 38"/>
            <p:cNvSpPr>
              <a:spLocks noEditPoints="1"/>
            </p:cNvSpPr>
            <p:nvPr/>
          </p:nvSpPr>
          <p:spPr bwMode="auto">
            <a:xfrm>
              <a:off x="5928340" y="836444"/>
              <a:ext cx="304799" cy="304566"/>
            </a:xfrm>
            <a:custGeom>
              <a:avLst/>
              <a:gdLst>
                <a:gd name="T0" fmla="*/ 235 w 470"/>
                <a:gd name="T1" fmla="*/ 57 h 470"/>
                <a:gd name="T2" fmla="*/ 109 w 470"/>
                <a:gd name="T3" fmla="*/ 109 h 470"/>
                <a:gd name="T4" fmla="*/ 57 w 470"/>
                <a:gd name="T5" fmla="*/ 235 h 470"/>
                <a:gd name="T6" fmla="*/ 109 w 470"/>
                <a:gd name="T7" fmla="*/ 361 h 470"/>
                <a:gd name="T8" fmla="*/ 235 w 470"/>
                <a:gd name="T9" fmla="*/ 413 h 470"/>
                <a:gd name="T10" fmla="*/ 361 w 470"/>
                <a:gd name="T11" fmla="*/ 361 h 470"/>
                <a:gd name="T12" fmla="*/ 413 w 470"/>
                <a:gd name="T13" fmla="*/ 235 h 470"/>
                <a:gd name="T14" fmla="*/ 361 w 470"/>
                <a:gd name="T15" fmla="*/ 109 h 470"/>
                <a:gd name="T16" fmla="*/ 235 w 470"/>
                <a:gd name="T17" fmla="*/ 57 h 470"/>
                <a:gd name="T18" fmla="*/ 170 w 470"/>
                <a:gd name="T19" fmla="*/ 228 h 470"/>
                <a:gd name="T20" fmla="*/ 154 w 470"/>
                <a:gd name="T21" fmla="*/ 191 h 470"/>
                <a:gd name="T22" fmla="*/ 173 w 470"/>
                <a:gd name="T23" fmla="*/ 149 h 470"/>
                <a:gd name="T24" fmla="*/ 222 w 470"/>
                <a:gd name="T25" fmla="*/ 132 h 470"/>
                <a:gd name="T26" fmla="*/ 222 w 470"/>
                <a:gd name="T27" fmla="*/ 114 h 470"/>
                <a:gd name="T28" fmla="*/ 251 w 470"/>
                <a:gd name="T29" fmla="*/ 114 h 470"/>
                <a:gd name="T30" fmla="*/ 251 w 470"/>
                <a:gd name="T31" fmla="*/ 132 h 470"/>
                <a:gd name="T32" fmla="*/ 296 w 470"/>
                <a:gd name="T33" fmla="*/ 148 h 470"/>
                <a:gd name="T34" fmla="*/ 314 w 470"/>
                <a:gd name="T35" fmla="*/ 190 h 470"/>
                <a:gd name="T36" fmla="*/ 267 w 470"/>
                <a:gd name="T37" fmla="*/ 190 h 470"/>
                <a:gd name="T38" fmla="*/ 262 w 470"/>
                <a:gd name="T39" fmla="*/ 173 h 470"/>
                <a:gd name="T40" fmla="*/ 208 w 470"/>
                <a:gd name="T41" fmla="*/ 171 h 470"/>
                <a:gd name="T42" fmla="*/ 208 w 470"/>
                <a:gd name="T43" fmla="*/ 196 h 470"/>
                <a:gd name="T44" fmla="*/ 264 w 470"/>
                <a:gd name="T45" fmla="*/ 212 h 470"/>
                <a:gd name="T46" fmla="*/ 302 w 470"/>
                <a:gd name="T47" fmla="*/ 231 h 470"/>
                <a:gd name="T48" fmla="*/ 318 w 470"/>
                <a:gd name="T49" fmla="*/ 271 h 470"/>
                <a:gd name="T50" fmla="*/ 300 w 470"/>
                <a:gd name="T51" fmla="*/ 314 h 470"/>
                <a:gd name="T52" fmla="*/ 248 w 470"/>
                <a:gd name="T53" fmla="*/ 333 h 470"/>
                <a:gd name="T54" fmla="*/ 248 w 470"/>
                <a:gd name="T55" fmla="*/ 355 h 470"/>
                <a:gd name="T56" fmla="*/ 219 w 470"/>
                <a:gd name="T57" fmla="*/ 355 h 470"/>
                <a:gd name="T58" fmla="*/ 219 w 470"/>
                <a:gd name="T59" fmla="*/ 333 h 470"/>
                <a:gd name="T60" fmla="*/ 171 w 470"/>
                <a:gd name="T61" fmla="*/ 313 h 470"/>
                <a:gd name="T62" fmla="*/ 151 w 470"/>
                <a:gd name="T63" fmla="*/ 266 h 470"/>
                <a:gd name="T64" fmla="*/ 201 w 470"/>
                <a:gd name="T65" fmla="*/ 266 h 470"/>
                <a:gd name="T66" fmla="*/ 207 w 470"/>
                <a:gd name="T67" fmla="*/ 288 h 470"/>
                <a:gd name="T68" fmla="*/ 263 w 470"/>
                <a:gd name="T69" fmla="*/ 290 h 470"/>
                <a:gd name="T70" fmla="*/ 264 w 470"/>
                <a:gd name="T71" fmla="*/ 264 h 470"/>
                <a:gd name="T72" fmla="*/ 170 w 470"/>
                <a:gd name="T73" fmla="*/ 228 h 470"/>
                <a:gd name="T74" fmla="*/ 69 w 470"/>
                <a:gd name="T75" fmla="*/ 69 h 470"/>
                <a:gd name="T76" fmla="*/ 235 w 470"/>
                <a:gd name="T77" fmla="*/ 0 h 470"/>
                <a:gd name="T78" fmla="*/ 401 w 470"/>
                <a:gd name="T79" fmla="*/ 69 h 470"/>
                <a:gd name="T80" fmla="*/ 470 w 470"/>
                <a:gd name="T81" fmla="*/ 235 h 470"/>
                <a:gd name="T82" fmla="*/ 401 w 470"/>
                <a:gd name="T83" fmla="*/ 401 h 470"/>
                <a:gd name="T84" fmla="*/ 235 w 470"/>
                <a:gd name="T85" fmla="*/ 470 h 470"/>
                <a:gd name="T86" fmla="*/ 69 w 470"/>
                <a:gd name="T87" fmla="*/ 401 h 470"/>
                <a:gd name="T88" fmla="*/ 0 w 470"/>
                <a:gd name="T89" fmla="*/ 235 h 470"/>
                <a:gd name="T90" fmla="*/ 69 w 470"/>
                <a:gd name="T91" fmla="*/ 69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70" h="470">
                  <a:moveTo>
                    <a:pt x="235" y="57"/>
                  </a:moveTo>
                  <a:cubicBezTo>
                    <a:pt x="186" y="57"/>
                    <a:pt x="141" y="77"/>
                    <a:pt x="109" y="109"/>
                  </a:cubicBezTo>
                  <a:cubicBezTo>
                    <a:pt x="77" y="141"/>
                    <a:pt x="57" y="186"/>
                    <a:pt x="57" y="235"/>
                  </a:cubicBezTo>
                  <a:cubicBezTo>
                    <a:pt x="57" y="284"/>
                    <a:pt x="77" y="328"/>
                    <a:pt x="109" y="361"/>
                  </a:cubicBezTo>
                  <a:cubicBezTo>
                    <a:pt x="141" y="393"/>
                    <a:pt x="186" y="413"/>
                    <a:pt x="235" y="413"/>
                  </a:cubicBezTo>
                  <a:cubicBezTo>
                    <a:pt x="284" y="413"/>
                    <a:pt x="328" y="393"/>
                    <a:pt x="361" y="361"/>
                  </a:cubicBezTo>
                  <a:cubicBezTo>
                    <a:pt x="393" y="328"/>
                    <a:pt x="413" y="284"/>
                    <a:pt x="413" y="235"/>
                  </a:cubicBezTo>
                  <a:cubicBezTo>
                    <a:pt x="413" y="186"/>
                    <a:pt x="393" y="141"/>
                    <a:pt x="361" y="109"/>
                  </a:cubicBezTo>
                  <a:cubicBezTo>
                    <a:pt x="328" y="77"/>
                    <a:pt x="284" y="57"/>
                    <a:pt x="235" y="57"/>
                  </a:cubicBezTo>
                  <a:close/>
                  <a:moveTo>
                    <a:pt x="170" y="228"/>
                  </a:moveTo>
                  <a:cubicBezTo>
                    <a:pt x="159" y="219"/>
                    <a:pt x="154" y="207"/>
                    <a:pt x="154" y="191"/>
                  </a:cubicBezTo>
                  <a:cubicBezTo>
                    <a:pt x="154" y="174"/>
                    <a:pt x="160" y="160"/>
                    <a:pt x="173" y="149"/>
                  </a:cubicBezTo>
                  <a:cubicBezTo>
                    <a:pt x="186" y="139"/>
                    <a:pt x="200" y="133"/>
                    <a:pt x="222" y="132"/>
                  </a:cubicBezTo>
                  <a:cubicBezTo>
                    <a:pt x="222" y="114"/>
                    <a:pt x="222" y="114"/>
                    <a:pt x="222" y="114"/>
                  </a:cubicBezTo>
                  <a:cubicBezTo>
                    <a:pt x="251" y="114"/>
                    <a:pt x="251" y="114"/>
                    <a:pt x="251" y="114"/>
                  </a:cubicBezTo>
                  <a:cubicBezTo>
                    <a:pt x="251" y="132"/>
                    <a:pt x="251" y="132"/>
                    <a:pt x="251" y="132"/>
                  </a:cubicBezTo>
                  <a:cubicBezTo>
                    <a:pt x="272" y="133"/>
                    <a:pt x="284" y="138"/>
                    <a:pt x="296" y="148"/>
                  </a:cubicBezTo>
                  <a:cubicBezTo>
                    <a:pt x="308" y="158"/>
                    <a:pt x="313" y="172"/>
                    <a:pt x="314" y="190"/>
                  </a:cubicBezTo>
                  <a:cubicBezTo>
                    <a:pt x="267" y="190"/>
                    <a:pt x="267" y="190"/>
                    <a:pt x="267" y="190"/>
                  </a:cubicBezTo>
                  <a:cubicBezTo>
                    <a:pt x="266" y="182"/>
                    <a:pt x="265" y="177"/>
                    <a:pt x="262" y="173"/>
                  </a:cubicBezTo>
                  <a:cubicBezTo>
                    <a:pt x="254" y="164"/>
                    <a:pt x="218" y="164"/>
                    <a:pt x="208" y="171"/>
                  </a:cubicBezTo>
                  <a:cubicBezTo>
                    <a:pt x="201" y="177"/>
                    <a:pt x="200" y="190"/>
                    <a:pt x="208" y="196"/>
                  </a:cubicBezTo>
                  <a:cubicBezTo>
                    <a:pt x="217" y="203"/>
                    <a:pt x="250" y="208"/>
                    <a:pt x="264" y="212"/>
                  </a:cubicBezTo>
                  <a:cubicBezTo>
                    <a:pt x="281" y="218"/>
                    <a:pt x="294" y="224"/>
                    <a:pt x="302" y="231"/>
                  </a:cubicBezTo>
                  <a:cubicBezTo>
                    <a:pt x="313" y="241"/>
                    <a:pt x="318" y="254"/>
                    <a:pt x="318" y="271"/>
                  </a:cubicBezTo>
                  <a:cubicBezTo>
                    <a:pt x="319" y="290"/>
                    <a:pt x="312" y="304"/>
                    <a:pt x="300" y="314"/>
                  </a:cubicBezTo>
                  <a:cubicBezTo>
                    <a:pt x="288" y="325"/>
                    <a:pt x="272" y="332"/>
                    <a:pt x="248" y="333"/>
                  </a:cubicBezTo>
                  <a:cubicBezTo>
                    <a:pt x="248" y="355"/>
                    <a:pt x="248" y="355"/>
                    <a:pt x="248" y="355"/>
                  </a:cubicBezTo>
                  <a:cubicBezTo>
                    <a:pt x="219" y="355"/>
                    <a:pt x="219" y="355"/>
                    <a:pt x="219" y="355"/>
                  </a:cubicBezTo>
                  <a:cubicBezTo>
                    <a:pt x="219" y="333"/>
                    <a:pt x="219" y="333"/>
                    <a:pt x="219" y="333"/>
                  </a:cubicBezTo>
                  <a:cubicBezTo>
                    <a:pt x="196" y="333"/>
                    <a:pt x="183" y="325"/>
                    <a:pt x="171" y="313"/>
                  </a:cubicBezTo>
                  <a:cubicBezTo>
                    <a:pt x="158" y="302"/>
                    <a:pt x="151" y="286"/>
                    <a:pt x="151" y="266"/>
                  </a:cubicBezTo>
                  <a:cubicBezTo>
                    <a:pt x="201" y="266"/>
                    <a:pt x="201" y="266"/>
                    <a:pt x="201" y="266"/>
                  </a:cubicBezTo>
                  <a:cubicBezTo>
                    <a:pt x="202" y="276"/>
                    <a:pt x="204" y="283"/>
                    <a:pt x="207" y="288"/>
                  </a:cubicBezTo>
                  <a:cubicBezTo>
                    <a:pt x="216" y="299"/>
                    <a:pt x="254" y="297"/>
                    <a:pt x="263" y="290"/>
                  </a:cubicBezTo>
                  <a:cubicBezTo>
                    <a:pt x="272" y="284"/>
                    <a:pt x="272" y="271"/>
                    <a:pt x="264" y="264"/>
                  </a:cubicBezTo>
                  <a:cubicBezTo>
                    <a:pt x="245" y="249"/>
                    <a:pt x="198" y="252"/>
                    <a:pt x="170" y="228"/>
                  </a:cubicBezTo>
                  <a:close/>
                  <a:moveTo>
                    <a:pt x="69" y="69"/>
                  </a:moveTo>
                  <a:cubicBezTo>
                    <a:pt x="111" y="26"/>
                    <a:pt x="170" y="0"/>
                    <a:pt x="235" y="0"/>
                  </a:cubicBezTo>
                  <a:cubicBezTo>
                    <a:pt x="300" y="0"/>
                    <a:pt x="359" y="26"/>
                    <a:pt x="401" y="69"/>
                  </a:cubicBezTo>
                  <a:cubicBezTo>
                    <a:pt x="444" y="111"/>
                    <a:pt x="470" y="170"/>
                    <a:pt x="470" y="235"/>
                  </a:cubicBezTo>
                  <a:cubicBezTo>
                    <a:pt x="470" y="300"/>
                    <a:pt x="444" y="359"/>
                    <a:pt x="401" y="401"/>
                  </a:cubicBezTo>
                  <a:cubicBezTo>
                    <a:pt x="359" y="444"/>
                    <a:pt x="300" y="470"/>
                    <a:pt x="235" y="470"/>
                  </a:cubicBezTo>
                  <a:cubicBezTo>
                    <a:pt x="170" y="470"/>
                    <a:pt x="111" y="444"/>
                    <a:pt x="69" y="401"/>
                  </a:cubicBezTo>
                  <a:cubicBezTo>
                    <a:pt x="26" y="359"/>
                    <a:pt x="0" y="300"/>
                    <a:pt x="0" y="235"/>
                  </a:cubicBezTo>
                  <a:cubicBezTo>
                    <a:pt x="0" y="170"/>
                    <a:pt x="26" y="111"/>
                    <a:pt x="69"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9" tIns="34295" rIns="68589" bIns="34295"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95000"/>
                  </a:schemeClr>
                </a:solidFill>
                <a:effectLst/>
                <a:uLnTx/>
                <a:uFillTx/>
                <a:latin typeface="+mn-lt"/>
                <a:ea typeface="+mn-ea"/>
                <a:cs typeface="+mn-cs"/>
              </a:endParaRPr>
            </a:p>
          </p:txBody>
        </p:sp>
      </p:grpSp>
      <p:sp>
        <p:nvSpPr>
          <p:cNvPr id="37" name="文本框 36"/>
          <p:cNvSpPr txBox="1"/>
          <p:nvPr/>
        </p:nvSpPr>
        <p:spPr>
          <a:xfrm>
            <a:off x="410210" y="315278"/>
            <a:ext cx="11782425" cy="3415030"/>
          </a:xfrm>
          <a:prstGeom prst="rect">
            <a:avLst/>
          </a:prstGeom>
          <a:noFill/>
        </p:spPr>
        <p:txBody>
          <a:bodyPr wrap="square" rtlCol="0">
            <a:spAutoFit/>
          </a:bodyPr>
          <a:lstStyle/>
          <a:p>
            <a:pPr marR="0" defTabSz="914400" fontAlgn="auto">
              <a:spcBef>
                <a:spcPts val="0"/>
              </a:spcBef>
              <a:spcAft>
                <a:spcPts val="0"/>
              </a:spcAft>
              <a:buClrTx/>
              <a:buSzTx/>
              <a:buFontTx/>
              <a:buNone/>
              <a:defRPr/>
            </a:pPr>
            <a:endParaRPr kumimoji="0" lang="en-US" altLang="zh-CN" kern="1200" cap="none" spc="0" normalizeH="0" baseline="0" noProof="0" dirty="0">
              <a:latin typeface="+mn-lt"/>
              <a:ea typeface="+mn-ea"/>
              <a:cs typeface="+mn-cs"/>
              <a:sym typeface="+mn-ea"/>
            </a:endParaRPr>
          </a:p>
          <a:p>
            <a:pPr marR="0" defTabSz="914400" fontAlgn="auto">
              <a:spcBef>
                <a:spcPts val="0"/>
              </a:spcBef>
              <a:spcAft>
                <a:spcPts val="0"/>
              </a:spcAft>
              <a:buClrTx/>
              <a:buSzTx/>
              <a:buFontTx/>
              <a:buNone/>
              <a:defRPr/>
            </a:pPr>
            <a:endParaRPr kumimoji="0" lang="en-US" altLang="zh-CN" kern="1200" cap="none" spc="0" normalizeH="0" baseline="0" noProof="0" dirty="0">
              <a:latin typeface="+mn-lt"/>
              <a:ea typeface="+mn-ea"/>
              <a:cs typeface="+mn-cs"/>
              <a:sym typeface="+mn-ea"/>
            </a:endParaRPr>
          </a:p>
          <a:p>
            <a:pPr marR="0" defTabSz="914400" fontAlgn="auto">
              <a:spcBef>
                <a:spcPts val="0"/>
              </a:spcBef>
              <a:spcAft>
                <a:spcPts val="0"/>
              </a:spcAft>
              <a:buClrTx/>
              <a:buSzTx/>
              <a:buFontTx/>
              <a:buNone/>
              <a:defRPr/>
            </a:pPr>
            <a:endParaRPr kumimoji="0" lang="en-US" altLang="zh-CN" kern="1200" cap="none" spc="0" normalizeH="0" baseline="0" noProof="0" dirty="0">
              <a:latin typeface="+mn-lt"/>
              <a:ea typeface="+mn-ea"/>
              <a:cs typeface="+mn-cs"/>
              <a:sym typeface="+mn-ea"/>
            </a:endParaRPr>
          </a:p>
          <a:p>
            <a:pPr marR="0" defTabSz="914400" fontAlgn="auto">
              <a:spcBef>
                <a:spcPts val="0"/>
              </a:spcBef>
              <a:spcAft>
                <a:spcPts val="0"/>
              </a:spcAft>
              <a:buClrTx/>
              <a:buSzTx/>
              <a:buFontTx/>
              <a:buNone/>
              <a:defRPr/>
            </a:pPr>
            <a:endParaRPr kumimoji="0" lang="en-US" altLang="zh-CN" kern="1200" cap="none" spc="0" normalizeH="0" baseline="0" noProof="0" dirty="0">
              <a:latin typeface="+mn-lt"/>
              <a:ea typeface="+mn-ea"/>
              <a:cs typeface="+mn-cs"/>
              <a:sym typeface="+mn-ea"/>
            </a:endParaRPr>
          </a:p>
          <a:p>
            <a:pPr marR="0" defTabSz="914400" fontAlgn="auto">
              <a:spcBef>
                <a:spcPts val="0"/>
              </a:spcBef>
              <a:spcAft>
                <a:spcPts val="0"/>
              </a:spcAft>
              <a:buClrTx/>
              <a:buSzTx/>
              <a:buFontTx/>
              <a:buNone/>
              <a:defRPr/>
            </a:pPr>
            <a:endParaRPr kumimoji="0" lang="en-US" altLang="zh-CN" kern="1200" cap="none" spc="0" normalizeH="0" baseline="0" noProof="0" dirty="0">
              <a:latin typeface="+mn-lt"/>
              <a:ea typeface="+mn-ea"/>
              <a:cs typeface="+mn-cs"/>
              <a:sym typeface="+mn-ea"/>
            </a:endParaRPr>
          </a:p>
          <a:p>
            <a:pPr marR="0" defTabSz="914400" fontAlgn="auto">
              <a:spcBef>
                <a:spcPts val="0"/>
              </a:spcBef>
              <a:spcAft>
                <a:spcPts val="0"/>
              </a:spcAft>
              <a:buClrTx/>
              <a:buSzTx/>
              <a:buFontTx/>
              <a:buNone/>
              <a:defRPr/>
            </a:pPr>
            <a:endParaRPr kumimoji="0" lang="en-US" altLang="zh-CN" kern="1200" cap="none" spc="0" normalizeH="0" baseline="0" noProof="0" dirty="0">
              <a:latin typeface="+mn-lt"/>
              <a:ea typeface="+mn-ea"/>
              <a:cs typeface="+mn-cs"/>
              <a:sym typeface="+mn-ea"/>
            </a:endParaRPr>
          </a:p>
          <a:p>
            <a:pPr marR="0" defTabSz="914400" fontAlgn="auto">
              <a:spcBef>
                <a:spcPts val="0"/>
              </a:spcBef>
              <a:spcAft>
                <a:spcPts val="0"/>
              </a:spcAft>
              <a:buClrTx/>
              <a:buSzTx/>
              <a:buFontTx/>
              <a:buNone/>
              <a:defRPr/>
            </a:pPr>
            <a:endParaRPr kumimoji="0" lang="en-US" altLang="zh-CN" kern="1200" cap="none" spc="0" normalizeH="0" baseline="0" noProof="0" dirty="0">
              <a:latin typeface="+mn-lt"/>
              <a:ea typeface="+mn-ea"/>
              <a:cs typeface="+mn-cs"/>
              <a:sym typeface="+mn-ea"/>
            </a:endParaRPr>
          </a:p>
          <a:p>
            <a:pPr marR="0" defTabSz="914400" fontAlgn="auto">
              <a:spcBef>
                <a:spcPts val="0"/>
              </a:spcBef>
              <a:spcAft>
                <a:spcPts val="0"/>
              </a:spcAft>
              <a:buClrTx/>
              <a:buSzTx/>
              <a:buFontTx/>
              <a:buNone/>
              <a:defRPr/>
            </a:pPr>
            <a:endParaRPr kumimoji="0" lang="en-US" altLang="zh-CN" kern="1200" cap="none" spc="0" normalizeH="0" baseline="0" noProof="0" dirty="0">
              <a:latin typeface="+mn-lt"/>
              <a:ea typeface="+mn-ea"/>
              <a:cs typeface="+mn-cs"/>
              <a:sym typeface="+mn-ea"/>
            </a:endParaRPr>
          </a:p>
          <a:p>
            <a:pPr marR="0" defTabSz="914400" fontAlgn="auto">
              <a:spcBef>
                <a:spcPts val="0"/>
              </a:spcBef>
              <a:spcAft>
                <a:spcPts val="0"/>
              </a:spcAft>
              <a:buClrTx/>
              <a:buSzTx/>
              <a:buFontTx/>
              <a:buNone/>
              <a:defRPr/>
            </a:pPr>
            <a:endParaRPr kumimoji="0" lang="en-US" altLang="zh-CN" kern="1200" cap="none" spc="0" normalizeH="0" baseline="0" noProof="0" dirty="0">
              <a:latin typeface="+mn-lt"/>
              <a:ea typeface="+mn-ea"/>
              <a:cs typeface="+mn-cs"/>
              <a:sym typeface="+mn-ea"/>
            </a:endParaRPr>
          </a:p>
          <a:p>
            <a:pPr marR="0" defTabSz="914400" fontAlgn="auto">
              <a:spcBef>
                <a:spcPts val="0"/>
              </a:spcBef>
              <a:spcAft>
                <a:spcPts val="0"/>
              </a:spcAft>
              <a:buClrTx/>
              <a:buSzTx/>
              <a:buFontTx/>
              <a:buNone/>
              <a:defRPr/>
            </a:pPr>
            <a:endParaRPr kumimoji="0" lang="en-US" altLang="zh-CN" kern="1200" cap="none" spc="0" normalizeH="0" baseline="0" noProof="0" dirty="0">
              <a:latin typeface="+mn-lt"/>
              <a:ea typeface="+mn-ea"/>
              <a:cs typeface="+mn-cs"/>
              <a:sym typeface="+mn-ea"/>
            </a:endParaRPr>
          </a:p>
          <a:p>
            <a:pPr marR="0" defTabSz="914400" fontAlgn="auto">
              <a:spcBef>
                <a:spcPts val="0"/>
              </a:spcBef>
              <a:spcAft>
                <a:spcPts val="0"/>
              </a:spcAft>
              <a:buClrTx/>
              <a:buSzTx/>
              <a:buFontTx/>
              <a:buNone/>
              <a:defRPr/>
            </a:pPr>
            <a:endParaRPr kumimoji="0" lang="en-US" altLang="zh-CN" kern="1200" cap="none" spc="0" normalizeH="0" baseline="0" noProof="0" dirty="0">
              <a:latin typeface="+mn-lt"/>
              <a:ea typeface="+mn-ea"/>
              <a:cs typeface="+mn-cs"/>
              <a:sym typeface="+mn-ea"/>
            </a:endParaRPr>
          </a:p>
          <a:p>
            <a:pPr marR="0" defTabSz="914400" fontAlgn="auto">
              <a:spcBef>
                <a:spcPts val="0"/>
              </a:spcBef>
              <a:spcAft>
                <a:spcPts val="0"/>
              </a:spcAft>
              <a:buClrTx/>
              <a:buSzTx/>
              <a:buFontTx/>
              <a:buNone/>
              <a:defRPr/>
            </a:pPr>
            <a:endParaRPr kumimoji="0" lang="en-US" altLang="zh-CN" b="1" kern="1200" cap="none" spc="0" normalizeH="0" baseline="0" noProof="0" dirty="0">
              <a:latin typeface="+mn-lt"/>
              <a:ea typeface="+mn-ea"/>
              <a:cs typeface="+mn-cs"/>
              <a:sym typeface="+mn-ea"/>
            </a:endParaRPr>
          </a:p>
        </p:txBody>
      </p:sp>
      <p:sp>
        <p:nvSpPr>
          <p:cNvPr id="2" name="文本框 1"/>
          <p:cNvSpPr txBox="1"/>
          <p:nvPr/>
        </p:nvSpPr>
        <p:spPr>
          <a:xfrm>
            <a:off x="610235" y="315595"/>
            <a:ext cx="5883910" cy="583565"/>
          </a:xfrm>
          <a:prstGeom prst="rect">
            <a:avLst/>
          </a:prstGeom>
          <a:noFill/>
        </p:spPr>
        <p:txBody>
          <a:bodyPr wrap="square" rtlCol="0">
            <a:spAutoFit/>
          </a:bodyPr>
          <a:p>
            <a:r>
              <a:rPr lang="en-US" altLang="zh-CN" sz="3200">
                <a:sym typeface="+mn-ea"/>
              </a:rPr>
              <a:t>The data format of </a:t>
            </a:r>
            <a:r>
              <a:rPr lang="en-US" altLang="zh-CN" sz="3200" dirty="0">
                <a:sym typeface="+mn-ea"/>
              </a:rPr>
              <a:t>Indexed</a:t>
            </a:r>
            <a:r>
              <a:rPr lang="en-US" altLang="zh-CN" sz="3200">
                <a:sym typeface="+mn-ea"/>
              </a:rPr>
              <a:t> Image</a:t>
            </a:r>
            <a:endParaRPr lang="en-US" altLang="zh-CN"/>
          </a:p>
        </p:txBody>
      </p:sp>
      <p:sp>
        <p:nvSpPr>
          <p:cNvPr id="3" name="文本框 2"/>
          <p:cNvSpPr txBox="1"/>
          <p:nvPr/>
        </p:nvSpPr>
        <p:spPr>
          <a:xfrm>
            <a:off x="635" y="1066800"/>
            <a:ext cx="12192000" cy="460375"/>
          </a:xfrm>
          <a:prstGeom prst="rect">
            <a:avLst/>
          </a:prstGeom>
          <a:noFill/>
        </p:spPr>
        <p:txBody>
          <a:bodyPr wrap="square" rtlCol="0">
            <a:spAutoFit/>
          </a:bodyPr>
          <a:p>
            <a:pPr algn="just"/>
            <a:r>
              <a:rPr lang="en-US" altLang="zh-CN" sz="2400"/>
              <a:t>   </a:t>
            </a:r>
            <a:endParaRPr lang="zh-CN" altLang="en-US" sz="2400">
              <a:sym typeface="+mn-ea"/>
            </a:endParaRPr>
          </a:p>
        </p:txBody>
      </p:sp>
      <p:graphicFrame>
        <p:nvGraphicFramePr>
          <p:cNvPr id="6" name="表格 5"/>
          <p:cNvGraphicFramePr/>
          <p:nvPr/>
        </p:nvGraphicFramePr>
        <p:xfrm>
          <a:off x="1850390" y="1527175"/>
          <a:ext cx="8492490" cy="4295140"/>
        </p:xfrm>
        <a:graphic>
          <a:graphicData uri="http://schemas.openxmlformats.org/drawingml/2006/table">
            <a:tbl>
              <a:tblPr>
                <a:tableStyleId>{616DA210-FB5B-4158-B5E0-FEB733F419BA}</a:tableStyleId>
              </a:tblPr>
              <a:tblGrid>
                <a:gridCol w="4117340"/>
                <a:gridCol w="4375150"/>
              </a:tblGrid>
              <a:tr h="1460500">
                <a:tc>
                  <a:txBody>
                    <a:bodyPr/>
                    <a:p>
                      <a:pPr algn="just" fontAlgn="base">
                        <a:buNone/>
                      </a:pPr>
                      <a:r>
                        <a:rPr lang="en-US" altLang="zh-CN" sz="2400"/>
                        <a:t>double precision class:Double</a:t>
                      </a:r>
                      <a:endParaRPr lang="en-US" altLang="zh-CN" sz="2400"/>
                    </a:p>
                    <a:p>
                      <a:pPr algn="just" fontAlgn="base">
                        <a:buNone/>
                      </a:pPr>
                      <a:r>
                        <a:rPr lang="en-US" altLang="zh-CN" sz="2400"/>
                        <a:t>（each pixel takes 8 bytes）</a:t>
                      </a:r>
                      <a:endParaRPr lang="en-US" altLang="zh-CN" sz="2400"/>
                    </a:p>
                  </a:txBody>
                  <a:tcPr/>
                </a:tc>
                <a:tc>
                  <a:txBody>
                    <a:bodyPr/>
                    <a:p>
                      <a:pPr algn="ctr" fontAlgn="base">
                        <a:buNone/>
                      </a:pPr>
                      <a:r>
                        <a:rPr lang="en-US" altLang="zh-CN" sz="2400"/>
                        <a:t>The integer class: Uint 8</a:t>
                      </a:r>
                      <a:endParaRPr lang="en-US" altLang="zh-CN" sz="2400"/>
                    </a:p>
                    <a:p>
                      <a:pPr algn="ctr" fontAlgn="base">
                        <a:buNone/>
                      </a:pPr>
                      <a:r>
                        <a:rPr lang="en-US" altLang="zh-CN" sz="2400"/>
                        <a:t>(each pixel takes 1 bytes)</a:t>
                      </a:r>
                      <a:endParaRPr lang="en-US" altLang="zh-CN" sz="2400"/>
                    </a:p>
                  </a:txBody>
                  <a:tcPr/>
                </a:tc>
              </a:tr>
              <a:tr h="2834640">
                <a:tc>
                  <a:txBody>
                    <a:bodyPr/>
                    <a:p>
                      <a:pPr algn="ctr">
                        <a:buNone/>
                      </a:pPr>
                      <a:r>
                        <a:rPr lang="en-US" altLang="zh-CN"/>
                        <a:t>The array size: m×n</a:t>
                      </a:r>
                      <a:endParaRPr lang="en-US" altLang="zh-CN"/>
                    </a:p>
                    <a:p>
                      <a:pPr algn="ctr">
                        <a:buNone/>
                      </a:pPr>
                      <a:endParaRPr lang="en-US" altLang="zh-CN"/>
                    </a:p>
                    <a:p>
                      <a:pPr algn="ctr">
                        <a:buNone/>
                      </a:pPr>
                      <a:r>
                        <a:rPr lang="en-US" altLang="zh-CN"/>
                        <a:t>image element value:[1,p]</a:t>
                      </a:r>
                      <a:endParaRPr lang="en-US" altLang="zh-CN"/>
                    </a:p>
                    <a:p>
                      <a:pPr algn="ctr">
                        <a:buNone/>
                      </a:pPr>
                      <a:endParaRPr lang="en-US" altLang="zh-CN"/>
                    </a:p>
                    <a:p>
                      <a:pPr algn="ctr">
                        <a:buNone/>
                      </a:pPr>
                      <a:r>
                        <a:rPr lang="en-US" altLang="zh-CN"/>
                        <a:t>palette matrix: p</a:t>
                      </a:r>
                      <a:r>
                        <a:rPr lang="en-US" altLang="zh-CN" sz="1800">
                          <a:sym typeface="+mn-ea"/>
                        </a:rPr>
                        <a:t>×3</a:t>
                      </a:r>
                      <a:endParaRPr lang="en-US" altLang="zh-CN"/>
                    </a:p>
                  </a:txBody>
                  <a:tcPr/>
                </a:tc>
                <a:tc>
                  <a:txBody>
                    <a:bodyPr/>
                    <a:p>
                      <a:pPr algn="ctr">
                        <a:buNone/>
                      </a:pPr>
                      <a:r>
                        <a:rPr lang="en-US" altLang="zh-CN" sz="1800">
                          <a:sym typeface="+mn-ea"/>
                        </a:rPr>
                        <a:t>The array size: m×n</a:t>
                      </a:r>
                      <a:endParaRPr lang="en-US" altLang="zh-CN" sz="1800"/>
                    </a:p>
                    <a:p>
                      <a:pPr algn="ctr">
                        <a:buNone/>
                      </a:pPr>
                      <a:endParaRPr lang="en-US" altLang="zh-CN" sz="1800"/>
                    </a:p>
                    <a:p>
                      <a:pPr algn="ctr">
                        <a:buNone/>
                      </a:pPr>
                      <a:r>
                        <a:rPr lang="en-US" altLang="zh-CN" sz="1800">
                          <a:sym typeface="+mn-ea"/>
                        </a:rPr>
                        <a:t>image element value:[1,p-1]</a:t>
                      </a:r>
                      <a:endParaRPr lang="en-US" altLang="zh-CN" sz="1800"/>
                    </a:p>
                    <a:p>
                      <a:pPr algn="ctr">
                        <a:buNone/>
                      </a:pPr>
                      <a:endParaRPr lang="en-US" altLang="zh-CN" sz="1800"/>
                    </a:p>
                    <a:p>
                      <a:pPr algn="ctr">
                        <a:buNone/>
                      </a:pPr>
                      <a:r>
                        <a:rPr lang="en-US" altLang="zh-CN" sz="1800">
                          <a:sym typeface="+mn-ea"/>
                        </a:rPr>
                        <a:t>palette matrix: p</a:t>
                      </a:r>
                      <a:r>
                        <a:rPr lang="en-US" altLang="zh-CN" sz="1800">
                          <a:sym typeface="+mn-ea"/>
                        </a:rPr>
                        <a:t>×3</a:t>
                      </a:r>
                      <a:endParaRPr lang="en-US" altLang="zh-CN" sz="1800"/>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p:sp>
        <p:nvSpPr>
          <p:cNvPr id="4" name="Freeform 5"/>
          <p:cNvSpPr/>
          <p:nvPr/>
        </p:nvSpPr>
        <p:spPr bwMode="auto">
          <a:xfrm flipH="1">
            <a:off x="0" y="-12700"/>
            <a:ext cx="409575" cy="831850"/>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bg1">
                  <a:lumMod val="95000"/>
                </a:schemeClr>
              </a:solidFill>
              <a:effectLst/>
              <a:uLnTx/>
              <a:uFillTx/>
              <a:latin typeface="Calibri" panose="020F0502020204030204" pitchFamily="34" charset="0"/>
              <a:ea typeface="宋体" panose="02010600030101010101" pitchFamily="2" charset="-122"/>
              <a:cs typeface="+mn-cs"/>
            </a:endParaRPr>
          </a:p>
        </p:txBody>
      </p:sp>
      <p:sp>
        <p:nvSpPr>
          <p:cNvPr id="8" name="Freeform 28"/>
          <p:cNvSpPr>
            <a:spLocks noEditPoints="1"/>
          </p:cNvSpPr>
          <p:nvPr/>
        </p:nvSpPr>
        <p:spPr bwMode="auto">
          <a:xfrm>
            <a:off x="5722938" y="2606675"/>
            <a:ext cx="722313" cy="688975"/>
          </a:xfrm>
          <a:custGeom>
            <a:avLst/>
            <a:gdLst>
              <a:gd name="T0" fmla="*/ 188 w 490"/>
              <a:gd name="T1" fmla="*/ 199 h 467"/>
              <a:gd name="T2" fmla="*/ 162 w 490"/>
              <a:gd name="T3" fmla="*/ 123 h 467"/>
              <a:gd name="T4" fmla="*/ 162 w 490"/>
              <a:gd name="T5" fmla="*/ 117 h 467"/>
              <a:gd name="T6" fmla="*/ 329 w 490"/>
              <a:gd name="T7" fmla="*/ 117 h 467"/>
              <a:gd name="T8" fmla="*/ 329 w 490"/>
              <a:gd name="T9" fmla="*/ 123 h 467"/>
              <a:gd name="T10" fmla="*/ 303 w 490"/>
              <a:gd name="T11" fmla="*/ 199 h 467"/>
              <a:gd name="T12" fmla="*/ 391 w 490"/>
              <a:gd name="T13" fmla="*/ 244 h 467"/>
              <a:gd name="T14" fmla="*/ 445 w 490"/>
              <a:gd name="T15" fmla="*/ 172 h 467"/>
              <a:gd name="T16" fmla="*/ 445 w 490"/>
              <a:gd name="T17" fmla="*/ 172 h 467"/>
              <a:gd name="T18" fmla="*/ 407 w 490"/>
              <a:gd name="T19" fmla="*/ 94 h 467"/>
              <a:gd name="T20" fmla="*/ 375 w 490"/>
              <a:gd name="T21" fmla="*/ 93 h 467"/>
              <a:gd name="T22" fmla="*/ 337 w 490"/>
              <a:gd name="T23" fmla="*/ 172 h 467"/>
              <a:gd name="T24" fmla="*/ 337 w 490"/>
              <a:gd name="T25" fmla="*/ 172 h 467"/>
              <a:gd name="T26" fmla="*/ 391 w 490"/>
              <a:gd name="T27" fmla="*/ 244 h 467"/>
              <a:gd name="T28" fmla="*/ 344 w 490"/>
              <a:gd name="T29" fmla="*/ 173 h 467"/>
              <a:gd name="T30" fmla="*/ 349 w 490"/>
              <a:gd name="T31" fmla="*/ 148 h 467"/>
              <a:gd name="T32" fmla="*/ 430 w 490"/>
              <a:gd name="T33" fmla="*/ 134 h 467"/>
              <a:gd name="T34" fmla="*/ 434 w 490"/>
              <a:gd name="T35" fmla="*/ 160 h 467"/>
              <a:gd name="T36" fmla="*/ 422 w 490"/>
              <a:gd name="T37" fmla="*/ 217 h 467"/>
              <a:gd name="T38" fmla="*/ 360 w 490"/>
              <a:gd name="T39" fmla="*/ 217 h 467"/>
              <a:gd name="T40" fmla="*/ 137 w 490"/>
              <a:gd name="T41" fmla="*/ 221 h 467"/>
              <a:gd name="T42" fmla="*/ 154 w 490"/>
              <a:gd name="T43" fmla="*/ 172 h 467"/>
              <a:gd name="T44" fmla="*/ 154 w 490"/>
              <a:gd name="T45" fmla="*/ 168 h 467"/>
              <a:gd name="T46" fmla="*/ 99 w 490"/>
              <a:gd name="T47" fmla="*/ 92 h 467"/>
              <a:gd name="T48" fmla="*/ 46 w 490"/>
              <a:gd name="T49" fmla="*/ 168 h 467"/>
              <a:gd name="T50" fmla="*/ 46 w 490"/>
              <a:gd name="T51" fmla="*/ 172 h 467"/>
              <a:gd name="T52" fmla="*/ 62 w 490"/>
              <a:gd name="T53" fmla="*/ 221 h 467"/>
              <a:gd name="T54" fmla="*/ 68 w 490"/>
              <a:gd name="T55" fmla="*/ 217 h 467"/>
              <a:gd name="T56" fmla="*/ 56 w 490"/>
              <a:gd name="T57" fmla="*/ 160 h 467"/>
              <a:gd name="T58" fmla="*/ 61 w 490"/>
              <a:gd name="T59" fmla="*/ 134 h 467"/>
              <a:gd name="T60" fmla="*/ 142 w 490"/>
              <a:gd name="T61" fmla="*/ 148 h 467"/>
              <a:gd name="T62" fmla="*/ 146 w 490"/>
              <a:gd name="T63" fmla="*/ 173 h 467"/>
              <a:gd name="T64" fmla="*/ 100 w 490"/>
              <a:gd name="T65" fmla="*/ 237 h 467"/>
              <a:gd name="T66" fmla="*/ 262 w 490"/>
              <a:gd name="T67" fmla="*/ 291 h 467"/>
              <a:gd name="T68" fmla="*/ 252 w 490"/>
              <a:gd name="T69" fmla="*/ 313 h 467"/>
              <a:gd name="T70" fmla="*/ 314 w 490"/>
              <a:gd name="T71" fmla="*/ 264 h 467"/>
              <a:gd name="T72" fmla="*/ 402 w 490"/>
              <a:gd name="T73" fmla="*/ 437 h 467"/>
              <a:gd name="T74" fmla="*/ 119 w 490"/>
              <a:gd name="T75" fmla="*/ 467 h 467"/>
              <a:gd name="T76" fmla="*/ 88 w 490"/>
              <a:gd name="T77" fmla="*/ 334 h 467"/>
              <a:gd name="T78" fmla="*/ 231 w 490"/>
              <a:gd name="T79" fmla="*/ 413 h 467"/>
              <a:gd name="T80" fmla="*/ 238 w 490"/>
              <a:gd name="T81" fmla="*/ 308 h 467"/>
              <a:gd name="T82" fmla="*/ 229 w 490"/>
              <a:gd name="T83" fmla="*/ 288 h 467"/>
              <a:gd name="T84" fmla="*/ 259 w 490"/>
              <a:gd name="T85" fmla="*/ 286 h 467"/>
              <a:gd name="T86" fmla="*/ 262 w 490"/>
              <a:gd name="T87" fmla="*/ 291 h 467"/>
              <a:gd name="T88" fmla="*/ 490 w 490"/>
              <a:gd name="T89" fmla="*/ 305 h 467"/>
              <a:gd name="T90" fmla="*/ 412 w 490"/>
              <a:gd name="T91" fmla="*/ 312 h 467"/>
              <a:gd name="T92" fmla="*/ 416 w 490"/>
              <a:gd name="T93" fmla="*/ 388 h 467"/>
              <a:gd name="T94" fmla="*/ 490 w 490"/>
              <a:gd name="T95" fmla="*/ 371 h 467"/>
              <a:gd name="T96" fmla="*/ 16 w 490"/>
              <a:gd name="T97" fmla="*/ 388 h 467"/>
              <a:gd name="T98" fmla="*/ 74 w 490"/>
              <a:gd name="T99" fmla="*/ 334 h 467"/>
              <a:gd name="T100" fmla="*/ 139 w 490"/>
              <a:gd name="T101" fmla="*/ 260 h 467"/>
              <a:gd name="T102" fmla="*/ 0 w 490"/>
              <a:gd name="T103" fmla="*/ 371 h 467"/>
              <a:gd name="T104" fmla="*/ 245 w 490"/>
              <a:gd name="T105" fmla="*/ 223 h 467"/>
              <a:gd name="T106" fmla="*/ 317 w 490"/>
              <a:gd name="T107" fmla="*/ 124 h 467"/>
              <a:gd name="T108" fmla="*/ 310 w 490"/>
              <a:gd name="T109" fmla="*/ 85 h 467"/>
              <a:gd name="T110" fmla="*/ 274 w 490"/>
              <a:gd name="T111" fmla="*/ 61 h 467"/>
              <a:gd name="T112" fmla="*/ 216 w 490"/>
              <a:gd name="T113" fmla="*/ 61 h 467"/>
              <a:gd name="T114" fmla="*/ 185 w 490"/>
              <a:gd name="T115" fmla="*/ 64 h 467"/>
              <a:gd name="T116" fmla="*/ 178 w 490"/>
              <a:gd name="T117" fmla="*/ 105 h 467"/>
              <a:gd name="T118" fmla="*/ 197 w 490"/>
              <a:gd name="T119" fmla="*/ 192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90" h="467">
                <a:moveTo>
                  <a:pt x="245" y="235"/>
                </a:moveTo>
                <a:cubicBezTo>
                  <a:pt x="224" y="235"/>
                  <a:pt x="203" y="220"/>
                  <a:pt x="188" y="199"/>
                </a:cubicBezTo>
                <a:cubicBezTo>
                  <a:pt x="172" y="178"/>
                  <a:pt x="162" y="150"/>
                  <a:pt x="162" y="123"/>
                </a:cubicBezTo>
                <a:cubicBezTo>
                  <a:pt x="162" y="123"/>
                  <a:pt x="162" y="123"/>
                  <a:pt x="162" y="123"/>
                </a:cubicBezTo>
                <a:cubicBezTo>
                  <a:pt x="162" y="122"/>
                  <a:pt x="162" y="122"/>
                  <a:pt x="162" y="122"/>
                </a:cubicBezTo>
                <a:cubicBezTo>
                  <a:pt x="162" y="121"/>
                  <a:pt x="162" y="119"/>
                  <a:pt x="162" y="117"/>
                </a:cubicBezTo>
                <a:cubicBezTo>
                  <a:pt x="162" y="52"/>
                  <a:pt x="151" y="0"/>
                  <a:pt x="245" y="0"/>
                </a:cubicBezTo>
                <a:cubicBezTo>
                  <a:pt x="340" y="0"/>
                  <a:pt x="329" y="52"/>
                  <a:pt x="329" y="117"/>
                </a:cubicBezTo>
                <a:cubicBezTo>
                  <a:pt x="329" y="119"/>
                  <a:pt x="329" y="121"/>
                  <a:pt x="329" y="122"/>
                </a:cubicBezTo>
                <a:cubicBezTo>
                  <a:pt x="329" y="123"/>
                  <a:pt x="329" y="123"/>
                  <a:pt x="329" y="123"/>
                </a:cubicBezTo>
                <a:cubicBezTo>
                  <a:pt x="329" y="123"/>
                  <a:pt x="329" y="123"/>
                  <a:pt x="329" y="123"/>
                </a:cubicBezTo>
                <a:cubicBezTo>
                  <a:pt x="329" y="150"/>
                  <a:pt x="318" y="178"/>
                  <a:pt x="303" y="199"/>
                </a:cubicBezTo>
                <a:cubicBezTo>
                  <a:pt x="287" y="220"/>
                  <a:pt x="266" y="235"/>
                  <a:pt x="245" y="235"/>
                </a:cubicBezTo>
                <a:close/>
                <a:moveTo>
                  <a:pt x="391" y="244"/>
                </a:moveTo>
                <a:cubicBezTo>
                  <a:pt x="404" y="244"/>
                  <a:pt x="418" y="235"/>
                  <a:pt x="428" y="221"/>
                </a:cubicBezTo>
                <a:cubicBezTo>
                  <a:pt x="438" y="208"/>
                  <a:pt x="445" y="190"/>
                  <a:pt x="445" y="172"/>
                </a:cubicBezTo>
                <a:cubicBezTo>
                  <a:pt x="445" y="172"/>
                  <a:pt x="445" y="172"/>
                  <a:pt x="445" y="172"/>
                </a:cubicBezTo>
                <a:cubicBezTo>
                  <a:pt x="445" y="172"/>
                  <a:pt x="445" y="172"/>
                  <a:pt x="445" y="172"/>
                </a:cubicBezTo>
                <a:cubicBezTo>
                  <a:pt x="445" y="170"/>
                  <a:pt x="445" y="169"/>
                  <a:pt x="445" y="168"/>
                </a:cubicBezTo>
                <a:cubicBezTo>
                  <a:pt x="445" y="131"/>
                  <a:pt x="451" y="99"/>
                  <a:pt x="407" y="94"/>
                </a:cubicBezTo>
                <a:cubicBezTo>
                  <a:pt x="402" y="93"/>
                  <a:pt x="397" y="92"/>
                  <a:pt x="391" y="92"/>
                </a:cubicBezTo>
                <a:cubicBezTo>
                  <a:pt x="385" y="92"/>
                  <a:pt x="380" y="93"/>
                  <a:pt x="375" y="93"/>
                </a:cubicBezTo>
                <a:cubicBezTo>
                  <a:pt x="331" y="99"/>
                  <a:pt x="337" y="130"/>
                  <a:pt x="337" y="168"/>
                </a:cubicBezTo>
                <a:cubicBezTo>
                  <a:pt x="337" y="169"/>
                  <a:pt x="337" y="170"/>
                  <a:pt x="337" y="172"/>
                </a:cubicBezTo>
                <a:cubicBezTo>
                  <a:pt x="337" y="172"/>
                  <a:pt x="337" y="172"/>
                  <a:pt x="337" y="172"/>
                </a:cubicBezTo>
                <a:cubicBezTo>
                  <a:pt x="337" y="172"/>
                  <a:pt x="337" y="172"/>
                  <a:pt x="337" y="172"/>
                </a:cubicBezTo>
                <a:cubicBezTo>
                  <a:pt x="337" y="190"/>
                  <a:pt x="344" y="208"/>
                  <a:pt x="354" y="221"/>
                </a:cubicBezTo>
                <a:cubicBezTo>
                  <a:pt x="364" y="235"/>
                  <a:pt x="377" y="244"/>
                  <a:pt x="391" y="244"/>
                </a:cubicBezTo>
                <a:close/>
                <a:moveTo>
                  <a:pt x="360" y="217"/>
                </a:moveTo>
                <a:cubicBezTo>
                  <a:pt x="351" y="204"/>
                  <a:pt x="345" y="188"/>
                  <a:pt x="344" y="173"/>
                </a:cubicBezTo>
                <a:cubicBezTo>
                  <a:pt x="348" y="160"/>
                  <a:pt x="348" y="160"/>
                  <a:pt x="348" y="160"/>
                </a:cubicBezTo>
                <a:cubicBezTo>
                  <a:pt x="349" y="156"/>
                  <a:pt x="349" y="152"/>
                  <a:pt x="349" y="148"/>
                </a:cubicBezTo>
                <a:cubicBezTo>
                  <a:pt x="349" y="142"/>
                  <a:pt x="349" y="138"/>
                  <a:pt x="352" y="134"/>
                </a:cubicBezTo>
                <a:cubicBezTo>
                  <a:pt x="354" y="127"/>
                  <a:pt x="429" y="127"/>
                  <a:pt x="430" y="134"/>
                </a:cubicBezTo>
                <a:cubicBezTo>
                  <a:pt x="433" y="138"/>
                  <a:pt x="433" y="142"/>
                  <a:pt x="433" y="148"/>
                </a:cubicBezTo>
                <a:cubicBezTo>
                  <a:pt x="433" y="152"/>
                  <a:pt x="433" y="156"/>
                  <a:pt x="434" y="160"/>
                </a:cubicBezTo>
                <a:cubicBezTo>
                  <a:pt x="437" y="173"/>
                  <a:pt x="437" y="173"/>
                  <a:pt x="437" y="173"/>
                </a:cubicBezTo>
                <a:cubicBezTo>
                  <a:pt x="437" y="188"/>
                  <a:pt x="431" y="204"/>
                  <a:pt x="422" y="217"/>
                </a:cubicBezTo>
                <a:cubicBezTo>
                  <a:pt x="413" y="229"/>
                  <a:pt x="402" y="237"/>
                  <a:pt x="391" y="237"/>
                </a:cubicBezTo>
                <a:cubicBezTo>
                  <a:pt x="380" y="237"/>
                  <a:pt x="368" y="229"/>
                  <a:pt x="360" y="217"/>
                </a:cubicBezTo>
                <a:close/>
                <a:moveTo>
                  <a:pt x="100" y="244"/>
                </a:moveTo>
                <a:cubicBezTo>
                  <a:pt x="113" y="244"/>
                  <a:pt x="127" y="235"/>
                  <a:pt x="137" y="221"/>
                </a:cubicBezTo>
                <a:cubicBezTo>
                  <a:pt x="147" y="208"/>
                  <a:pt x="154" y="190"/>
                  <a:pt x="154" y="172"/>
                </a:cubicBezTo>
                <a:cubicBezTo>
                  <a:pt x="154" y="172"/>
                  <a:pt x="154" y="172"/>
                  <a:pt x="154" y="172"/>
                </a:cubicBezTo>
                <a:cubicBezTo>
                  <a:pt x="154" y="172"/>
                  <a:pt x="154" y="172"/>
                  <a:pt x="154" y="172"/>
                </a:cubicBezTo>
                <a:cubicBezTo>
                  <a:pt x="154" y="170"/>
                  <a:pt x="154" y="169"/>
                  <a:pt x="154" y="168"/>
                </a:cubicBezTo>
                <a:cubicBezTo>
                  <a:pt x="154" y="130"/>
                  <a:pt x="160" y="99"/>
                  <a:pt x="114" y="93"/>
                </a:cubicBezTo>
                <a:cubicBezTo>
                  <a:pt x="110" y="92"/>
                  <a:pt x="105" y="92"/>
                  <a:pt x="99" y="92"/>
                </a:cubicBezTo>
                <a:cubicBezTo>
                  <a:pt x="93" y="92"/>
                  <a:pt x="87" y="93"/>
                  <a:pt x="82" y="94"/>
                </a:cubicBezTo>
                <a:cubicBezTo>
                  <a:pt x="40" y="100"/>
                  <a:pt x="46" y="131"/>
                  <a:pt x="46" y="168"/>
                </a:cubicBezTo>
                <a:cubicBezTo>
                  <a:pt x="46" y="169"/>
                  <a:pt x="46" y="170"/>
                  <a:pt x="46" y="172"/>
                </a:cubicBezTo>
                <a:cubicBezTo>
                  <a:pt x="46" y="172"/>
                  <a:pt x="46" y="172"/>
                  <a:pt x="46" y="172"/>
                </a:cubicBezTo>
                <a:cubicBezTo>
                  <a:pt x="46" y="172"/>
                  <a:pt x="46" y="172"/>
                  <a:pt x="46" y="172"/>
                </a:cubicBezTo>
                <a:cubicBezTo>
                  <a:pt x="46" y="190"/>
                  <a:pt x="52" y="208"/>
                  <a:pt x="62" y="221"/>
                </a:cubicBezTo>
                <a:cubicBezTo>
                  <a:pt x="72" y="235"/>
                  <a:pt x="86" y="244"/>
                  <a:pt x="100" y="244"/>
                </a:cubicBezTo>
                <a:close/>
                <a:moveTo>
                  <a:pt x="68" y="217"/>
                </a:moveTo>
                <a:cubicBezTo>
                  <a:pt x="59" y="204"/>
                  <a:pt x="53" y="188"/>
                  <a:pt x="53" y="173"/>
                </a:cubicBezTo>
                <a:cubicBezTo>
                  <a:pt x="56" y="160"/>
                  <a:pt x="56" y="160"/>
                  <a:pt x="56" y="160"/>
                </a:cubicBezTo>
                <a:cubicBezTo>
                  <a:pt x="57" y="156"/>
                  <a:pt x="57" y="152"/>
                  <a:pt x="58" y="148"/>
                </a:cubicBezTo>
                <a:cubicBezTo>
                  <a:pt x="58" y="142"/>
                  <a:pt x="58" y="138"/>
                  <a:pt x="61" y="134"/>
                </a:cubicBezTo>
                <a:cubicBezTo>
                  <a:pt x="63" y="127"/>
                  <a:pt x="138" y="127"/>
                  <a:pt x="139" y="134"/>
                </a:cubicBezTo>
                <a:cubicBezTo>
                  <a:pt x="141" y="138"/>
                  <a:pt x="142" y="142"/>
                  <a:pt x="142" y="148"/>
                </a:cubicBezTo>
                <a:cubicBezTo>
                  <a:pt x="142" y="152"/>
                  <a:pt x="142" y="156"/>
                  <a:pt x="143" y="160"/>
                </a:cubicBezTo>
                <a:cubicBezTo>
                  <a:pt x="146" y="173"/>
                  <a:pt x="146" y="173"/>
                  <a:pt x="146" y="173"/>
                </a:cubicBezTo>
                <a:cubicBezTo>
                  <a:pt x="146" y="188"/>
                  <a:pt x="140" y="204"/>
                  <a:pt x="131" y="217"/>
                </a:cubicBezTo>
                <a:cubicBezTo>
                  <a:pt x="122" y="229"/>
                  <a:pt x="111" y="237"/>
                  <a:pt x="100" y="237"/>
                </a:cubicBezTo>
                <a:cubicBezTo>
                  <a:pt x="89" y="237"/>
                  <a:pt x="77" y="229"/>
                  <a:pt x="68" y="217"/>
                </a:cubicBezTo>
                <a:close/>
                <a:moveTo>
                  <a:pt x="262" y="291"/>
                </a:moveTo>
                <a:cubicBezTo>
                  <a:pt x="253" y="308"/>
                  <a:pt x="253" y="308"/>
                  <a:pt x="253" y="308"/>
                </a:cubicBezTo>
                <a:cubicBezTo>
                  <a:pt x="252" y="310"/>
                  <a:pt x="251" y="311"/>
                  <a:pt x="252" y="313"/>
                </a:cubicBezTo>
                <a:cubicBezTo>
                  <a:pt x="260" y="412"/>
                  <a:pt x="260" y="412"/>
                  <a:pt x="260" y="412"/>
                </a:cubicBezTo>
                <a:cubicBezTo>
                  <a:pt x="285" y="360"/>
                  <a:pt x="299" y="326"/>
                  <a:pt x="314" y="264"/>
                </a:cubicBezTo>
                <a:cubicBezTo>
                  <a:pt x="364" y="275"/>
                  <a:pt x="402" y="298"/>
                  <a:pt x="402" y="334"/>
                </a:cubicBezTo>
                <a:cubicBezTo>
                  <a:pt x="402" y="437"/>
                  <a:pt x="402" y="437"/>
                  <a:pt x="402" y="437"/>
                </a:cubicBezTo>
                <a:cubicBezTo>
                  <a:pt x="402" y="454"/>
                  <a:pt x="388" y="467"/>
                  <a:pt x="371" y="467"/>
                </a:cubicBezTo>
                <a:cubicBezTo>
                  <a:pt x="287" y="467"/>
                  <a:pt x="203" y="467"/>
                  <a:pt x="119" y="467"/>
                </a:cubicBezTo>
                <a:cubicBezTo>
                  <a:pt x="102" y="467"/>
                  <a:pt x="88" y="454"/>
                  <a:pt x="88" y="437"/>
                </a:cubicBezTo>
                <a:cubicBezTo>
                  <a:pt x="88" y="402"/>
                  <a:pt x="88" y="368"/>
                  <a:pt x="88" y="334"/>
                </a:cubicBezTo>
                <a:cubicBezTo>
                  <a:pt x="88" y="298"/>
                  <a:pt x="126" y="275"/>
                  <a:pt x="176" y="264"/>
                </a:cubicBezTo>
                <a:cubicBezTo>
                  <a:pt x="191" y="327"/>
                  <a:pt x="206" y="360"/>
                  <a:pt x="231" y="413"/>
                </a:cubicBezTo>
                <a:cubicBezTo>
                  <a:pt x="239" y="313"/>
                  <a:pt x="239" y="313"/>
                  <a:pt x="239" y="313"/>
                </a:cubicBezTo>
                <a:cubicBezTo>
                  <a:pt x="239" y="311"/>
                  <a:pt x="239" y="310"/>
                  <a:pt x="238" y="308"/>
                </a:cubicBezTo>
                <a:cubicBezTo>
                  <a:pt x="229" y="291"/>
                  <a:pt x="229" y="291"/>
                  <a:pt x="229" y="291"/>
                </a:cubicBezTo>
                <a:cubicBezTo>
                  <a:pt x="228" y="290"/>
                  <a:pt x="228" y="289"/>
                  <a:pt x="229" y="288"/>
                </a:cubicBezTo>
                <a:cubicBezTo>
                  <a:pt x="229" y="287"/>
                  <a:pt x="230" y="286"/>
                  <a:pt x="231" y="286"/>
                </a:cubicBezTo>
                <a:cubicBezTo>
                  <a:pt x="241" y="286"/>
                  <a:pt x="250" y="286"/>
                  <a:pt x="259" y="286"/>
                </a:cubicBezTo>
                <a:cubicBezTo>
                  <a:pt x="261" y="286"/>
                  <a:pt x="262" y="287"/>
                  <a:pt x="262" y="288"/>
                </a:cubicBezTo>
                <a:cubicBezTo>
                  <a:pt x="263" y="289"/>
                  <a:pt x="263" y="290"/>
                  <a:pt x="262" y="291"/>
                </a:cubicBezTo>
                <a:close/>
                <a:moveTo>
                  <a:pt x="490" y="371"/>
                </a:moveTo>
                <a:cubicBezTo>
                  <a:pt x="490" y="305"/>
                  <a:pt x="490" y="305"/>
                  <a:pt x="490" y="305"/>
                </a:cubicBezTo>
                <a:cubicBezTo>
                  <a:pt x="490" y="263"/>
                  <a:pt x="410" y="248"/>
                  <a:pt x="351" y="260"/>
                </a:cubicBezTo>
                <a:cubicBezTo>
                  <a:pt x="376" y="269"/>
                  <a:pt x="402" y="286"/>
                  <a:pt x="412" y="312"/>
                </a:cubicBezTo>
                <a:cubicBezTo>
                  <a:pt x="415" y="319"/>
                  <a:pt x="416" y="326"/>
                  <a:pt x="416" y="334"/>
                </a:cubicBezTo>
                <a:cubicBezTo>
                  <a:pt x="416" y="388"/>
                  <a:pt x="416" y="388"/>
                  <a:pt x="416" y="388"/>
                </a:cubicBezTo>
                <a:cubicBezTo>
                  <a:pt x="435" y="388"/>
                  <a:pt x="454" y="388"/>
                  <a:pt x="474" y="388"/>
                </a:cubicBezTo>
                <a:cubicBezTo>
                  <a:pt x="483" y="388"/>
                  <a:pt x="490" y="380"/>
                  <a:pt x="490" y="371"/>
                </a:cubicBezTo>
                <a:close/>
                <a:moveTo>
                  <a:pt x="0" y="371"/>
                </a:moveTo>
                <a:cubicBezTo>
                  <a:pt x="0" y="380"/>
                  <a:pt x="7" y="388"/>
                  <a:pt x="16" y="388"/>
                </a:cubicBezTo>
                <a:cubicBezTo>
                  <a:pt x="36" y="388"/>
                  <a:pt x="55" y="388"/>
                  <a:pt x="74" y="388"/>
                </a:cubicBezTo>
                <a:cubicBezTo>
                  <a:pt x="74" y="334"/>
                  <a:pt x="74" y="334"/>
                  <a:pt x="74" y="334"/>
                </a:cubicBezTo>
                <a:cubicBezTo>
                  <a:pt x="74" y="326"/>
                  <a:pt x="75" y="319"/>
                  <a:pt x="78" y="312"/>
                </a:cubicBezTo>
                <a:cubicBezTo>
                  <a:pt x="88" y="286"/>
                  <a:pt x="114" y="269"/>
                  <a:pt x="139" y="260"/>
                </a:cubicBezTo>
                <a:cubicBezTo>
                  <a:pt x="80" y="248"/>
                  <a:pt x="0" y="263"/>
                  <a:pt x="0" y="305"/>
                </a:cubicBezTo>
                <a:cubicBezTo>
                  <a:pt x="0" y="327"/>
                  <a:pt x="0" y="349"/>
                  <a:pt x="0" y="371"/>
                </a:cubicBezTo>
                <a:close/>
                <a:moveTo>
                  <a:pt x="197" y="192"/>
                </a:moveTo>
                <a:cubicBezTo>
                  <a:pt x="211" y="210"/>
                  <a:pt x="228" y="223"/>
                  <a:pt x="245" y="223"/>
                </a:cubicBezTo>
                <a:cubicBezTo>
                  <a:pt x="262" y="223"/>
                  <a:pt x="280" y="210"/>
                  <a:pt x="293" y="192"/>
                </a:cubicBezTo>
                <a:cubicBezTo>
                  <a:pt x="307" y="173"/>
                  <a:pt x="317" y="148"/>
                  <a:pt x="317" y="124"/>
                </a:cubicBezTo>
                <a:cubicBezTo>
                  <a:pt x="312" y="105"/>
                  <a:pt x="312" y="105"/>
                  <a:pt x="312" y="105"/>
                </a:cubicBezTo>
                <a:cubicBezTo>
                  <a:pt x="310" y="98"/>
                  <a:pt x="310" y="91"/>
                  <a:pt x="310" y="85"/>
                </a:cubicBezTo>
                <a:cubicBezTo>
                  <a:pt x="310" y="77"/>
                  <a:pt x="310" y="70"/>
                  <a:pt x="305" y="64"/>
                </a:cubicBezTo>
                <a:cubicBezTo>
                  <a:pt x="298" y="54"/>
                  <a:pt x="287" y="57"/>
                  <a:pt x="274" y="61"/>
                </a:cubicBezTo>
                <a:cubicBezTo>
                  <a:pt x="265" y="64"/>
                  <a:pt x="256" y="66"/>
                  <a:pt x="245" y="66"/>
                </a:cubicBezTo>
                <a:cubicBezTo>
                  <a:pt x="235" y="66"/>
                  <a:pt x="225" y="64"/>
                  <a:pt x="216" y="61"/>
                </a:cubicBezTo>
                <a:cubicBezTo>
                  <a:pt x="216" y="61"/>
                  <a:pt x="216" y="61"/>
                  <a:pt x="216" y="61"/>
                </a:cubicBezTo>
                <a:cubicBezTo>
                  <a:pt x="203" y="57"/>
                  <a:pt x="192" y="54"/>
                  <a:pt x="185" y="64"/>
                </a:cubicBezTo>
                <a:cubicBezTo>
                  <a:pt x="181" y="70"/>
                  <a:pt x="180" y="77"/>
                  <a:pt x="180" y="85"/>
                </a:cubicBezTo>
                <a:cubicBezTo>
                  <a:pt x="180" y="91"/>
                  <a:pt x="180" y="98"/>
                  <a:pt x="178" y="105"/>
                </a:cubicBezTo>
                <a:cubicBezTo>
                  <a:pt x="174" y="124"/>
                  <a:pt x="174" y="124"/>
                  <a:pt x="174" y="124"/>
                </a:cubicBezTo>
                <a:cubicBezTo>
                  <a:pt x="174" y="148"/>
                  <a:pt x="183" y="173"/>
                  <a:pt x="197" y="192"/>
                </a:cubicBezTo>
                <a:close/>
              </a:path>
            </a:pathLst>
          </a:custGeom>
          <a:solidFill>
            <a:schemeClr val="bg1">
              <a:lumMod val="95000"/>
            </a:schemeClr>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9" name="Freeform 29"/>
          <p:cNvSpPr>
            <a:spLocks noEditPoints="1"/>
          </p:cNvSpPr>
          <p:nvPr/>
        </p:nvSpPr>
        <p:spPr bwMode="auto">
          <a:xfrm>
            <a:off x="2314893" y="1426210"/>
            <a:ext cx="508000" cy="600075"/>
          </a:xfrm>
          <a:custGeom>
            <a:avLst/>
            <a:gdLst>
              <a:gd name="T0" fmla="*/ 344 w 420"/>
              <a:gd name="T1" fmla="*/ 0 h 496"/>
              <a:gd name="T2" fmla="*/ 332 w 420"/>
              <a:gd name="T3" fmla="*/ 79 h 496"/>
              <a:gd name="T4" fmla="*/ 347 w 420"/>
              <a:gd name="T5" fmla="*/ 92 h 496"/>
              <a:gd name="T6" fmla="*/ 360 w 420"/>
              <a:gd name="T7" fmla="*/ 13 h 496"/>
              <a:gd name="T8" fmla="*/ 193 w 420"/>
              <a:gd name="T9" fmla="*/ 362 h 496"/>
              <a:gd name="T10" fmla="*/ 145 w 420"/>
              <a:gd name="T11" fmla="*/ 410 h 496"/>
              <a:gd name="T12" fmla="*/ 193 w 420"/>
              <a:gd name="T13" fmla="*/ 362 h 496"/>
              <a:gd name="T14" fmla="*/ 229 w 420"/>
              <a:gd name="T15" fmla="*/ 362 h 496"/>
              <a:gd name="T16" fmla="*/ 276 w 420"/>
              <a:gd name="T17" fmla="*/ 410 h 496"/>
              <a:gd name="T18" fmla="*/ 110 w 420"/>
              <a:gd name="T19" fmla="*/ 362 h 496"/>
              <a:gd name="T20" fmla="*/ 62 w 420"/>
              <a:gd name="T21" fmla="*/ 410 h 496"/>
              <a:gd name="T22" fmla="*/ 110 w 420"/>
              <a:gd name="T23" fmla="*/ 362 h 496"/>
              <a:gd name="T24" fmla="*/ 312 w 420"/>
              <a:gd name="T25" fmla="*/ 291 h 496"/>
              <a:gd name="T26" fmla="*/ 360 w 420"/>
              <a:gd name="T27" fmla="*/ 338 h 496"/>
              <a:gd name="T28" fmla="*/ 193 w 420"/>
              <a:gd name="T29" fmla="*/ 291 h 496"/>
              <a:gd name="T30" fmla="*/ 145 w 420"/>
              <a:gd name="T31" fmla="*/ 338 h 496"/>
              <a:gd name="T32" fmla="*/ 193 w 420"/>
              <a:gd name="T33" fmla="*/ 291 h 496"/>
              <a:gd name="T34" fmla="*/ 229 w 420"/>
              <a:gd name="T35" fmla="*/ 291 h 496"/>
              <a:gd name="T36" fmla="*/ 276 w 420"/>
              <a:gd name="T37" fmla="*/ 338 h 496"/>
              <a:gd name="T38" fmla="*/ 110 w 420"/>
              <a:gd name="T39" fmla="*/ 291 h 496"/>
              <a:gd name="T40" fmla="*/ 62 w 420"/>
              <a:gd name="T41" fmla="*/ 338 h 496"/>
              <a:gd name="T42" fmla="*/ 110 w 420"/>
              <a:gd name="T43" fmla="*/ 291 h 496"/>
              <a:gd name="T44" fmla="*/ 312 w 420"/>
              <a:gd name="T45" fmla="*/ 219 h 496"/>
              <a:gd name="T46" fmla="*/ 360 w 420"/>
              <a:gd name="T47" fmla="*/ 267 h 496"/>
              <a:gd name="T48" fmla="*/ 193 w 420"/>
              <a:gd name="T49" fmla="*/ 219 h 496"/>
              <a:gd name="T50" fmla="*/ 145 w 420"/>
              <a:gd name="T51" fmla="*/ 267 h 496"/>
              <a:gd name="T52" fmla="*/ 193 w 420"/>
              <a:gd name="T53" fmla="*/ 219 h 496"/>
              <a:gd name="T54" fmla="*/ 229 w 420"/>
              <a:gd name="T55" fmla="*/ 219 h 496"/>
              <a:gd name="T56" fmla="*/ 276 w 420"/>
              <a:gd name="T57" fmla="*/ 267 h 496"/>
              <a:gd name="T58" fmla="*/ 77 w 420"/>
              <a:gd name="T59" fmla="*/ 0 h 496"/>
              <a:gd name="T60" fmla="*/ 62 w 420"/>
              <a:gd name="T61" fmla="*/ 13 h 496"/>
              <a:gd name="T62" fmla="*/ 75 w 420"/>
              <a:gd name="T63" fmla="*/ 92 h 496"/>
              <a:gd name="T64" fmla="*/ 90 w 420"/>
              <a:gd name="T65" fmla="*/ 79 h 496"/>
              <a:gd name="T66" fmla="*/ 77 w 420"/>
              <a:gd name="T67" fmla="*/ 0 h 496"/>
              <a:gd name="T68" fmla="*/ 392 w 420"/>
              <a:gd name="T69" fmla="*/ 441 h 496"/>
              <a:gd name="T70" fmla="*/ 34 w 420"/>
              <a:gd name="T71" fmla="*/ 446 h 496"/>
              <a:gd name="T72" fmla="*/ 28 w 420"/>
              <a:gd name="T73" fmla="*/ 185 h 496"/>
              <a:gd name="T74" fmla="*/ 386 w 420"/>
              <a:gd name="T75" fmla="*/ 180 h 496"/>
              <a:gd name="T76" fmla="*/ 392 w 420"/>
              <a:gd name="T77" fmla="*/ 460 h 496"/>
              <a:gd name="T78" fmla="*/ 28 w 420"/>
              <a:gd name="T79" fmla="*/ 463 h 496"/>
              <a:gd name="T80" fmla="*/ 392 w 420"/>
              <a:gd name="T81" fmla="*/ 460 h 496"/>
              <a:gd name="T82" fmla="*/ 392 w 420"/>
              <a:gd name="T83" fmla="*/ 481 h 496"/>
              <a:gd name="T84" fmla="*/ 28 w 420"/>
              <a:gd name="T85" fmla="*/ 478 h 496"/>
              <a:gd name="T86" fmla="*/ 386 w 420"/>
              <a:gd name="T87" fmla="*/ 41 h 496"/>
              <a:gd name="T88" fmla="*/ 420 w 420"/>
              <a:gd name="T89" fmla="*/ 463 h 496"/>
              <a:gd name="T90" fmla="*/ 34 w 420"/>
              <a:gd name="T91" fmla="*/ 496 h 496"/>
              <a:gd name="T92" fmla="*/ 0 w 420"/>
              <a:gd name="T93" fmla="*/ 75 h 496"/>
              <a:gd name="T94" fmla="*/ 51 w 420"/>
              <a:gd name="T95" fmla="*/ 41 h 496"/>
              <a:gd name="T96" fmla="*/ 69 w 420"/>
              <a:gd name="T97" fmla="*/ 106 h 496"/>
              <a:gd name="T98" fmla="*/ 101 w 420"/>
              <a:gd name="T99" fmla="*/ 88 h 496"/>
              <a:gd name="T100" fmla="*/ 321 w 420"/>
              <a:gd name="T101" fmla="*/ 41 h 496"/>
              <a:gd name="T102" fmla="*/ 339 w 420"/>
              <a:gd name="T103" fmla="*/ 106 h 496"/>
              <a:gd name="T104" fmla="*/ 370 w 420"/>
              <a:gd name="T105" fmla="*/ 88 h 496"/>
              <a:gd name="T106" fmla="*/ 386 w 420"/>
              <a:gd name="T107" fmla="*/ 41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0" h="496">
                <a:moveTo>
                  <a:pt x="347" y="0"/>
                </a:moveTo>
                <a:cubicBezTo>
                  <a:pt x="346" y="0"/>
                  <a:pt x="345" y="0"/>
                  <a:pt x="344" y="0"/>
                </a:cubicBezTo>
                <a:cubicBezTo>
                  <a:pt x="337" y="0"/>
                  <a:pt x="332" y="6"/>
                  <a:pt x="332" y="13"/>
                </a:cubicBezTo>
                <a:cubicBezTo>
                  <a:pt x="332" y="79"/>
                  <a:pt x="332" y="79"/>
                  <a:pt x="332" y="79"/>
                </a:cubicBezTo>
                <a:cubicBezTo>
                  <a:pt x="332" y="87"/>
                  <a:pt x="337" y="92"/>
                  <a:pt x="344" y="92"/>
                </a:cubicBezTo>
                <a:cubicBezTo>
                  <a:pt x="345" y="92"/>
                  <a:pt x="346" y="92"/>
                  <a:pt x="347" y="92"/>
                </a:cubicBezTo>
                <a:cubicBezTo>
                  <a:pt x="354" y="92"/>
                  <a:pt x="360" y="87"/>
                  <a:pt x="360" y="79"/>
                </a:cubicBezTo>
                <a:cubicBezTo>
                  <a:pt x="360" y="13"/>
                  <a:pt x="360" y="13"/>
                  <a:pt x="360" y="13"/>
                </a:cubicBezTo>
                <a:cubicBezTo>
                  <a:pt x="360" y="6"/>
                  <a:pt x="354" y="0"/>
                  <a:pt x="347" y="0"/>
                </a:cubicBezTo>
                <a:close/>
                <a:moveTo>
                  <a:pt x="193" y="362"/>
                </a:moveTo>
                <a:cubicBezTo>
                  <a:pt x="177" y="362"/>
                  <a:pt x="161" y="362"/>
                  <a:pt x="145" y="362"/>
                </a:cubicBezTo>
                <a:cubicBezTo>
                  <a:pt x="145" y="378"/>
                  <a:pt x="145" y="394"/>
                  <a:pt x="145" y="410"/>
                </a:cubicBezTo>
                <a:cubicBezTo>
                  <a:pt x="161" y="410"/>
                  <a:pt x="177" y="410"/>
                  <a:pt x="193" y="410"/>
                </a:cubicBezTo>
                <a:cubicBezTo>
                  <a:pt x="193" y="394"/>
                  <a:pt x="193" y="378"/>
                  <a:pt x="193" y="362"/>
                </a:cubicBezTo>
                <a:close/>
                <a:moveTo>
                  <a:pt x="276" y="362"/>
                </a:moveTo>
                <a:cubicBezTo>
                  <a:pt x="260" y="362"/>
                  <a:pt x="245" y="362"/>
                  <a:pt x="229" y="362"/>
                </a:cubicBezTo>
                <a:cubicBezTo>
                  <a:pt x="229" y="378"/>
                  <a:pt x="229" y="394"/>
                  <a:pt x="229" y="410"/>
                </a:cubicBezTo>
                <a:cubicBezTo>
                  <a:pt x="245" y="410"/>
                  <a:pt x="260" y="410"/>
                  <a:pt x="276" y="410"/>
                </a:cubicBezTo>
                <a:cubicBezTo>
                  <a:pt x="276" y="394"/>
                  <a:pt x="276" y="378"/>
                  <a:pt x="276" y="362"/>
                </a:cubicBezTo>
                <a:close/>
                <a:moveTo>
                  <a:pt x="110" y="362"/>
                </a:moveTo>
                <a:cubicBezTo>
                  <a:pt x="62" y="362"/>
                  <a:pt x="62" y="362"/>
                  <a:pt x="62" y="362"/>
                </a:cubicBezTo>
                <a:cubicBezTo>
                  <a:pt x="62" y="410"/>
                  <a:pt x="62" y="410"/>
                  <a:pt x="62" y="410"/>
                </a:cubicBezTo>
                <a:cubicBezTo>
                  <a:pt x="110" y="410"/>
                  <a:pt x="110" y="410"/>
                  <a:pt x="110" y="410"/>
                </a:cubicBezTo>
                <a:cubicBezTo>
                  <a:pt x="110" y="362"/>
                  <a:pt x="110" y="362"/>
                  <a:pt x="110" y="362"/>
                </a:cubicBezTo>
                <a:close/>
                <a:moveTo>
                  <a:pt x="360" y="291"/>
                </a:moveTo>
                <a:cubicBezTo>
                  <a:pt x="312" y="291"/>
                  <a:pt x="312" y="291"/>
                  <a:pt x="312" y="291"/>
                </a:cubicBezTo>
                <a:cubicBezTo>
                  <a:pt x="312" y="338"/>
                  <a:pt x="312" y="338"/>
                  <a:pt x="312" y="338"/>
                </a:cubicBezTo>
                <a:cubicBezTo>
                  <a:pt x="360" y="338"/>
                  <a:pt x="360" y="338"/>
                  <a:pt x="360" y="338"/>
                </a:cubicBezTo>
                <a:cubicBezTo>
                  <a:pt x="360" y="291"/>
                  <a:pt x="360" y="291"/>
                  <a:pt x="360" y="291"/>
                </a:cubicBezTo>
                <a:close/>
                <a:moveTo>
                  <a:pt x="193" y="291"/>
                </a:moveTo>
                <a:cubicBezTo>
                  <a:pt x="177" y="291"/>
                  <a:pt x="161" y="291"/>
                  <a:pt x="145" y="291"/>
                </a:cubicBezTo>
                <a:cubicBezTo>
                  <a:pt x="145" y="306"/>
                  <a:pt x="145" y="322"/>
                  <a:pt x="145" y="338"/>
                </a:cubicBezTo>
                <a:cubicBezTo>
                  <a:pt x="161" y="338"/>
                  <a:pt x="177" y="338"/>
                  <a:pt x="193" y="338"/>
                </a:cubicBezTo>
                <a:cubicBezTo>
                  <a:pt x="193" y="322"/>
                  <a:pt x="193" y="306"/>
                  <a:pt x="193" y="291"/>
                </a:cubicBezTo>
                <a:close/>
                <a:moveTo>
                  <a:pt x="276" y="291"/>
                </a:moveTo>
                <a:cubicBezTo>
                  <a:pt x="260" y="291"/>
                  <a:pt x="245" y="291"/>
                  <a:pt x="229" y="291"/>
                </a:cubicBezTo>
                <a:cubicBezTo>
                  <a:pt x="229" y="306"/>
                  <a:pt x="229" y="322"/>
                  <a:pt x="229" y="338"/>
                </a:cubicBezTo>
                <a:cubicBezTo>
                  <a:pt x="245" y="338"/>
                  <a:pt x="260" y="338"/>
                  <a:pt x="276" y="338"/>
                </a:cubicBezTo>
                <a:cubicBezTo>
                  <a:pt x="276" y="322"/>
                  <a:pt x="276" y="306"/>
                  <a:pt x="276" y="291"/>
                </a:cubicBezTo>
                <a:close/>
                <a:moveTo>
                  <a:pt x="110" y="291"/>
                </a:moveTo>
                <a:cubicBezTo>
                  <a:pt x="62" y="291"/>
                  <a:pt x="62" y="291"/>
                  <a:pt x="62" y="291"/>
                </a:cubicBezTo>
                <a:cubicBezTo>
                  <a:pt x="62" y="338"/>
                  <a:pt x="62" y="338"/>
                  <a:pt x="62" y="338"/>
                </a:cubicBezTo>
                <a:cubicBezTo>
                  <a:pt x="110" y="338"/>
                  <a:pt x="110" y="338"/>
                  <a:pt x="110" y="338"/>
                </a:cubicBezTo>
                <a:cubicBezTo>
                  <a:pt x="110" y="291"/>
                  <a:pt x="110" y="291"/>
                  <a:pt x="110" y="291"/>
                </a:cubicBezTo>
                <a:close/>
                <a:moveTo>
                  <a:pt x="360" y="219"/>
                </a:moveTo>
                <a:cubicBezTo>
                  <a:pt x="312" y="219"/>
                  <a:pt x="312" y="219"/>
                  <a:pt x="312" y="219"/>
                </a:cubicBezTo>
                <a:cubicBezTo>
                  <a:pt x="312" y="267"/>
                  <a:pt x="312" y="267"/>
                  <a:pt x="312" y="267"/>
                </a:cubicBezTo>
                <a:cubicBezTo>
                  <a:pt x="360" y="267"/>
                  <a:pt x="360" y="267"/>
                  <a:pt x="360" y="267"/>
                </a:cubicBezTo>
                <a:cubicBezTo>
                  <a:pt x="360" y="219"/>
                  <a:pt x="360" y="219"/>
                  <a:pt x="360" y="219"/>
                </a:cubicBezTo>
                <a:close/>
                <a:moveTo>
                  <a:pt x="193" y="219"/>
                </a:moveTo>
                <a:cubicBezTo>
                  <a:pt x="177" y="219"/>
                  <a:pt x="161" y="219"/>
                  <a:pt x="145" y="219"/>
                </a:cubicBezTo>
                <a:cubicBezTo>
                  <a:pt x="145" y="235"/>
                  <a:pt x="145" y="251"/>
                  <a:pt x="145" y="267"/>
                </a:cubicBezTo>
                <a:cubicBezTo>
                  <a:pt x="161" y="267"/>
                  <a:pt x="177" y="267"/>
                  <a:pt x="193" y="267"/>
                </a:cubicBezTo>
                <a:cubicBezTo>
                  <a:pt x="193" y="251"/>
                  <a:pt x="193" y="235"/>
                  <a:pt x="193" y="219"/>
                </a:cubicBezTo>
                <a:close/>
                <a:moveTo>
                  <a:pt x="276" y="219"/>
                </a:moveTo>
                <a:cubicBezTo>
                  <a:pt x="260" y="219"/>
                  <a:pt x="245" y="219"/>
                  <a:pt x="229" y="219"/>
                </a:cubicBezTo>
                <a:cubicBezTo>
                  <a:pt x="229" y="235"/>
                  <a:pt x="229" y="251"/>
                  <a:pt x="229" y="267"/>
                </a:cubicBezTo>
                <a:cubicBezTo>
                  <a:pt x="245" y="267"/>
                  <a:pt x="260" y="267"/>
                  <a:pt x="276" y="267"/>
                </a:cubicBezTo>
                <a:cubicBezTo>
                  <a:pt x="276" y="251"/>
                  <a:pt x="276" y="235"/>
                  <a:pt x="276" y="219"/>
                </a:cubicBezTo>
                <a:close/>
                <a:moveTo>
                  <a:pt x="77" y="0"/>
                </a:moveTo>
                <a:cubicBezTo>
                  <a:pt x="76" y="0"/>
                  <a:pt x="76" y="0"/>
                  <a:pt x="75" y="0"/>
                </a:cubicBezTo>
                <a:cubicBezTo>
                  <a:pt x="68" y="0"/>
                  <a:pt x="62" y="6"/>
                  <a:pt x="62" y="13"/>
                </a:cubicBezTo>
                <a:cubicBezTo>
                  <a:pt x="62" y="79"/>
                  <a:pt x="62" y="79"/>
                  <a:pt x="62" y="79"/>
                </a:cubicBezTo>
                <a:cubicBezTo>
                  <a:pt x="62" y="87"/>
                  <a:pt x="68" y="92"/>
                  <a:pt x="75" y="92"/>
                </a:cubicBezTo>
                <a:cubicBezTo>
                  <a:pt x="76" y="92"/>
                  <a:pt x="76" y="92"/>
                  <a:pt x="77" y="92"/>
                </a:cubicBezTo>
                <a:cubicBezTo>
                  <a:pt x="84" y="92"/>
                  <a:pt x="90" y="87"/>
                  <a:pt x="90" y="79"/>
                </a:cubicBezTo>
                <a:cubicBezTo>
                  <a:pt x="90" y="13"/>
                  <a:pt x="90" y="13"/>
                  <a:pt x="90" y="13"/>
                </a:cubicBezTo>
                <a:cubicBezTo>
                  <a:pt x="90" y="6"/>
                  <a:pt x="84" y="0"/>
                  <a:pt x="77" y="0"/>
                </a:cubicBezTo>
                <a:close/>
                <a:moveTo>
                  <a:pt x="392" y="185"/>
                </a:moveTo>
                <a:cubicBezTo>
                  <a:pt x="392" y="441"/>
                  <a:pt x="392" y="441"/>
                  <a:pt x="392" y="441"/>
                </a:cubicBezTo>
                <a:cubicBezTo>
                  <a:pt x="392" y="443"/>
                  <a:pt x="389" y="446"/>
                  <a:pt x="386" y="446"/>
                </a:cubicBezTo>
                <a:cubicBezTo>
                  <a:pt x="34" y="446"/>
                  <a:pt x="34" y="446"/>
                  <a:pt x="34" y="446"/>
                </a:cubicBezTo>
                <a:cubicBezTo>
                  <a:pt x="31" y="446"/>
                  <a:pt x="28" y="443"/>
                  <a:pt x="28" y="441"/>
                </a:cubicBezTo>
                <a:cubicBezTo>
                  <a:pt x="28" y="185"/>
                  <a:pt x="28" y="185"/>
                  <a:pt x="28" y="185"/>
                </a:cubicBezTo>
                <a:cubicBezTo>
                  <a:pt x="28" y="182"/>
                  <a:pt x="31" y="180"/>
                  <a:pt x="34" y="180"/>
                </a:cubicBezTo>
                <a:cubicBezTo>
                  <a:pt x="386" y="180"/>
                  <a:pt x="386" y="180"/>
                  <a:pt x="386" y="180"/>
                </a:cubicBezTo>
                <a:cubicBezTo>
                  <a:pt x="389" y="180"/>
                  <a:pt x="392" y="182"/>
                  <a:pt x="392" y="185"/>
                </a:cubicBezTo>
                <a:close/>
                <a:moveTo>
                  <a:pt x="392" y="460"/>
                </a:moveTo>
                <a:cubicBezTo>
                  <a:pt x="392" y="463"/>
                  <a:pt x="392" y="463"/>
                  <a:pt x="392" y="463"/>
                </a:cubicBezTo>
                <a:cubicBezTo>
                  <a:pt x="28" y="463"/>
                  <a:pt x="28" y="463"/>
                  <a:pt x="28" y="463"/>
                </a:cubicBezTo>
                <a:cubicBezTo>
                  <a:pt x="28" y="460"/>
                  <a:pt x="28" y="460"/>
                  <a:pt x="28" y="460"/>
                </a:cubicBezTo>
                <a:cubicBezTo>
                  <a:pt x="392" y="460"/>
                  <a:pt x="392" y="460"/>
                  <a:pt x="392" y="460"/>
                </a:cubicBezTo>
                <a:close/>
                <a:moveTo>
                  <a:pt x="392" y="478"/>
                </a:moveTo>
                <a:cubicBezTo>
                  <a:pt x="392" y="481"/>
                  <a:pt x="392" y="481"/>
                  <a:pt x="392" y="481"/>
                </a:cubicBezTo>
                <a:cubicBezTo>
                  <a:pt x="28" y="481"/>
                  <a:pt x="28" y="481"/>
                  <a:pt x="28" y="481"/>
                </a:cubicBezTo>
                <a:cubicBezTo>
                  <a:pt x="28" y="478"/>
                  <a:pt x="28" y="478"/>
                  <a:pt x="28" y="478"/>
                </a:cubicBezTo>
                <a:cubicBezTo>
                  <a:pt x="392" y="478"/>
                  <a:pt x="392" y="478"/>
                  <a:pt x="392" y="478"/>
                </a:cubicBezTo>
                <a:close/>
                <a:moveTo>
                  <a:pt x="386" y="41"/>
                </a:moveTo>
                <a:cubicBezTo>
                  <a:pt x="405" y="41"/>
                  <a:pt x="420" y="56"/>
                  <a:pt x="420" y="75"/>
                </a:cubicBezTo>
                <a:cubicBezTo>
                  <a:pt x="420" y="463"/>
                  <a:pt x="420" y="463"/>
                  <a:pt x="420" y="463"/>
                </a:cubicBezTo>
                <a:cubicBezTo>
                  <a:pt x="420" y="481"/>
                  <a:pt x="405" y="496"/>
                  <a:pt x="386" y="496"/>
                </a:cubicBezTo>
                <a:cubicBezTo>
                  <a:pt x="269" y="496"/>
                  <a:pt x="151" y="496"/>
                  <a:pt x="34" y="496"/>
                </a:cubicBezTo>
                <a:cubicBezTo>
                  <a:pt x="15" y="496"/>
                  <a:pt x="0" y="481"/>
                  <a:pt x="0" y="463"/>
                </a:cubicBezTo>
                <a:cubicBezTo>
                  <a:pt x="0" y="75"/>
                  <a:pt x="0" y="75"/>
                  <a:pt x="0" y="75"/>
                </a:cubicBezTo>
                <a:cubicBezTo>
                  <a:pt x="0" y="56"/>
                  <a:pt x="15" y="41"/>
                  <a:pt x="34" y="41"/>
                </a:cubicBezTo>
                <a:cubicBezTo>
                  <a:pt x="51" y="41"/>
                  <a:pt x="51" y="41"/>
                  <a:pt x="51" y="41"/>
                </a:cubicBezTo>
                <a:cubicBezTo>
                  <a:pt x="51" y="57"/>
                  <a:pt x="51" y="72"/>
                  <a:pt x="51" y="88"/>
                </a:cubicBezTo>
                <a:cubicBezTo>
                  <a:pt x="51" y="98"/>
                  <a:pt x="59" y="106"/>
                  <a:pt x="69" y="106"/>
                </a:cubicBezTo>
                <a:cubicBezTo>
                  <a:pt x="74" y="106"/>
                  <a:pt x="78" y="106"/>
                  <a:pt x="83" y="106"/>
                </a:cubicBezTo>
                <a:cubicBezTo>
                  <a:pt x="93" y="106"/>
                  <a:pt x="101" y="98"/>
                  <a:pt x="101" y="88"/>
                </a:cubicBezTo>
                <a:cubicBezTo>
                  <a:pt x="101" y="72"/>
                  <a:pt x="101" y="57"/>
                  <a:pt x="101" y="41"/>
                </a:cubicBezTo>
                <a:cubicBezTo>
                  <a:pt x="321" y="41"/>
                  <a:pt x="321" y="41"/>
                  <a:pt x="321" y="41"/>
                </a:cubicBezTo>
                <a:cubicBezTo>
                  <a:pt x="321" y="57"/>
                  <a:pt x="321" y="72"/>
                  <a:pt x="321" y="88"/>
                </a:cubicBezTo>
                <a:cubicBezTo>
                  <a:pt x="321" y="98"/>
                  <a:pt x="329" y="106"/>
                  <a:pt x="339" y="106"/>
                </a:cubicBezTo>
                <a:cubicBezTo>
                  <a:pt x="343" y="106"/>
                  <a:pt x="348" y="106"/>
                  <a:pt x="352" y="106"/>
                </a:cubicBezTo>
                <a:cubicBezTo>
                  <a:pt x="362" y="106"/>
                  <a:pt x="370" y="98"/>
                  <a:pt x="370" y="88"/>
                </a:cubicBezTo>
                <a:cubicBezTo>
                  <a:pt x="370" y="72"/>
                  <a:pt x="370" y="57"/>
                  <a:pt x="370" y="41"/>
                </a:cubicBezTo>
                <a:lnTo>
                  <a:pt x="386" y="41"/>
                </a:lnTo>
                <a:close/>
              </a:path>
            </a:pathLst>
          </a:custGeom>
          <a:solidFill>
            <a:schemeClr val="bg1">
              <a:lumMod val="95000"/>
            </a:schemeClr>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0" name="Freeform 30"/>
          <p:cNvSpPr>
            <a:spLocks noEditPoints="1"/>
          </p:cNvSpPr>
          <p:nvPr/>
        </p:nvSpPr>
        <p:spPr bwMode="auto">
          <a:xfrm>
            <a:off x="7516813" y="2606675"/>
            <a:ext cx="550863" cy="688975"/>
          </a:xfrm>
          <a:custGeom>
            <a:avLst/>
            <a:gdLst>
              <a:gd name="T0" fmla="*/ 100 w 408"/>
              <a:gd name="T1" fmla="*/ 18 h 510"/>
              <a:gd name="T2" fmla="*/ 290 w 408"/>
              <a:gd name="T3" fmla="*/ 368 h 510"/>
              <a:gd name="T4" fmla="*/ 345 w 408"/>
              <a:gd name="T5" fmla="*/ 332 h 510"/>
              <a:gd name="T6" fmla="*/ 259 w 408"/>
              <a:gd name="T7" fmla="*/ 464 h 510"/>
              <a:gd name="T8" fmla="*/ 267 w 408"/>
              <a:gd name="T9" fmla="*/ 397 h 510"/>
              <a:gd name="T10" fmla="*/ 241 w 408"/>
              <a:gd name="T11" fmla="*/ 345 h 510"/>
              <a:gd name="T12" fmla="*/ 216 w 408"/>
              <a:gd name="T13" fmla="*/ 319 h 510"/>
              <a:gd name="T14" fmla="*/ 320 w 408"/>
              <a:gd name="T15" fmla="*/ 474 h 510"/>
              <a:gd name="T16" fmla="*/ 159 w 408"/>
              <a:gd name="T17" fmla="*/ 386 h 510"/>
              <a:gd name="T18" fmla="*/ 196 w 408"/>
              <a:gd name="T19" fmla="*/ 298 h 510"/>
              <a:gd name="T20" fmla="*/ 229 w 408"/>
              <a:gd name="T21" fmla="*/ 381 h 510"/>
              <a:gd name="T22" fmla="*/ 338 w 408"/>
              <a:gd name="T23" fmla="*/ 391 h 510"/>
              <a:gd name="T24" fmla="*/ 278 w 408"/>
              <a:gd name="T25" fmla="*/ 440 h 510"/>
              <a:gd name="T26" fmla="*/ 289 w 408"/>
              <a:gd name="T27" fmla="*/ 332 h 510"/>
              <a:gd name="T28" fmla="*/ 126 w 408"/>
              <a:gd name="T29" fmla="*/ 86 h 510"/>
              <a:gd name="T30" fmla="*/ 138 w 408"/>
              <a:gd name="T31" fmla="*/ 19 h 510"/>
              <a:gd name="T32" fmla="*/ 217 w 408"/>
              <a:gd name="T33" fmla="*/ 61 h 510"/>
              <a:gd name="T34" fmla="*/ 127 w 408"/>
              <a:gd name="T35" fmla="*/ 22 h 510"/>
              <a:gd name="T36" fmla="*/ 244 w 408"/>
              <a:gd name="T37" fmla="*/ 59 h 510"/>
              <a:gd name="T38" fmla="*/ 134 w 408"/>
              <a:gd name="T39" fmla="*/ 343 h 510"/>
              <a:gd name="T40" fmla="*/ 87 w 408"/>
              <a:gd name="T41" fmla="*/ 290 h 510"/>
              <a:gd name="T42" fmla="*/ 86 w 408"/>
              <a:gd name="T43" fmla="*/ 290 h 510"/>
              <a:gd name="T44" fmla="*/ 85 w 408"/>
              <a:gd name="T45" fmla="*/ 290 h 510"/>
              <a:gd name="T46" fmla="*/ 84 w 408"/>
              <a:gd name="T47" fmla="*/ 289 h 510"/>
              <a:gd name="T48" fmla="*/ 83 w 408"/>
              <a:gd name="T49" fmla="*/ 289 h 510"/>
              <a:gd name="T50" fmla="*/ 83 w 408"/>
              <a:gd name="T51" fmla="*/ 289 h 510"/>
              <a:gd name="T52" fmla="*/ 82 w 408"/>
              <a:gd name="T53" fmla="*/ 289 h 510"/>
              <a:gd name="T54" fmla="*/ 81 w 408"/>
              <a:gd name="T55" fmla="*/ 288 h 510"/>
              <a:gd name="T56" fmla="*/ 81 w 408"/>
              <a:gd name="T57" fmla="*/ 288 h 510"/>
              <a:gd name="T58" fmla="*/ 80 w 408"/>
              <a:gd name="T59" fmla="*/ 287 h 510"/>
              <a:gd name="T60" fmla="*/ 80 w 408"/>
              <a:gd name="T61" fmla="*/ 287 h 510"/>
              <a:gd name="T62" fmla="*/ 79 w 408"/>
              <a:gd name="T63" fmla="*/ 286 h 510"/>
              <a:gd name="T64" fmla="*/ 79 w 408"/>
              <a:gd name="T65" fmla="*/ 285 h 510"/>
              <a:gd name="T66" fmla="*/ 78 w 408"/>
              <a:gd name="T67" fmla="*/ 284 h 510"/>
              <a:gd name="T68" fmla="*/ 78 w 408"/>
              <a:gd name="T69" fmla="*/ 284 h 510"/>
              <a:gd name="T70" fmla="*/ 78 w 408"/>
              <a:gd name="T71" fmla="*/ 283 h 510"/>
              <a:gd name="T72" fmla="*/ 78 w 408"/>
              <a:gd name="T73" fmla="*/ 282 h 510"/>
              <a:gd name="T74" fmla="*/ 77 w 408"/>
              <a:gd name="T75" fmla="*/ 281 h 510"/>
              <a:gd name="T76" fmla="*/ 77 w 408"/>
              <a:gd name="T77" fmla="*/ 281 h 510"/>
              <a:gd name="T78" fmla="*/ 77 w 408"/>
              <a:gd name="T79" fmla="*/ 280 h 510"/>
              <a:gd name="T80" fmla="*/ 77 w 408"/>
              <a:gd name="T81" fmla="*/ 279 h 510"/>
              <a:gd name="T82" fmla="*/ 78 w 408"/>
              <a:gd name="T83" fmla="*/ 278 h 510"/>
              <a:gd name="T84" fmla="*/ 78 w 408"/>
              <a:gd name="T85" fmla="*/ 278 h 510"/>
              <a:gd name="T86" fmla="*/ 78 w 408"/>
              <a:gd name="T87" fmla="*/ 277 h 510"/>
              <a:gd name="T88" fmla="*/ 79 w 408"/>
              <a:gd name="T89" fmla="*/ 276 h 510"/>
              <a:gd name="T90" fmla="*/ 79 w 408"/>
              <a:gd name="T91" fmla="*/ 275 h 510"/>
              <a:gd name="T92" fmla="*/ 80 w 408"/>
              <a:gd name="T93" fmla="*/ 274 h 510"/>
              <a:gd name="T94" fmla="*/ 80 w 408"/>
              <a:gd name="T95" fmla="*/ 274 h 510"/>
              <a:gd name="T96" fmla="*/ 81 w 408"/>
              <a:gd name="T97" fmla="*/ 273 h 510"/>
              <a:gd name="T98" fmla="*/ 82 w 408"/>
              <a:gd name="T99" fmla="*/ 272 h 510"/>
              <a:gd name="T100" fmla="*/ 83 w 408"/>
              <a:gd name="T101" fmla="*/ 272 h 510"/>
              <a:gd name="T102" fmla="*/ 84 w 408"/>
              <a:gd name="T103" fmla="*/ 272 h 510"/>
              <a:gd name="T104" fmla="*/ 86 w 408"/>
              <a:gd name="T105" fmla="*/ 271 h 510"/>
              <a:gd name="T106" fmla="*/ 77 w 408"/>
              <a:gd name="T107" fmla="*/ 280 h 510"/>
              <a:gd name="T108" fmla="*/ 87 w 408"/>
              <a:gd name="T109" fmla="*/ 237 h 510"/>
              <a:gd name="T110" fmla="*/ 267 w 408"/>
              <a:gd name="T111" fmla="*/ 175 h 510"/>
              <a:gd name="T112" fmla="*/ 258 w 408"/>
              <a:gd name="T113" fmla="*/ 115 h 510"/>
              <a:gd name="T114" fmla="*/ 87 w 408"/>
              <a:gd name="T115" fmla="*/ 115 h 510"/>
              <a:gd name="T116" fmla="*/ 212 w 408"/>
              <a:gd name="T117" fmla="*/ 28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8" h="510">
                <a:moveTo>
                  <a:pt x="23" y="460"/>
                </a:moveTo>
                <a:cubicBezTo>
                  <a:pt x="147" y="460"/>
                  <a:pt x="147" y="460"/>
                  <a:pt x="147" y="460"/>
                </a:cubicBezTo>
                <a:cubicBezTo>
                  <a:pt x="140" y="447"/>
                  <a:pt x="135" y="434"/>
                  <a:pt x="132" y="419"/>
                </a:cubicBezTo>
                <a:cubicBezTo>
                  <a:pt x="43" y="419"/>
                  <a:pt x="43" y="419"/>
                  <a:pt x="43" y="419"/>
                </a:cubicBezTo>
                <a:cubicBezTo>
                  <a:pt x="43" y="59"/>
                  <a:pt x="43" y="59"/>
                  <a:pt x="43" y="59"/>
                </a:cubicBezTo>
                <a:cubicBezTo>
                  <a:pt x="100" y="59"/>
                  <a:pt x="100" y="59"/>
                  <a:pt x="100" y="59"/>
                </a:cubicBezTo>
                <a:cubicBezTo>
                  <a:pt x="100" y="18"/>
                  <a:pt x="100" y="18"/>
                  <a:pt x="100" y="18"/>
                </a:cubicBezTo>
                <a:cubicBezTo>
                  <a:pt x="23" y="18"/>
                  <a:pt x="23" y="18"/>
                  <a:pt x="23" y="18"/>
                </a:cubicBezTo>
                <a:cubicBezTo>
                  <a:pt x="11" y="18"/>
                  <a:pt x="0" y="28"/>
                  <a:pt x="0" y="41"/>
                </a:cubicBezTo>
                <a:cubicBezTo>
                  <a:pt x="0" y="437"/>
                  <a:pt x="0" y="437"/>
                  <a:pt x="0" y="437"/>
                </a:cubicBezTo>
                <a:cubicBezTo>
                  <a:pt x="0" y="450"/>
                  <a:pt x="11" y="460"/>
                  <a:pt x="23" y="460"/>
                </a:cubicBezTo>
                <a:close/>
                <a:moveTo>
                  <a:pt x="286" y="370"/>
                </a:moveTo>
                <a:cubicBezTo>
                  <a:pt x="286" y="370"/>
                  <a:pt x="287" y="369"/>
                  <a:pt x="287" y="369"/>
                </a:cubicBezTo>
                <a:cubicBezTo>
                  <a:pt x="288" y="368"/>
                  <a:pt x="289" y="368"/>
                  <a:pt x="290" y="368"/>
                </a:cubicBezTo>
                <a:cubicBezTo>
                  <a:pt x="291" y="369"/>
                  <a:pt x="291" y="369"/>
                  <a:pt x="291" y="370"/>
                </a:cubicBezTo>
                <a:cubicBezTo>
                  <a:pt x="292" y="370"/>
                  <a:pt x="292" y="370"/>
                  <a:pt x="292" y="370"/>
                </a:cubicBezTo>
                <a:cubicBezTo>
                  <a:pt x="337" y="325"/>
                  <a:pt x="337" y="325"/>
                  <a:pt x="337" y="325"/>
                </a:cubicBezTo>
                <a:cubicBezTo>
                  <a:pt x="338" y="324"/>
                  <a:pt x="340" y="323"/>
                  <a:pt x="341" y="323"/>
                </a:cubicBezTo>
                <a:cubicBezTo>
                  <a:pt x="342" y="323"/>
                  <a:pt x="344" y="324"/>
                  <a:pt x="345" y="325"/>
                </a:cubicBezTo>
                <a:cubicBezTo>
                  <a:pt x="346" y="326"/>
                  <a:pt x="346" y="327"/>
                  <a:pt x="346" y="329"/>
                </a:cubicBezTo>
                <a:cubicBezTo>
                  <a:pt x="346" y="330"/>
                  <a:pt x="346" y="331"/>
                  <a:pt x="345" y="332"/>
                </a:cubicBezTo>
                <a:cubicBezTo>
                  <a:pt x="293" y="384"/>
                  <a:pt x="293" y="384"/>
                  <a:pt x="293" y="384"/>
                </a:cubicBezTo>
                <a:cubicBezTo>
                  <a:pt x="300" y="389"/>
                  <a:pt x="300" y="389"/>
                  <a:pt x="300" y="389"/>
                </a:cubicBezTo>
                <a:cubicBezTo>
                  <a:pt x="302" y="391"/>
                  <a:pt x="303" y="392"/>
                  <a:pt x="303" y="394"/>
                </a:cubicBezTo>
                <a:cubicBezTo>
                  <a:pt x="304" y="398"/>
                  <a:pt x="301" y="402"/>
                  <a:pt x="297" y="403"/>
                </a:cubicBezTo>
                <a:cubicBezTo>
                  <a:pt x="295" y="403"/>
                  <a:pt x="293" y="403"/>
                  <a:pt x="291" y="401"/>
                </a:cubicBezTo>
                <a:cubicBezTo>
                  <a:pt x="283" y="396"/>
                  <a:pt x="283" y="396"/>
                  <a:pt x="283" y="396"/>
                </a:cubicBezTo>
                <a:cubicBezTo>
                  <a:pt x="259" y="464"/>
                  <a:pt x="259" y="464"/>
                  <a:pt x="259" y="464"/>
                </a:cubicBezTo>
                <a:cubicBezTo>
                  <a:pt x="259" y="465"/>
                  <a:pt x="258" y="465"/>
                  <a:pt x="258" y="466"/>
                </a:cubicBezTo>
                <a:cubicBezTo>
                  <a:pt x="256" y="466"/>
                  <a:pt x="254" y="466"/>
                  <a:pt x="253" y="464"/>
                </a:cubicBezTo>
                <a:cubicBezTo>
                  <a:pt x="253" y="463"/>
                  <a:pt x="253" y="463"/>
                  <a:pt x="253" y="462"/>
                </a:cubicBezTo>
                <a:cubicBezTo>
                  <a:pt x="274" y="402"/>
                  <a:pt x="274" y="402"/>
                  <a:pt x="274" y="402"/>
                </a:cubicBezTo>
                <a:cubicBezTo>
                  <a:pt x="274" y="402"/>
                  <a:pt x="273" y="403"/>
                  <a:pt x="272" y="403"/>
                </a:cubicBezTo>
                <a:cubicBezTo>
                  <a:pt x="271" y="403"/>
                  <a:pt x="270" y="402"/>
                  <a:pt x="269" y="401"/>
                </a:cubicBezTo>
                <a:cubicBezTo>
                  <a:pt x="268" y="400"/>
                  <a:pt x="267" y="399"/>
                  <a:pt x="267" y="397"/>
                </a:cubicBezTo>
                <a:cubicBezTo>
                  <a:pt x="267" y="396"/>
                  <a:pt x="268" y="394"/>
                  <a:pt x="269" y="393"/>
                </a:cubicBezTo>
                <a:cubicBezTo>
                  <a:pt x="274" y="388"/>
                  <a:pt x="274" y="388"/>
                  <a:pt x="274" y="388"/>
                </a:cubicBezTo>
                <a:cubicBezTo>
                  <a:pt x="232" y="357"/>
                  <a:pt x="232" y="357"/>
                  <a:pt x="232" y="357"/>
                </a:cubicBezTo>
                <a:cubicBezTo>
                  <a:pt x="231" y="356"/>
                  <a:pt x="230" y="354"/>
                  <a:pt x="229" y="352"/>
                </a:cubicBezTo>
                <a:cubicBezTo>
                  <a:pt x="229" y="350"/>
                  <a:pt x="230" y="348"/>
                  <a:pt x="231" y="347"/>
                </a:cubicBezTo>
                <a:cubicBezTo>
                  <a:pt x="232" y="345"/>
                  <a:pt x="234" y="344"/>
                  <a:pt x="236" y="344"/>
                </a:cubicBezTo>
                <a:cubicBezTo>
                  <a:pt x="238" y="344"/>
                  <a:pt x="240" y="344"/>
                  <a:pt x="241" y="345"/>
                </a:cubicBezTo>
                <a:cubicBezTo>
                  <a:pt x="283" y="377"/>
                  <a:pt x="283" y="377"/>
                  <a:pt x="283" y="377"/>
                </a:cubicBezTo>
                <a:cubicBezTo>
                  <a:pt x="286" y="370"/>
                  <a:pt x="286" y="370"/>
                  <a:pt x="286" y="370"/>
                </a:cubicBezTo>
                <a:close/>
                <a:moveTo>
                  <a:pt x="350" y="319"/>
                </a:moveTo>
                <a:cubicBezTo>
                  <a:pt x="342" y="310"/>
                  <a:pt x="331" y="303"/>
                  <a:pt x="320" y="299"/>
                </a:cubicBezTo>
                <a:cubicBezTo>
                  <a:pt x="309" y="294"/>
                  <a:pt x="296" y="291"/>
                  <a:pt x="283" y="291"/>
                </a:cubicBezTo>
                <a:cubicBezTo>
                  <a:pt x="271" y="291"/>
                  <a:pt x="258" y="294"/>
                  <a:pt x="247" y="299"/>
                </a:cubicBezTo>
                <a:cubicBezTo>
                  <a:pt x="236" y="303"/>
                  <a:pt x="225" y="310"/>
                  <a:pt x="216" y="319"/>
                </a:cubicBezTo>
                <a:cubicBezTo>
                  <a:pt x="208" y="328"/>
                  <a:pt x="201" y="338"/>
                  <a:pt x="196" y="350"/>
                </a:cubicBezTo>
                <a:cubicBezTo>
                  <a:pt x="191" y="361"/>
                  <a:pt x="189" y="373"/>
                  <a:pt x="189" y="386"/>
                </a:cubicBezTo>
                <a:cubicBezTo>
                  <a:pt x="189" y="399"/>
                  <a:pt x="191" y="411"/>
                  <a:pt x="196" y="422"/>
                </a:cubicBezTo>
                <a:cubicBezTo>
                  <a:pt x="201" y="434"/>
                  <a:pt x="208" y="444"/>
                  <a:pt x="216" y="453"/>
                </a:cubicBezTo>
                <a:cubicBezTo>
                  <a:pt x="225" y="462"/>
                  <a:pt x="236" y="469"/>
                  <a:pt x="247" y="474"/>
                </a:cubicBezTo>
                <a:cubicBezTo>
                  <a:pt x="258" y="478"/>
                  <a:pt x="271" y="481"/>
                  <a:pt x="283" y="481"/>
                </a:cubicBezTo>
                <a:cubicBezTo>
                  <a:pt x="296" y="481"/>
                  <a:pt x="309" y="478"/>
                  <a:pt x="320" y="474"/>
                </a:cubicBezTo>
                <a:cubicBezTo>
                  <a:pt x="331" y="469"/>
                  <a:pt x="342" y="462"/>
                  <a:pt x="350" y="453"/>
                </a:cubicBezTo>
                <a:cubicBezTo>
                  <a:pt x="359" y="444"/>
                  <a:pt x="366" y="434"/>
                  <a:pt x="371" y="422"/>
                </a:cubicBezTo>
                <a:cubicBezTo>
                  <a:pt x="376" y="411"/>
                  <a:pt x="378" y="399"/>
                  <a:pt x="378" y="386"/>
                </a:cubicBezTo>
                <a:cubicBezTo>
                  <a:pt x="378" y="373"/>
                  <a:pt x="376" y="361"/>
                  <a:pt x="371" y="350"/>
                </a:cubicBezTo>
                <a:cubicBezTo>
                  <a:pt x="366" y="338"/>
                  <a:pt x="359" y="328"/>
                  <a:pt x="350" y="319"/>
                </a:cubicBezTo>
                <a:close/>
                <a:moveTo>
                  <a:pt x="196" y="298"/>
                </a:moveTo>
                <a:cubicBezTo>
                  <a:pt x="173" y="321"/>
                  <a:pt x="159" y="352"/>
                  <a:pt x="159" y="386"/>
                </a:cubicBezTo>
                <a:cubicBezTo>
                  <a:pt x="159" y="420"/>
                  <a:pt x="173" y="451"/>
                  <a:pt x="196" y="474"/>
                </a:cubicBezTo>
                <a:cubicBezTo>
                  <a:pt x="218" y="496"/>
                  <a:pt x="249" y="510"/>
                  <a:pt x="283" y="510"/>
                </a:cubicBezTo>
                <a:cubicBezTo>
                  <a:pt x="318" y="510"/>
                  <a:pt x="349" y="496"/>
                  <a:pt x="371" y="474"/>
                </a:cubicBezTo>
                <a:cubicBezTo>
                  <a:pt x="394" y="451"/>
                  <a:pt x="408" y="420"/>
                  <a:pt x="408" y="386"/>
                </a:cubicBezTo>
                <a:cubicBezTo>
                  <a:pt x="408" y="352"/>
                  <a:pt x="394" y="321"/>
                  <a:pt x="371" y="298"/>
                </a:cubicBezTo>
                <a:cubicBezTo>
                  <a:pt x="349" y="276"/>
                  <a:pt x="318" y="262"/>
                  <a:pt x="283" y="262"/>
                </a:cubicBezTo>
                <a:cubicBezTo>
                  <a:pt x="249" y="262"/>
                  <a:pt x="218" y="276"/>
                  <a:pt x="196" y="298"/>
                </a:cubicBezTo>
                <a:close/>
                <a:moveTo>
                  <a:pt x="229" y="381"/>
                </a:moveTo>
                <a:cubicBezTo>
                  <a:pt x="202" y="381"/>
                  <a:pt x="202" y="381"/>
                  <a:pt x="202" y="381"/>
                </a:cubicBezTo>
                <a:cubicBezTo>
                  <a:pt x="199" y="381"/>
                  <a:pt x="197" y="383"/>
                  <a:pt x="197" y="386"/>
                </a:cubicBezTo>
                <a:cubicBezTo>
                  <a:pt x="197" y="389"/>
                  <a:pt x="199" y="391"/>
                  <a:pt x="202" y="391"/>
                </a:cubicBezTo>
                <a:cubicBezTo>
                  <a:pt x="229" y="391"/>
                  <a:pt x="229" y="391"/>
                  <a:pt x="229" y="391"/>
                </a:cubicBezTo>
                <a:cubicBezTo>
                  <a:pt x="232" y="391"/>
                  <a:pt x="235" y="389"/>
                  <a:pt x="235" y="386"/>
                </a:cubicBezTo>
                <a:cubicBezTo>
                  <a:pt x="235" y="383"/>
                  <a:pt x="232" y="381"/>
                  <a:pt x="229" y="381"/>
                </a:cubicBezTo>
                <a:close/>
                <a:moveTo>
                  <a:pt x="338" y="391"/>
                </a:moveTo>
                <a:cubicBezTo>
                  <a:pt x="365" y="391"/>
                  <a:pt x="365" y="391"/>
                  <a:pt x="365" y="391"/>
                </a:cubicBezTo>
                <a:cubicBezTo>
                  <a:pt x="368" y="391"/>
                  <a:pt x="370" y="389"/>
                  <a:pt x="370" y="386"/>
                </a:cubicBezTo>
                <a:cubicBezTo>
                  <a:pt x="370" y="383"/>
                  <a:pt x="368" y="381"/>
                  <a:pt x="365" y="381"/>
                </a:cubicBezTo>
                <a:cubicBezTo>
                  <a:pt x="338" y="381"/>
                  <a:pt x="338" y="381"/>
                  <a:pt x="338" y="381"/>
                </a:cubicBezTo>
                <a:cubicBezTo>
                  <a:pt x="335" y="381"/>
                  <a:pt x="332" y="383"/>
                  <a:pt x="332" y="386"/>
                </a:cubicBezTo>
                <a:cubicBezTo>
                  <a:pt x="332" y="389"/>
                  <a:pt x="335" y="391"/>
                  <a:pt x="338" y="391"/>
                </a:cubicBezTo>
                <a:close/>
                <a:moveTo>
                  <a:pt x="278" y="440"/>
                </a:moveTo>
                <a:cubicBezTo>
                  <a:pt x="278" y="467"/>
                  <a:pt x="278" y="467"/>
                  <a:pt x="278" y="467"/>
                </a:cubicBezTo>
                <a:cubicBezTo>
                  <a:pt x="278" y="470"/>
                  <a:pt x="280" y="473"/>
                  <a:pt x="283" y="473"/>
                </a:cubicBezTo>
                <a:cubicBezTo>
                  <a:pt x="286" y="473"/>
                  <a:pt x="289" y="470"/>
                  <a:pt x="289" y="467"/>
                </a:cubicBezTo>
                <a:cubicBezTo>
                  <a:pt x="289" y="440"/>
                  <a:pt x="289" y="440"/>
                  <a:pt x="289" y="440"/>
                </a:cubicBezTo>
                <a:cubicBezTo>
                  <a:pt x="289" y="437"/>
                  <a:pt x="286" y="435"/>
                  <a:pt x="283" y="435"/>
                </a:cubicBezTo>
                <a:cubicBezTo>
                  <a:pt x="280" y="435"/>
                  <a:pt x="278" y="437"/>
                  <a:pt x="278" y="440"/>
                </a:cubicBezTo>
                <a:close/>
                <a:moveTo>
                  <a:pt x="289" y="332"/>
                </a:moveTo>
                <a:cubicBezTo>
                  <a:pt x="289" y="305"/>
                  <a:pt x="289" y="305"/>
                  <a:pt x="289" y="305"/>
                </a:cubicBezTo>
                <a:cubicBezTo>
                  <a:pt x="289" y="302"/>
                  <a:pt x="286" y="299"/>
                  <a:pt x="283" y="299"/>
                </a:cubicBezTo>
                <a:cubicBezTo>
                  <a:pt x="280" y="299"/>
                  <a:pt x="278" y="302"/>
                  <a:pt x="278" y="305"/>
                </a:cubicBezTo>
                <a:cubicBezTo>
                  <a:pt x="278" y="332"/>
                  <a:pt x="278" y="332"/>
                  <a:pt x="278" y="332"/>
                </a:cubicBezTo>
                <a:cubicBezTo>
                  <a:pt x="278" y="335"/>
                  <a:pt x="280" y="337"/>
                  <a:pt x="283" y="337"/>
                </a:cubicBezTo>
                <a:cubicBezTo>
                  <a:pt x="286" y="337"/>
                  <a:pt x="289" y="335"/>
                  <a:pt x="289" y="332"/>
                </a:cubicBezTo>
                <a:close/>
                <a:moveTo>
                  <a:pt x="218" y="0"/>
                </a:moveTo>
                <a:cubicBezTo>
                  <a:pt x="224" y="0"/>
                  <a:pt x="228" y="2"/>
                  <a:pt x="232" y="4"/>
                </a:cubicBezTo>
                <a:cubicBezTo>
                  <a:pt x="235" y="7"/>
                  <a:pt x="237" y="11"/>
                  <a:pt x="237" y="14"/>
                </a:cubicBezTo>
                <a:cubicBezTo>
                  <a:pt x="237" y="72"/>
                  <a:pt x="237" y="72"/>
                  <a:pt x="237" y="72"/>
                </a:cubicBezTo>
                <a:cubicBezTo>
                  <a:pt x="237" y="75"/>
                  <a:pt x="235" y="79"/>
                  <a:pt x="232" y="82"/>
                </a:cubicBezTo>
                <a:cubicBezTo>
                  <a:pt x="228" y="84"/>
                  <a:pt x="224" y="86"/>
                  <a:pt x="218" y="86"/>
                </a:cubicBezTo>
                <a:cubicBezTo>
                  <a:pt x="126" y="86"/>
                  <a:pt x="126" y="86"/>
                  <a:pt x="126" y="86"/>
                </a:cubicBezTo>
                <a:cubicBezTo>
                  <a:pt x="121" y="86"/>
                  <a:pt x="116" y="84"/>
                  <a:pt x="113" y="82"/>
                </a:cubicBezTo>
                <a:cubicBezTo>
                  <a:pt x="110" y="79"/>
                  <a:pt x="108" y="75"/>
                  <a:pt x="108" y="72"/>
                </a:cubicBezTo>
                <a:cubicBezTo>
                  <a:pt x="108" y="14"/>
                  <a:pt x="108" y="14"/>
                  <a:pt x="108" y="14"/>
                </a:cubicBezTo>
                <a:cubicBezTo>
                  <a:pt x="108" y="11"/>
                  <a:pt x="110" y="7"/>
                  <a:pt x="113" y="4"/>
                </a:cubicBezTo>
                <a:cubicBezTo>
                  <a:pt x="116" y="2"/>
                  <a:pt x="121" y="0"/>
                  <a:pt x="126" y="0"/>
                </a:cubicBezTo>
                <a:cubicBezTo>
                  <a:pt x="218" y="0"/>
                  <a:pt x="218" y="0"/>
                  <a:pt x="218" y="0"/>
                </a:cubicBezTo>
                <a:close/>
                <a:moveTo>
                  <a:pt x="138" y="19"/>
                </a:moveTo>
                <a:cubicBezTo>
                  <a:pt x="206" y="19"/>
                  <a:pt x="206" y="19"/>
                  <a:pt x="206" y="19"/>
                </a:cubicBezTo>
                <a:cubicBezTo>
                  <a:pt x="210" y="19"/>
                  <a:pt x="214" y="20"/>
                  <a:pt x="217" y="22"/>
                </a:cubicBezTo>
                <a:cubicBezTo>
                  <a:pt x="217" y="22"/>
                  <a:pt x="217" y="22"/>
                  <a:pt x="217" y="22"/>
                </a:cubicBezTo>
                <a:cubicBezTo>
                  <a:pt x="220" y="25"/>
                  <a:pt x="222" y="29"/>
                  <a:pt x="222" y="33"/>
                </a:cubicBezTo>
                <a:cubicBezTo>
                  <a:pt x="222" y="51"/>
                  <a:pt x="222" y="51"/>
                  <a:pt x="222" y="51"/>
                </a:cubicBezTo>
                <a:cubicBezTo>
                  <a:pt x="222" y="55"/>
                  <a:pt x="220" y="58"/>
                  <a:pt x="217" y="61"/>
                </a:cubicBezTo>
                <a:cubicBezTo>
                  <a:pt x="217" y="61"/>
                  <a:pt x="217" y="61"/>
                  <a:pt x="217" y="61"/>
                </a:cubicBezTo>
                <a:cubicBezTo>
                  <a:pt x="214" y="63"/>
                  <a:pt x="210" y="65"/>
                  <a:pt x="206" y="65"/>
                </a:cubicBezTo>
                <a:cubicBezTo>
                  <a:pt x="138" y="65"/>
                  <a:pt x="138" y="65"/>
                  <a:pt x="138" y="65"/>
                </a:cubicBezTo>
                <a:cubicBezTo>
                  <a:pt x="134" y="65"/>
                  <a:pt x="130" y="63"/>
                  <a:pt x="127" y="61"/>
                </a:cubicBezTo>
                <a:cubicBezTo>
                  <a:pt x="127" y="61"/>
                  <a:pt x="127" y="61"/>
                  <a:pt x="127" y="61"/>
                </a:cubicBezTo>
                <a:cubicBezTo>
                  <a:pt x="124" y="58"/>
                  <a:pt x="122" y="55"/>
                  <a:pt x="122" y="51"/>
                </a:cubicBezTo>
                <a:cubicBezTo>
                  <a:pt x="122" y="33"/>
                  <a:pt x="122" y="33"/>
                  <a:pt x="122" y="33"/>
                </a:cubicBezTo>
                <a:cubicBezTo>
                  <a:pt x="122" y="29"/>
                  <a:pt x="124" y="25"/>
                  <a:pt x="127" y="22"/>
                </a:cubicBezTo>
                <a:cubicBezTo>
                  <a:pt x="127" y="22"/>
                  <a:pt x="127" y="22"/>
                  <a:pt x="127" y="22"/>
                </a:cubicBezTo>
                <a:cubicBezTo>
                  <a:pt x="130" y="20"/>
                  <a:pt x="134" y="19"/>
                  <a:pt x="138" y="19"/>
                </a:cubicBezTo>
                <a:close/>
                <a:moveTo>
                  <a:pt x="344" y="243"/>
                </a:moveTo>
                <a:cubicBezTo>
                  <a:pt x="344" y="41"/>
                  <a:pt x="344" y="41"/>
                  <a:pt x="344" y="41"/>
                </a:cubicBezTo>
                <a:cubicBezTo>
                  <a:pt x="344" y="28"/>
                  <a:pt x="334" y="18"/>
                  <a:pt x="321" y="18"/>
                </a:cubicBezTo>
                <a:cubicBezTo>
                  <a:pt x="244" y="18"/>
                  <a:pt x="244" y="18"/>
                  <a:pt x="244" y="18"/>
                </a:cubicBezTo>
                <a:cubicBezTo>
                  <a:pt x="244" y="59"/>
                  <a:pt x="244" y="59"/>
                  <a:pt x="244" y="59"/>
                </a:cubicBezTo>
                <a:cubicBezTo>
                  <a:pt x="302" y="59"/>
                  <a:pt x="302" y="59"/>
                  <a:pt x="302" y="59"/>
                </a:cubicBezTo>
                <a:cubicBezTo>
                  <a:pt x="302" y="92"/>
                  <a:pt x="302" y="92"/>
                  <a:pt x="302" y="92"/>
                </a:cubicBezTo>
                <a:cubicBezTo>
                  <a:pt x="302" y="232"/>
                  <a:pt x="302" y="232"/>
                  <a:pt x="302" y="232"/>
                </a:cubicBezTo>
                <a:cubicBezTo>
                  <a:pt x="317" y="234"/>
                  <a:pt x="331" y="238"/>
                  <a:pt x="344" y="243"/>
                </a:cubicBezTo>
                <a:close/>
                <a:moveTo>
                  <a:pt x="87" y="324"/>
                </a:moveTo>
                <a:cubicBezTo>
                  <a:pt x="141" y="324"/>
                  <a:pt x="141" y="324"/>
                  <a:pt x="141" y="324"/>
                </a:cubicBezTo>
                <a:cubicBezTo>
                  <a:pt x="139" y="330"/>
                  <a:pt x="136" y="336"/>
                  <a:pt x="134" y="343"/>
                </a:cubicBezTo>
                <a:cubicBezTo>
                  <a:pt x="87" y="343"/>
                  <a:pt x="87" y="343"/>
                  <a:pt x="87" y="343"/>
                </a:cubicBezTo>
                <a:cubicBezTo>
                  <a:pt x="82" y="343"/>
                  <a:pt x="77" y="339"/>
                  <a:pt x="77" y="333"/>
                </a:cubicBezTo>
                <a:cubicBezTo>
                  <a:pt x="77" y="333"/>
                  <a:pt x="77" y="333"/>
                  <a:pt x="77" y="333"/>
                </a:cubicBezTo>
                <a:cubicBezTo>
                  <a:pt x="77" y="328"/>
                  <a:pt x="82" y="324"/>
                  <a:pt x="87" y="324"/>
                </a:cubicBezTo>
                <a:close/>
                <a:moveTo>
                  <a:pt x="162" y="290"/>
                </a:moveTo>
                <a:cubicBezTo>
                  <a:pt x="87" y="290"/>
                  <a:pt x="87" y="290"/>
                  <a:pt x="87" y="290"/>
                </a:cubicBezTo>
                <a:cubicBezTo>
                  <a:pt x="87" y="290"/>
                  <a:pt x="87" y="290"/>
                  <a:pt x="87" y="290"/>
                </a:cubicBezTo>
                <a:cubicBezTo>
                  <a:pt x="86" y="290"/>
                  <a:pt x="86" y="290"/>
                  <a:pt x="86" y="290"/>
                </a:cubicBezTo>
                <a:cubicBezTo>
                  <a:pt x="86" y="290"/>
                  <a:pt x="86" y="290"/>
                  <a:pt x="86" y="290"/>
                </a:cubicBezTo>
                <a:cubicBezTo>
                  <a:pt x="86" y="290"/>
                  <a:pt x="86" y="290"/>
                  <a:pt x="86" y="290"/>
                </a:cubicBezTo>
                <a:cubicBezTo>
                  <a:pt x="86" y="290"/>
                  <a:pt x="86" y="290"/>
                  <a:pt x="86" y="290"/>
                </a:cubicBezTo>
                <a:cubicBezTo>
                  <a:pt x="86" y="290"/>
                  <a:pt x="86" y="290"/>
                  <a:pt x="86" y="290"/>
                </a:cubicBezTo>
                <a:cubicBezTo>
                  <a:pt x="86" y="290"/>
                  <a:pt x="86" y="290"/>
                  <a:pt x="86" y="290"/>
                </a:cubicBezTo>
                <a:cubicBezTo>
                  <a:pt x="86" y="290"/>
                  <a:pt x="86" y="290"/>
                  <a:pt x="86" y="290"/>
                </a:cubicBezTo>
                <a:cubicBezTo>
                  <a:pt x="86" y="290"/>
                  <a:pt x="86" y="290"/>
                  <a:pt x="86" y="290"/>
                </a:cubicBezTo>
                <a:cubicBezTo>
                  <a:pt x="85" y="290"/>
                  <a:pt x="85" y="290"/>
                  <a:pt x="85" y="290"/>
                </a:cubicBezTo>
                <a:cubicBezTo>
                  <a:pt x="85" y="290"/>
                  <a:pt x="85" y="290"/>
                  <a:pt x="85" y="290"/>
                </a:cubicBezTo>
                <a:cubicBezTo>
                  <a:pt x="85" y="290"/>
                  <a:pt x="85" y="290"/>
                  <a:pt x="85" y="290"/>
                </a:cubicBezTo>
                <a:cubicBezTo>
                  <a:pt x="85" y="290"/>
                  <a:pt x="85" y="290"/>
                  <a:pt x="85" y="290"/>
                </a:cubicBezTo>
                <a:cubicBezTo>
                  <a:pt x="85" y="290"/>
                  <a:pt x="85" y="290"/>
                  <a:pt x="85" y="290"/>
                </a:cubicBezTo>
                <a:cubicBezTo>
                  <a:pt x="85" y="290"/>
                  <a:pt x="85" y="290"/>
                  <a:pt x="85" y="290"/>
                </a:cubicBezTo>
                <a:cubicBezTo>
                  <a:pt x="85" y="290"/>
                  <a:pt x="85" y="290"/>
                  <a:pt x="85" y="290"/>
                </a:cubicBezTo>
                <a:cubicBezTo>
                  <a:pt x="85" y="290"/>
                  <a:pt x="85" y="290"/>
                  <a:pt x="85" y="290"/>
                </a:cubicBezTo>
                <a:cubicBezTo>
                  <a:pt x="85" y="290"/>
                  <a:pt x="85" y="290"/>
                  <a:pt x="85" y="290"/>
                </a:cubicBezTo>
                <a:cubicBezTo>
                  <a:pt x="85" y="290"/>
                  <a:pt x="85" y="290"/>
                  <a:pt x="85" y="290"/>
                </a:cubicBezTo>
                <a:cubicBezTo>
                  <a:pt x="84" y="289"/>
                  <a:pt x="84" y="289"/>
                  <a:pt x="84" y="289"/>
                </a:cubicBezTo>
                <a:cubicBezTo>
                  <a:pt x="84" y="289"/>
                  <a:pt x="84" y="289"/>
                  <a:pt x="84" y="289"/>
                </a:cubicBezTo>
                <a:cubicBezTo>
                  <a:pt x="84" y="289"/>
                  <a:pt x="84" y="289"/>
                  <a:pt x="84" y="289"/>
                </a:cubicBezTo>
                <a:cubicBezTo>
                  <a:pt x="84" y="289"/>
                  <a:pt x="84" y="289"/>
                  <a:pt x="84" y="289"/>
                </a:cubicBezTo>
                <a:cubicBezTo>
                  <a:pt x="84" y="289"/>
                  <a:pt x="84" y="289"/>
                  <a:pt x="84" y="289"/>
                </a:cubicBezTo>
                <a:cubicBezTo>
                  <a:pt x="84" y="289"/>
                  <a:pt x="84" y="289"/>
                  <a:pt x="84" y="289"/>
                </a:cubicBezTo>
                <a:cubicBezTo>
                  <a:pt x="84" y="289"/>
                  <a:pt x="84" y="289"/>
                  <a:pt x="84" y="289"/>
                </a:cubicBezTo>
                <a:cubicBezTo>
                  <a:pt x="84" y="289"/>
                  <a:pt x="84" y="289"/>
                  <a:pt x="84" y="289"/>
                </a:cubicBezTo>
                <a:cubicBezTo>
                  <a:pt x="83" y="289"/>
                  <a:pt x="83" y="289"/>
                  <a:pt x="83" y="289"/>
                </a:cubicBezTo>
                <a:cubicBezTo>
                  <a:pt x="83" y="289"/>
                  <a:pt x="83" y="289"/>
                  <a:pt x="83" y="289"/>
                </a:cubicBezTo>
                <a:cubicBezTo>
                  <a:pt x="83" y="289"/>
                  <a:pt x="83" y="289"/>
                  <a:pt x="83" y="289"/>
                </a:cubicBezTo>
                <a:cubicBezTo>
                  <a:pt x="83" y="289"/>
                  <a:pt x="83" y="289"/>
                  <a:pt x="83" y="289"/>
                </a:cubicBezTo>
                <a:cubicBezTo>
                  <a:pt x="83" y="289"/>
                  <a:pt x="83" y="289"/>
                  <a:pt x="83" y="289"/>
                </a:cubicBezTo>
                <a:cubicBezTo>
                  <a:pt x="83" y="289"/>
                  <a:pt x="83" y="289"/>
                  <a:pt x="83" y="289"/>
                </a:cubicBezTo>
                <a:cubicBezTo>
                  <a:pt x="83" y="289"/>
                  <a:pt x="83" y="289"/>
                  <a:pt x="83" y="289"/>
                </a:cubicBezTo>
                <a:cubicBezTo>
                  <a:pt x="83" y="289"/>
                  <a:pt x="83" y="289"/>
                  <a:pt x="83" y="289"/>
                </a:cubicBezTo>
                <a:cubicBezTo>
                  <a:pt x="83" y="289"/>
                  <a:pt x="83" y="289"/>
                  <a:pt x="83" y="289"/>
                </a:cubicBezTo>
                <a:cubicBezTo>
                  <a:pt x="83" y="289"/>
                  <a:pt x="83" y="289"/>
                  <a:pt x="83" y="289"/>
                </a:cubicBezTo>
                <a:cubicBezTo>
                  <a:pt x="82" y="289"/>
                  <a:pt x="82" y="289"/>
                  <a:pt x="82" y="289"/>
                </a:cubicBezTo>
                <a:cubicBezTo>
                  <a:pt x="82" y="289"/>
                  <a:pt x="82" y="289"/>
                  <a:pt x="82" y="289"/>
                </a:cubicBezTo>
                <a:cubicBezTo>
                  <a:pt x="82" y="289"/>
                  <a:pt x="82" y="289"/>
                  <a:pt x="82" y="289"/>
                </a:cubicBezTo>
                <a:cubicBezTo>
                  <a:pt x="82" y="289"/>
                  <a:pt x="82" y="289"/>
                  <a:pt x="82" y="289"/>
                </a:cubicBezTo>
                <a:cubicBezTo>
                  <a:pt x="82" y="289"/>
                  <a:pt x="82" y="289"/>
                  <a:pt x="82" y="289"/>
                </a:cubicBezTo>
                <a:cubicBezTo>
                  <a:pt x="82" y="289"/>
                  <a:pt x="82" y="289"/>
                  <a:pt x="82" y="289"/>
                </a:cubicBezTo>
                <a:cubicBezTo>
                  <a:pt x="82" y="288"/>
                  <a:pt x="82" y="288"/>
                  <a:pt x="82" y="288"/>
                </a:cubicBezTo>
                <a:cubicBezTo>
                  <a:pt x="82" y="288"/>
                  <a:pt x="82" y="288"/>
                  <a:pt x="82" y="288"/>
                </a:cubicBezTo>
                <a:cubicBezTo>
                  <a:pt x="82" y="288"/>
                  <a:pt x="82" y="288"/>
                  <a:pt x="82" y="288"/>
                </a:cubicBezTo>
                <a:cubicBezTo>
                  <a:pt x="82" y="288"/>
                  <a:pt x="82" y="288"/>
                  <a:pt x="82" y="288"/>
                </a:cubicBezTo>
                <a:cubicBezTo>
                  <a:pt x="81" y="288"/>
                  <a:pt x="81" y="288"/>
                  <a:pt x="81" y="288"/>
                </a:cubicBezTo>
                <a:cubicBezTo>
                  <a:pt x="81" y="288"/>
                  <a:pt x="81" y="288"/>
                  <a:pt x="81" y="288"/>
                </a:cubicBezTo>
                <a:cubicBezTo>
                  <a:pt x="81" y="288"/>
                  <a:pt x="81" y="288"/>
                  <a:pt x="81" y="288"/>
                </a:cubicBezTo>
                <a:cubicBezTo>
                  <a:pt x="81" y="288"/>
                  <a:pt x="81" y="288"/>
                  <a:pt x="81" y="288"/>
                </a:cubicBezTo>
                <a:cubicBezTo>
                  <a:pt x="81" y="288"/>
                  <a:pt x="81" y="288"/>
                  <a:pt x="81" y="288"/>
                </a:cubicBezTo>
                <a:cubicBezTo>
                  <a:pt x="81" y="288"/>
                  <a:pt x="81" y="288"/>
                  <a:pt x="81" y="288"/>
                </a:cubicBezTo>
                <a:cubicBezTo>
                  <a:pt x="81" y="288"/>
                  <a:pt x="81" y="288"/>
                  <a:pt x="81" y="288"/>
                </a:cubicBezTo>
                <a:cubicBezTo>
                  <a:pt x="81" y="288"/>
                  <a:pt x="81" y="288"/>
                  <a:pt x="81" y="288"/>
                </a:cubicBezTo>
                <a:cubicBezTo>
                  <a:pt x="81" y="288"/>
                  <a:pt x="81" y="288"/>
                  <a:pt x="81" y="288"/>
                </a:cubicBezTo>
                <a:cubicBezTo>
                  <a:pt x="81" y="288"/>
                  <a:pt x="81" y="288"/>
                  <a:pt x="81" y="288"/>
                </a:cubicBezTo>
                <a:cubicBezTo>
                  <a:pt x="81" y="287"/>
                  <a:pt x="81" y="287"/>
                  <a:pt x="81" y="287"/>
                </a:cubicBezTo>
                <a:cubicBezTo>
                  <a:pt x="81" y="287"/>
                  <a:pt x="81" y="287"/>
                  <a:pt x="81" y="287"/>
                </a:cubicBezTo>
                <a:cubicBezTo>
                  <a:pt x="80" y="287"/>
                  <a:pt x="80" y="287"/>
                  <a:pt x="80" y="287"/>
                </a:cubicBezTo>
                <a:cubicBezTo>
                  <a:pt x="80" y="287"/>
                  <a:pt x="80" y="287"/>
                  <a:pt x="80" y="287"/>
                </a:cubicBezTo>
                <a:cubicBezTo>
                  <a:pt x="80" y="287"/>
                  <a:pt x="80" y="287"/>
                  <a:pt x="80" y="287"/>
                </a:cubicBezTo>
                <a:cubicBezTo>
                  <a:pt x="80" y="287"/>
                  <a:pt x="80" y="287"/>
                  <a:pt x="80" y="287"/>
                </a:cubicBezTo>
                <a:cubicBezTo>
                  <a:pt x="80" y="287"/>
                  <a:pt x="80" y="287"/>
                  <a:pt x="80" y="287"/>
                </a:cubicBezTo>
                <a:cubicBezTo>
                  <a:pt x="80" y="287"/>
                  <a:pt x="80" y="287"/>
                  <a:pt x="80" y="287"/>
                </a:cubicBezTo>
                <a:cubicBezTo>
                  <a:pt x="80" y="287"/>
                  <a:pt x="80" y="287"/>
                  <a:pt x="80" y="287"/>
                </a:cubicBezTo>
                <a:cubicBezTo>
                  <a:pt x="80" y="287"/>
                  <a:pt x="80" y="287"/>
                  <a:pt x="80" y="287"/>
                </a:cubicBezTo>
                <a:cubicBezTo>
                  <a:pt x="80" y="287"/>
                  <a:pt x="80" y="287"/>
                  <a:pt x="80" y="287"/>
                </a:cubicBezTo>
                <a:cubicBezTo>
                  <a:pt x="80" y="287"/>
                  <a:pt x="80" y="287"/>
                  <a:pt x="80" y="287"/>
                </a:cubicBezTo>
                <a:cubicBezTo>
                  <a:pt x="80" y="287"/>
                  <a:pt x="80" y="287"/>
                  <a:pt x="80" y="287"/>
                </a:cubicBezTo>
                <a:cubicBezTo>
                  <a:pt x="80" y="287"/>
                  <a:pt x="80" y="287"/>
                  <a:pt x="80" y="287"/>
                </a:cubicBezTo>
                <a:cubicBezTo>
                  <a:pt x="80" y="286"/>
                  <a:pt x="80" y="286"/>
                  <a:pt x="80" y="286"/>
                </a:cubicBezTo>
                <a:cubicBezTo>
                  <a:pt x="80" y="286"/>
                  <a:pt x="80" y="286"/>
                  <a:pt x="80" y="286"/>
                </a:cubicBezTo>
                <a:cubicBezTo>
                  <a:pt x="79" y="286"/>
                  <a:pt x="79" y="286"/>
                  <a:pt x="79" y="286"/>
                </a:cubicBezTo>
                <a:cubicBezTo>
                  <a:pt x="79" y="286"/>
                  <a:pt x="79" y="286"/>
                  <a:pt x="79" y="286"/>
                </a:cubicBezTo>
                <a:cubicBezTo>
                  <a:pt x="79" y="286"/>
                  <a:pt x="79" y="286"/>
                  <a:pt x="79" y="286"/>
                </a:cubicBezTo>
                <a:cubicBezTo>
                  <a:pt x="79" y="286"/>
                  <a:pt x="79" y="286"/>
                  <a:pt x="79" y="286"/>
                </a:cubicBezTo>
                <a:cubicBezTo>
                  <a:pt x="79" y="286"/>
                  <a:pt x="79" y="286"/>
                  <a:pt x="79" y="286"/>
                </a:cubicBezTo>
                <a:cubicBezTo>
                  <a:pt x="79" y="286"/>
                  <a:pt x="79" y="286"/>
                  <a:pt x="79" y="286"/>
                </a:cubicBezTo>
                <a:cubicBezTo>
                  <a:pt x="79" y="286"/>
                  <a:pt x="79" y="286"/>
                  <a:pt x="79" y="286"/>
                </a:cubicBezTo>
                <a:cubicBezTo>
                  <a:pt x="79" y="286"/>
                  <a:pt x="79" y="286"/>
                  <a:pt x="79" y="286"/>
                </a:cubicBezTo>
                <a:cubicBezTo>
                  <a:pt x="79" y="285"/>
                  <a:pt x="79" y="285"/>
                  <a:pt x="79" y="285"/>
                </a:cubicBezTo>
                <a:cubicBezTo>
                  <a:pt x="79" y="285"/>
                  <a:pt x="79" y="285"/>
                  <a:pt x="79" y="285"/>
                </a:cubicBezTo>
                <a:cubicBezTo>
                  <a:pt x="79" y="285"/>
                  <a:pt x="79" y="285"/>
                  <a:pt x="79" y="285"/>
                </a:cubicBezTo>
                <a:cubicBezTo>
                  <a:pt x="79" y="285"/>
                  <a:pt x="79" y="285"/>
                  <a:pt x="79" y="285"/>
                </a:cubicBezTo>
                <a:cubicBezTo>
                  <a:pt x="79" y="285"/>
                  <a:pt x="79" y="285"/>
                  <a:pt x="79" y="285"/>
                </a:cubicBezTo>
                <a:cubicBezTo>
                  <a:pt x="79" y="285"/>
                  <a:pt x="79" y="285"/>
                  <a:pt x="79" y="285"/>
                </a:cubicBezTo>
                <a:cubicBezTo>
                  <a:pt x="78" y="285"/>
                  <a:pt x="78" y="285"/>
                  <a:pt x="78" y="285"/>
                </a:cubicBezTo>
                <a:cubicBezTo>
                  <a:pt x="78" y="285"/>
                  <a:pt x="78" y="285"/>
                  <a:pt x="78" y="285"/>
                </a:cubicBezTo>
                <a:cubicBezTo>
                  <a:pt x="78" y="285"/>
                  <a:pt x="78" y="285"/>
                  <a:pt x="78" y="285"/>
                </a:cubicBezTo>
                <a:cubicBezTo>
                  <a:pt x="78" y="285"/>
                  <a:pt x="78" y="285"/>
                  <a:pt x="78" y="285"/>
                </a:cubicBezTo>
                <a:cubicBezTo>
                  <a:pt x="78" y="284"/>
                  <a:pt x="78" y="284"/>
                  <a:pt x="78" y="284"/>
                </a:cubicBezTo>
                <a:cubicBezTo>
                  <a:pt x="78" y="284"/>
                  <a:pt x="78" y="284"/>
                  <a:pt x="78" y="284"/>
                </a:cubicBezTo>
                <a:cubicBezTo>
                  <a:pt x="78" y="284"/>
                  <a:pt x="78" y="284"/>
                  <a:pt x="78" y="284"/>
                </a:cubicBezTo>
                <a:cubicBezTo>
                  <a:pt x="78" y="284"/>
                  <a:pt x="78" y="284"/>
                  <a:pt x="78" y="284"/>
                </a:cubicBezTo>
                <a:cubicBezTo>
                  <a:pt x="78" y="284"/>
                  <a:pt x="78" y="284"/>
                  <a:pt x="78" y="284"/>
                </a:cubicBezTo>
                <a:cubicBezTo>
                  <a:pt x="78" y="284"/>
                  <a:pt x="78" y="284"/>
                  <a:pt x="78" y="284"/>
                </a:cubicBezTo>
                <a:cubicBezTo>
                  <a:pt x="78" y="284"/>
                  <a:pt x="78" y="284"/>
                  <a:pt x="78" y="284"/>
                </a:cubicBezTo>
                <a:cubicBezTo>
                  <a:pt x="78" y="284"/>
                  <a:pt x="78" y="284"/>
                  <a:pt x="78" y="284"/>
                </a:cubicBezTo>
                <a:cubicBezTo>
                  <a:pt x="78" y="284"/>
                  <a:pt x="78" y="284"/>
                  <a:pt x="78" y="284"/>
                </a:cubicBezTo>
                <a:cubicBezTo>
                  <a:pt x="78" y="284"/>
                  <a:pt x="78" y="284"/>
                  <a:pt x="78" y="284"/>
                </a:cubicBezTo>
                <a:cubicBezTo>
                  <a:pt x="78" y="283"/>
                  <a:pt x="78" y="283"/>
                  <a:pt x="78" y="283"/>
                </a:cubicBezTo>
                <a:cubicBezTo>
                  <a:pt x="78" y="283"/>
                  <a:pt x="78" y="283"/>
                  <a:pt x="78" y="283"/>
                </a:cubicBezTo>
                <a:cubicBezTo>
                  <a:pt x="78" y="283"/>
                  <a:pt x="78" y="283"/>
                  <a:pt x="78" y="283"/>
                </a:cubicBezTo>
                <a:cubicBezTo>
                  <a:pt x="78" y="283"/>
                  <a:pt x="78" y="283"/>
                  <a:pt x="78" y="283"/>
                </a:cubicBezTo>
                <a:cubicBezTo>
                  <a:pt x="78" y="283"/>
                  <a:pt x="78" y="283"/>
                  <a:pt x="78" y="283"/>
                </a:cubicBezTo>
                <a:cubicBezTo>
                  <a:pt x="78" y="283"/>
                  <a:pt x="78" y="283"/>
                  <a:pt x="78" y="283"/>
                </a:cubicBezTo>
                <a:cubicBezTo>
                  <a:pt x="78" y="283"/>
                  <a:pt x="78" y="283"/>
                  <a:pt x="78" y="283"/>
                </a:cubicBezTo>
                <a:cubicBezTo>
                  <a:pt x="78" y="283"/>
                  <a:pt x="78" y="283"/>
                  <a:pt x="78" y="283"/>
                </a:cubicBezTo>
                <a:cubicBezTo>
                  <a:pt x="78" y="283"/>
                  <a:pt x="78" y="283"/>
                  <a:pt x="78" y="283"/>
                </a:cubicBezTo>
                <a:cubicBezTo>
                  <a:pt x="78" y="283"/>
                  <a:pt x="78" y="283"/>
                  <a:pt x="78" y="283"/>
                </a:cubicBezTo>
                <a:cubicBezTo>
                  <a:pt x="78" y="282"/>
                  <a:pt x="78" y="282"/>
                  <a:pt x="78" y="282"/>
                </a:cubicBezTo>
                <a:cubicBezTo>
                  <a:pt x="78" y="282"/>
                  <a:pt x="78" y="282"/>
                  <a:pt x="78" y="282"/>
                </a:cubicBezTo>
                <a:cubicBezTo>
                  <a:pt x="78" y="282"/>
                  <a:pt x="78" y="282"/>
                  <a:pt x="78" y="282"/>
                </a:cubicBezTo>
                <a:cubicBezTo>
                  <a:pt x="78" y="282"/>
                  <a:pt x="78" y="282"/>
                  <a:pt x="78" y="282"/>
                </a:cubicBezTo>
                <a:cubicBezTo>
                  <a:pt x="77" y="282"/>
                  <a:pt x="77" y="282"/>
                  <a:pt x="77" y="282"/>
                </a:cubicBezTo>
                <a:cubicBezTo>
                  <a:pt x="77" y="282"/>
                  <a:pt x="77" y="282"/>
                  <a:pt x="77" y="282"/>
                </a:cubicBezTo>
                <a:cubicBezTo>
                  <a:pt x="77" y="282"/>
                  <a:pt x="77" y="282"/>
                  <a:pt x="77" y="282"/>
                </a:cubicBezTo>
                <a:cubicBezTo>
                  <a:pt x="77" y="282"/>
                  <a:pt x="77" y="282"/>
                  <a:pt x="77" y="282"/>
                </a:cubicBezTo>
                <a:cubicBezTo>
                  <a:pt x="77" y="281"/>
                  <a:pt x="77" y="281"/>
                  <a:pt x="77" y="281"/>
                </a:cubicBezTo>
                <a:cubicBezTo>
                  <a:pt x="77" y="281"/>
                  <a:pt x="77" y="281"/>
                  <a:pt x="77" y="281"/>
                </a:cubicBezTo>
                <a:cubicBezTo>
                  <a:pt x="77" y="281"/>
                  <a:pt x="77" y="281"/>
                  <a:pt x="77" y="281"/>
                </a:cubicBezTo>
                <a:cubicBezTo>
                  <a:pt x="77" y="281"/>
                  <a:pt x="77" y="281"/>
                  <a:pt x="77" y="281"/>
                </a:cubicBezTo>
                <a:cubicBezTo>
                  <a:pt x="77" y="281"/>
                  <a:pt x="77" y="281"/>
                  <a:pt x="77" y="281"/>
                </a:cubicBezTo>
                <a:cubicBezTo>
                  <a:pt x="77" y="281"/>
                  <a:pt x="77" y="281"/>
                  <a:pt x="77" y="281"/>
                </a:cubicBezTo>
                <a:cubicBezTo>
                  <a:pt x="77" y="281"/>
                  <a:pt x="77" y="281"/>
                  <a:pt x="77" y="281"/>
                </a:cubicBezTo>
                <a:cubicBezTo>
                  <a:pt x="77" y="281"/>
                  <a:pt x="77" y="281"/>
                  <a:pt x="77" y="281"/>
                </a:cubicBezTo>
                <a:cubicBezTo>
                  <a:pt x="77" y="280"/>
                  <a:pt x="77" y="280"/>
                  <a:pt x="77" y="280"/>
                </a:cubicBezTo>
                <a:cubicBezTo>
                  <a:pt x="77" y="280"/>
                  <a:pt x="77" y="280"/>
                  <a:pt x="77" y="280"/>
                </a:cubicBezTo>
                <a:cubicBezTo>
                  <a:pt x="77" y="280"/>
                  <a:pt x="77" y="280"/>
                  <a:pt x="77" y="280"/>
                </a:cubicBezTo>
                <a:cubicBezTo>
                  <a:pt x="77" y="280"/>
                  <a:pt x="77" y="280"/>
                  <a:pt x="77" y="280"/>
                </a:cubicBezTo>
                <a:cubicBezTo>
                  <a:pt x="77" y="280"/>
                  <a:pt x="77" y="280"/>
                  <a:pt x="77" y="280"/>
                </a:cubicBezTo>
                <a:cubicBezTo>
                  <a:pt x="77" y="280"/>
                  <a:pt x="77" y="280"/>
                  <a:pt x="77" y="280"/>
                </a:cubicBezTo>
                <a:cubicBezTo>
                  <a:pt x="77" y="280"/>
                  <a:pt x="77" y="280"/>
                  <a:pt x="77" y="280"/>
                </a:cubicBezTo>
                <a:cubicBezTo>
                  <a:pt x="77" y="280"/>
                  <a:pt x="77" y="280"/>
                  <a:pt x="77" y="280"/>
                </a:cubicBezTo>
                <a:cubicBezTo>
                  <a:pt x="77" y="280"/>
                  <a:pt x="77" y="280"/>
                  <a:pt x="77" y="280"/>
                </a:cubicBezTo>
                <a:cubicBezTo>
                  <a:pt x="77" y="280"/>
                  <a:pt x="77" y="280"/>
                  <a:pt x="77" y="280"/>
                </a:cubicBezTo>
                <a:cubicBezTo>
                  <a:pt x="77" y="279"/>
                  <a:pt x="77" y="279"/>
                  <a:pt x="77" y="279"/>
                </a:cubicBezTo>
                <a:cubicBezTo>
                  <a:pt x="77" y="279"/>
                  <a:pt x="77" y="279"/>
                  <a:pt x="77" y="279"/>
                </a:cubicBezTo>
                <a:cubicBezTo>
                  <a:pt x="77" y="279"/>
                  <a:pt x="77" y="279"/>
                  <a:pt x="77" y="279"/>
                </a:cubicBezTo>
                <a:cubicBezTo>
                  <a:pt x="77" y="279"/>
                  <a:pt x="77" y="279"/>
                  <a:pt x="77" y="279"/>
                </a:cubicBezTo>
                <a:cubicBezTo>
                  <a:pt x="78" y="279"/>
                  <a:pt x="78" y="279"/>
                  <a:pt x="78" y="279"/>
                </a:cubicBezTo>
                <a:cubicBezTo>
                  <a:pt x="78" y="279"/>
                  <a:pt x="78" y="279"/>
                  <a:pt x="78" y="279"/>
                </a:cubicBezTo>
                <a:cubicBezTo>
                  <a:pt x="78" y="279"/>
                  <a:pt x="78" y="279"/>
                  <a:pt x="78" y="279"/>
                </a:cubicBezTo>
                <a:cubicBezTo>
                  <a:pt x="78" y="279"/>
                  <a:pt x="78" y="279"/>
                  <a:pt x="78" y="279"/>
                </a:cubicBezTo>
                <a:cubicBezTo>
                  <a:pt x="78" y="278"/>
                  <a:pt x="78" y="278"/>
                  <a:pt x="78" y="278"/>
                </a:cubicBezTo>
                <a:cubicBezTo>
                  <a:pt x="78" y="278"/>
                  <a:pt x="78" y="278"/>
                  <a:pt x="78" y="278"/>
                </a:cubicBezTo>
                <a:cubicBezTo>
                  <a:pt x="78" y="278"/>
                  <a:pt x="78" y="278"/>
                  <a:pt x="78" y="278"/>
                </a:cubicBezTo>
                <a:cubicBezTo>
                  <a:pt x="78" y="278"/>
                  <a:pt x="78" y="278"/>
                  <a:pt x="78" y="278"/>
                </a:cubicBezTo>
                <a:cubicBezTo>
                  <a:pt x="78" y="278"/>
                  <a:pt x="78" y="278"/>
                  <a:pt x="78" y="278"/>
                </a:cubicBezTo>
                <a:cubicBezTo>
                  <a:pt x="78" y="278"/>
                  <a:pt x="78" y="278"/>
                  <a:pt x="78" y="278"/>
                </a:cubicBezTo>
                <a:cubicBezTo>
                  <a:pt x="78" y="278"/>
                  <a:pt x="78" y="278"/>
                  <a:pt x="78" y="278"/>
                </a:cubicBezTo>
                <a:cubicBezTo>
                  <a:pt x="78" y="278"/>
                  <a:pt x="78" y="278"/>
                  <a:pt x="78" y="278"/>
                </a:cubicBezTo>
                <a:cubicBezTo>
                  <a:pt x="78" y="278"/>
                  <a:pt x="78" y="278"/>
                  <a:pt x="78" y="278"/>
                </a:cubicBezTo>
                <a:cubicBezTo>
                  <a:pt x="78" y="278"/>
                  <a:pt x="78" y="278"/>
                  <a:pt x="78" y="278"/>
                </a:cubicBezTo>
                <a:cubicBezTo>
                  <a:pt x="78" y="277"/>
                  <a:pt x="78" y="277"/>
                  <a:pt x="78" y="277"/>
                </a:cubicBezTo>
                <a:cubicBezTo>
                  <a:pt x="78" y="277"/>
                  <a:pt x="78" y="277"/>
                  <a:pt x="78" y="277"/>
                </a:cubicBezTo>
                <a:cubicBezTo>
                  <a:pt x="78" y="277"/>
                  <a:pt x="78" y="277"/>
                  <a:pt x="78" y="277"/>
                </a:cubicBezTo>
                <a:cubicBezTo>
                  <a:pt x="78" y="277"/>
                  <a:pt x="78" y="277"/>
                  <a:pt x="78" y="277"/>
                </a:cubicBezTo>
                <a:cubicBezTo>
                  <a:pt x="78" y="277"/>
                  <a:pt x="78" y="277"/>
                  <a:pt x="78" y="277"/>
                </a:cubicBezTo>
                <a:cubicBezTo>
                  <a:pt x="78" y="277"/>
                  <a:pt x="78" y="277"/>
                  <a:pt x="78" y="277"/>
                </a:cubicBezTo>
                <a:cubicBezTo>
                  <a:pt x="78" y="277"/>
                  <a:pt x="78" y="277"/>
                  <a:pt x="78" y="277"/>
                </a:cubicBezTo>
                <a:cubicBezTo>
                  <a:pt x="78" y="277"/>
                  <a:pt x="78" y="277"/>
                  <a:pt x="78" y="277"/>
                </a:cubicBezTo>
                <a:cubicBezTo>
                  <a:pt x="78" y="276"/>
                  <a:pt x="78" y="276"/>
                  <a:pt x="78" y="276"/>
                </a:cubicBezTo>
                <a:cubicBezTo>
                  <a:pt x="78" y="276"/>
                  <a:pt x="78" y="276"/>
                  <a:pt x="78" y="276"/>
                </a:cubicBezTo>
                <a:cubicBezTo>
                  <a:pt x="78" y="276"/>
                  <a:pt x="78" y="276"/>
                  <a:pt x="78" y="276"/>
                </a:cubicBezTo>
                <a:cubicBezTo>
                  <a:pt x="78" y="276"/>
                  <a:pt x="78" y="276"/>
                  <a:pt x="78" y="276"/>
                </a:cubicBezTo>
                <a:cubicBezTo>
                  <a:pt x="78" y="276"/>
                  <a:pt x="78" y="276"/>
                  <a:pt x="78" y="276"/>
                </a:cubicBezTo>
                <a:cubicBezTo>
                  <a:pt x="79" y="276"/>
                  <a:pt x="79" y="276"/>
                  <a:pt x="79" y="276"/>
                </a:cubicBezTo>
                <a:cubicBezTo>
                  <a:pt x="79" y="276"/>
                  <a:pt x="79" y="276"/>
                  <a:pt x="79" y="276"/>
                </a:cubicBezTo>
                <a:cubicBezTo>
                  <a:pt x="79" y="276"/>
                  <a:pt x="79" y="276"/>
                  <a:pt x="79" y="276"/>
                </a:cubicBezTo>
                <a:cubicBezTo>
                  <a:pt x="79" y="276"/>
                  <a:pt x="79" y="276"/>
                  <a:pt x="79" y="276"/>
                </a:cubicBezTo>
                <a:cubicBezTo>
                  <a:pt x="79" y="275"/>
                  <a:pt x="79" y="275"/>
                  <a:pt x="79" y="275"/>
                </a:cubicBezTo>
                <a:cubicBezTo>
                  <a:pt x="79" y="275"/>
                  <a:pt x="79" y="275"/>
                  <a:pt x="79" y="275"/>
                </a:cubicBezTo>
                <a:cubicBezTo>
                  <a:pt x="79" y="275"/>
                  <a:pt x="79" y="275"/>
                  <a:pt x="79" y="275"/>
                </a:cubicBezTo>
                <a:cubicBezTo>
                  <a:pt x="79" y="275"/>
                  <a:pt x="79" y="275"/>
                  <a:pt x="79" y="275"/>
                </a:cubicBezTo>
                <a:cubicBezTo>
                  <a:pt x="79" y="275"/>
                  <a:pt x="79" y="275"/>
                  <a:pt x="79" y="275"/>
                </a:cubicBezTo>
                <a:cubicBezTo>
                  <a:pt x="79" y="275"/>
                  <a:pt x="79" y="275"/>
                  <a:pt x="79" y="275"/>
                </a:cubicBezTo>
                <a:cubicBezTo>
                  <a:pt x="79" y="275"/>
                  <a:pt x="79" y="275"/>
                  <a:pt x="79" y="275"/>
                </a:cubicBezTo>
                <a:cubicBezTo>
                  <a:pt x="79" y="275"/>
                  <a:pt x="79" y="275"/>
                  <a:pt x="79" y="275"/>
                </a:cubicBezTo>
                <a:cubicBezTo>
                  <a:pt x="80" y="275"/>
                  <a:pt x="80" y="275"/>
                  <a:pt x="80" y="275"/>
                </a:cubicBezTo>
                <a:cubicBezTo>
                  <a:pt x="80" y="274"/>
                  <a:pt x="80" y="274"/>
                  <a:pt x="80" y="274"/>
                </a:cubicBezTo>
                <a:cubicBezTo>
                  <a:pt x="80" y="274"/>
                  <a:pt x="80" y="274"/>
                  <a:pt x="80" y="274"/>
                </a:cubicBezTo>
                <a:cubicBezTo>
                  <a:pt x="80" y="274"/>
                  <a:pt x="80" y="274"/>
                  <a:pt x="80" y="274"/>
                </a:cubicBezTo>
                <a:cubicBezTo>
                  <a:pt x="80" y="274"/>
                  <a:pt x="80" y="274"/>
                  <a:pt x="80" y="274"/>
                </a:cubicBezTo>
                <a:cubicBezTo>
                  <a:pt x="80" y="274"/>
                  <a:pt x="80" y="274"/>
                  <a:pt x="80" y="274"/>
                </a:cubicBezTo>
                <a:cubicBezTo>
                  <a:pt x="80" y="274"/>
                  <a:pt x="80" y="274"/>
                  <a:pt x="80" y="274"/>
                </a:cubicBezTo>
                <a:cubicBezTo>
                  <a:pt x="80" y="274"/>
                  <a:pt x="80" y="274"/>
                  <a:pt x="80" y="274"/>
                </a:cubicBezTo>
                <a:cubicBezTo>
                  <a:pt x="80" y="274"/>
                  <a:pt x="80" y="274"/>
                  <a:pt x="80" y="274"/>
                </a:cubicBezTo>
                <a:cubicBezTo>
                  <a:pt x="80" y="274"/>
                  <a:pt x="80" y="274"/>
                  <a:pt x="80" y="274"/>
                </a:cubicBezTo>
                <a:cubicBezTo>
                  <a:pt x="80" y="274"/>
                  <a:pt x="80" y="274"/>
                  <a:pt x="80" y="274"/>
                </a:cubicBezTo>
                <a:cubicBezTo>
                  <a:pt x="81" y="273"/>
                  <a:pt x="81" y="273"/>
                  <a:pt x="81" y="273"/>
                </a:cubicBezTo>
                <a:cubicBezTo>
                  <a:pt x="81" y="273"/>
                  <a:pt x="81" y="273"/>
                  <a:pt x="81" y="273"/>
                </a:cubicBezTo>
                <a:cubicBezTo>
                  <a:pt x="81" y="273"/>
                  <a:pt x="81" y="273"/>
                  <a:pt x="81" y="273"/>
                </a:cubicBezTo>
                <a:cubicBezTo>
                  <a:pt x="81" y="273"/>
                  <a:pt x="81" y="273"/>
                  <a:pt x="81" y="273"/>
                </a:cubicBezTo>
                <a:cubicBezTo>
                  <a:pt x="81" y="273"/>
                  <a:pt x="81" y="273"/>
                  <a:pt x="81" y="273"/>
                </a:cubicBezTo>
                <a:cubicBezTo>
                  <a:pt x="81" y="273"/>
                  <a:pt x="81" y="273"/>
                  <a:pt x="81" y="273"/>
                </a:cubicBezTo>
                <a:cubicBezTo>
                  <a:pt x="81" y="273"/>
                  <a:pt x="81" y="273"/>
                  <a:pt x="81" y="273"/>
                </a:cubicBezTo>
                <a:cubicBezTo>
                  <a:pt x="81" y="273"/>
                  <a:pt x="81" y="273"/>
                  <a:pt x="81" y="273"/>
                </a:cubicBezTo>
                <a:cubicBezTo>
                  <a:pt x="82" y="273"/>
                  <a:pt x="82" y="273"/>
                  <a:pt x="82" y="273"/>
                </a:cubicBezTo>
                <a:cubicBezTo>
                  <a:pt x="82" y="273"/>
                  <a:pt x="82" y="273"/>
                  <a:pt x="82" y="273"/>
                </a:cubicBezTo>
                <a:cubicBezTo>
                  <a:pt x="82" y="273"/>
                  <a:pt x="82" y="273"/>
                  <a:pt x="82" y="273"/>
                </a:cubicBezTo>
                <a:cubicBezTo>
                  <a:pt x="82" y="272"/>
                  <a:pt x="82" y="272"/>
                  <a:pt x="82" y="272"/>
                </a:cubicBezTo>
                <a:cubicBezTo>
                  <a:pt x="82" y="272"/>
                  <a:pt x="82" y="272"/>
                  <a:pt x="82" y="272"/>
                </a:cubicBezTo>
                <a:cubicBezTo>
                  <a:pt x="82" y="272"/>
                  <a:pt x="82" y="272"/>
                  <a:pt x="82" y="272"/>
                </a:cubicBezTo>
                <a:cubicBezTo>
                  <a:pt x="82" y="272"/>
                  <a:pt x="82" y="272"/>
                  <a:pt x="82" y="272"/>
                </a:cubicBezTo>
                <a:cubicBezTo>
                  <a:pt x="83" y="272"/>
                  <a:pt x="83" y="272"/>
                  <a:pt x="83" y="272"/>
                </a:cubicBezTo>
                <a:cubicBezTo>
                  <a:pt x="83" y="272"/>
                  <a:pt x="83" y="272"/>
                  <a:pt x="83" y="272"/>
                </a:cubicBezTo>
                <a:cubicBezTo>
                  <a:pt x="83" y="272"/>
                  <a:pt x="83" y="272"/>
                  <a:pt x="83" y="272"/>
                </a:cubicBezTo>
                <a:cubicBezTo>
                  <a:pt x="83" y="272"/>
                  <a:pt x="83" y="272"/>
                  <a:pt x="83" y="272"/>
                </a:cubicBezTo>
                <a:cubicBezTo>
                  <a:pt x="83" y="272"/>
                  <a:pt x="83" y="272"/>
                  <a:pt x="83" y="272"/>
                </a:cubicBezTo>
                <a:cubicBezTo>
                  <a:pt x="83" y="272"/>
                  <a:pt x="83" y="272"/>
                  <a:pt x="83" y="272"/>
                </a:cubicBezTo>
                <a:cubicBezTo>
                  <a:pt x="83" y="272"/>
                  <a:pt x="83" y="272"/>
                  <a:pt x="83" y="272"/>
                </a:cubicBezTo>
                <a:cubicBezTo>
                  <a:pt x="84" y="272"/>
                  <a:pt x="84" y="272"/>
                  <a:pt x="84" y="272"/>
                </a:cubicBezTo>
                <a:cubicBezTo>
                  <a:pt x="84" y="272"/>
                  <a:pt x="84" y="272"/>
                  <a:pt x="84" y="272"/>
                </a:cubicBezTo>
                <a:cubicBezTo>
                  <a:pt x="84" y="272"/>
                  <a:pt x="84" y="272"/>
                  <a:pt x="84" y="272"/>
                </a:cubicBezTo>
                <a:cubicBezTo>
                  <a:pt x="84" y="272"/>
                  <a:pt x="84" y="272"/>
                  <a:pt x="84" y="272"/>
                </a:cubicBezTo>
                <a:cubicBezTo>
                  <a:pt x="84" y="272"/>
                  <a:pt x="84" y="272"/>
                  <a:pt x="84" y="272"/>
                </a:cubicBezTo>
                <a:cubicBezTo>
                  <a:pt x="85" y="271"/>
                  <a:pt x="85" y="271"/>
                  <a:pt x="85" y="271"/>
                </a:cubicBezTo>
                <a:cubicBezTo>
                  <a:pt x="85" y="271"/>
                  <a:pt x="85" y="271"/>
                  <a:pt x="85" y="271"/>
                </a:cubicBezTo>
                <a:cubicBezTo>
                  <a:pt x="85" y="271"/>
                  <a:pt x="85" y="271"/>
                  <a:pt x="85" y="271"/>
                </a:cubicBezTo>
                <a:cubicBezTo>
                  <a:pt x="85" y="271"/>
                  <a:pt x="85" y="271"/>
                  <a:pt x="85" y="271"/>
                </a:cubicBezTo>
                <a:cubicBezTo>
                  <a:pt x="85" y="271"/>
                  <a:pt x="85" y="271"/>
                  <a:pt x="85" y="271"/>
                </a:cubicBezTo>
                <a:cubicBezTo>
                  <a:pt x="86" y="271"/>
                  <a:pt x="86" y="271"/>
                  <a:pt x="86" y="271"/>
                </a:cubicBezTo>
                <a:cubicBezTo>
                  <a:pt x="86" y="271"/>
                  <a:pt x="86" y="271"/>
                  <a:pt x="86" y="271"/>
                </a:cubicBezTo>
                <a:cubicBezTo>
                  <a:pt x="86" y="271"/>
                  <a:pt x="86" y="271"/>
                  <a:pt x="86" y="271"/>
                </a:cubicBezTo>
                <a:cubicBezTo>
                  <a:pt x="86" y="271"/>
                  <a:pt x="86" y="271"/>
                  <a:pt x="86" y="271"/>
                </a:cubicBezTo>
                <a:cubicBezTo>
                  <a:pt x="87" y="271"/>
                  <a:pt x="87" y="271"/>
                  <a:pt x="87" y="271"/>
                </a:cubicBezTo>
                <a:cubicBezTo>
                  <a:pt x="179" y="271"/>
                  <a:pt x="179" y="271"/>
                  <a:pt x="179" y="271"/>
                </a:cubicBezTo>
                <a:cubicBezTo>
                  <a:pt x="173" y="277"/>
                  <a:pt x="167" y="283"/>
                  <a:pt x="162" y="290"/>
                </a:cubicBezTo>
                <a:close/>
                <a:moveTo>
                  <a:pt x="77" y="280"/>
                </a:moveTo>
                <a:cubicBezTo>
                  <a:pt x="77" y="280"/>
                  <a:pt x="77" y="280"/>
                  <a:pt x="77" y="280"/>
                </a:cubicBezTo>
                <a:close/>
                <a:moveTo>
                  <a:pt x="87" y="218"/>
                </a:moveTo>
                <a:cubicBezTo>
                  <a:pt x="258" y="218"/>
                  <a:pt x="258" y="218"/>
                  <a:pt x="258" y="218"/>
                </a:cubicBezTo>
                <a:cubicBezTo>
                  <a:pt x="263" y="218"/>
                  <a:pt x="267" y="222"/>
                  <a:pt x="267" y="228"/>
                </a:cubicBezTo>
                <a:cubicBezTo>
                  <a:pt x="267" y="228"/>
                  <a:pt x="267" y="228"/>
                  <a:pt x="267" y="228"/>
                </a:cubicBezTo>
                <a:cubicBezTo>
                  <a:pt x="267" y="229"/>
                  <a:pt x="267" y="231"/>
                  <a:pt x="266" y="232"/>
                </a:cubicBezTo>
                <a:cubicBezTo>
                  <a:pt x="257" y="233"/>
                  <a:pt x="249" y="235"/>
                  <a:pt x="241" y="237"/>
                </a:cubicBezTo>
                <a:cubicBezTo>
                  <a:pt x="87" y="237"/>
                  <a:pt x="87" y="237"/>
                  <a:pt x="87" y="237"/>
                </a:cubicBezTo>
                <a:cubicBezTo>
                  <a:pt x="82" y="237"/>
                  <a:pt x="77" y="233"/>
                  <a:pt x="77" y="228"/>
                </a:cubicBezTo>
                <a:cubicBezTo>
                  <a:pt x="77" y="228"/>
                  <a:pt x="77" y="228"/>
                  <a:pt x="77" y="228"/>
                </a:cubicBezTo>
                <a:cubicBezTo>
                  <a:pt x="77" y="222"/>
                  <a:pt x="82" y="218"/>
                  <a:pt x="87" y="218"/>
                </a:cubicBezTo>
                <a:close/>
                <a:moveTo>
                  <a:pt x="87" y="165"/>
                </a:moveTo>
                <a:cubicBezTo>
                  <a:pt x="258" y="165"/>
                  <a:pt x="258" y="165"/>
                  <a:pt x="258" y="165"/>
                </a:cubicBezTo>
                <a:cubicBezTo>
                  <a:pt x="263" y="165"/>
                  <a:pt x="267" y="170"/>
                  <a:pt x="267" y="175"/>
                </a:cubicBezTo>
                <a:cubicBezTo>
                  <a:pt x="267" y="175"/>
                  <a:pt x="267" y="175"/>
                  <a:pt x="267" y="175"/>
                </a:cubicBezTo>
                <a:cubicBezTo>
                  <a:pt x="267" y="180"/>
                  <a:pt x="263" y="184"/>
                  <a:pt x="258" y="184"/>
                </a:cubicBezTo>
                <a:cubicBezTo>
                  <a:pt x="87" y="184"/>
                  <a:pt x="87" y="184"/>
                  <a:pt x="87" y="184"/>
                </a:cubicBezTo>
                <a:cubicBezTo>
                  <a:pt x="82" y="184"/>
                  <a:pt x="77" y="180"/>
                  <a:pt x="77" y="175"/>
                </a:cubicBezTo>
                <a:cubicBezTo>
                  <a:pt x="77" y="175"/>
                  <a:pt x="77" y="175"/>
                  <a:pt x="77" y="175"/>
                </a:cubicBezTo>
                <a:cubicBezTo>
                  <a:pt x="77" y="170"/>
                  <a:pt x="82" y="165"/>
                  <a:pt x="87" y="165"/>
                </a:cubicBezTo>
                <a:close/>
                <a:moveTo>
                  <a:pt x="87" y="115"/>
                </a:moveTo>
                <a:cubicBezTo>
                  <a:pt x="258" y="115"/>
                  <a:pt x="258" y="115"/>
                  <a:pt x="258" y="115"/>
                </a:cubicBezTo>
                <a:cubicBezTo>
                  <a:pt x="263" y="115"/>
                  <a:pt x="267" y="120"/>
                  <a:pt x="267" y="125"/>
                </a:cubicBezTo>
                <a:cubicBezTo>
                  <a:pt x="267" y="125"/>
                  <a:pt x="267" y="125"/>
                  <a:pt x="267" y="125"/>
                </a:cubicBezTo>
                <a:cubicBezTo>
                  <a:pt x="267" y="130"/>
                  <a:pt x="263" y="134"/>
                  <a:pt x="258" y="134"/>
                </a:cubicBezTo>
                <a:cubicBezTo>
                  <a:pt x="87" y="134"/>
                  <a:pt x="87" y="134"/>
                  <a:pt x="87" y="134"/>
                </a:cubicBezTo>
                <a:cubicBezTo>
                  <a:pt x="82" y="134"/>
                  <a:pt x="77" y="130"/>
                  <a:pt x="77" y="125"/>
                </a:cubicBezTo>
                <a:cubicBezTo>
                  <a:pt x="77" y="125"/>
                  <a:pt x="77" y="125"/>
                  <a:pt x="77" y="125"/>
                </a:cubicBezTo>
                <a:cubicBezTo>
                  <a:pt x="77" y="120"/>
                  <a:pt x="82" y="115"/>
                  <a:pt x="87" y="115"/>
                </a:cubicBezTo>
                <a:close/>
                <a:moveTo>
                  <a:pt x="130" y="59"/>
                </a:moveTo>
                <a:cubicBezTo>
                  <a:pt x="130" y="33"/>
                  <a:pt x="130" y="33"/>
                  <a:pt x="130" y="33"/>
                </a:cubicBezTo>
                <a:cubicBezTo>
                  <a:pt x="130" y="31"/>
                  <a:pt x="131" y="29"/>
                  <a:pt x="132" y="28"/>
                </a:cubicBezTo>
                <a:cubicBezTo>
                  <a:pt x="132" y="28"/>
                  <a:pt x="132" y="28"/>
                  <a:pt x="132" y="28"/>
                </a:cubicBezTo>
                <a:cubicBezTo>
                  <a:pt x="134" y="27"/>
                  <a:pt x="136" y="26"/>
                  <a:pt x="138" y="26"/>
                </a:cubicBezTo>
                <a:cubicBezTo>
                  <a:pt x="206" y="26"/>
                  <a:pt x="206" y="26"/>
                  <a:pt x="206" y="26"/>
                </a:cubicBezTo>
                <a:cubicBezTo>
                  <a:pt x="208" y="26"/>
                  <a:pt x="211" y="27"/>
                  <a:pt x="212" y="28"/>
                </a:cubicBezTo>
                <a:cubicBezTo>
                  <a:pt x="212" y="28"/>
                  <a:pt x="212" y="28"/>
                  <a:pt x="212" y="28"/>
                </a:cubicBezTo>
                <a:cubicBezTo>
                  <a:pt x="214" y="29"/>
                  <a:pt x="215" y="31"/>
                  <a:pt x="215" y="33"/>
                </a:cubicBezTo>
                <a:cubicBezTo>
                  <a:pt x="215" y="59"/>
                  <a:pt x="215" y="59"/>
                  <a:pt x="215" y="59"/>
                </a:cubicBezTo>
                <a:lnTo>
                  <a:pt x="130" y="59"/>
                </a:lnTo>
                <a:close/>
              </a:path>
            </a:pathLst>
          </a:custGeom>
          <a:solidFill>
            <a:schemeClr val="bg1">
              <a:lumMod val="95000"/>
            </a:schemeClr>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9223" name="文本框 15"/>
          <p:cNvSpPr txBox="1"/>
          <p:nvPr/>
        </p:nvSpPr>
        <p:spPr>
          <a:xfrm>
            <a:off x="409258" y="235268"/>
            <a:ext cx="7358062" cy="583565"/>
          </a:xfrm>
          <a:prstGeom prst="rect">
            <a:avLst/>
          </a:prstGeom>
          <a:noFill/>
          <a:ln w="9525">
            <a:noFill/>
          </a:ln>
        </p:spPr>
        <p:txBody>
          <a:bodyPr anchor="t">
            <a:spAutoFit/>
          </a:bodyPr>
          <a:p>
            <a:r>
              <a:rPr lang="en-US" altLang="zh-CN" sz="3200" dirty="0">
                <a:latin typeface="Calibri" panose="020F0502020204030204" pitchFamily="34" charset="0"/>
                <a:ea typeface="宋体" panose="02010600030101010101" pitchFamily="2" charset="-122"/>
              </a:rPr>
              <a:t>Double an uint 8 of Indexed Images</a:t>
            </a:r>
            <a:endParaRPr lang="en-US" altLang="zh-CN" sz="3200" dirty="0">
              <a:latin typeface="Calibri" panose="020F0502020204030204" pitchFamily="34" charset="0"/>
              <a:ea typeface="宋体" panose="02010600030101010101" pitchFamily="2" charset="-122"/>
            </a:endParaRPr>
          </a:p>
        </p:txBody>
      </p:sp>
      <p:sp>
        <p:nvSpPr>
          <p:cNvPr id="2" name="文本框 1"/>
          <p:cNvSpPr txBox="1"/>
          <p:nvPr/>
        </p:nvSpPr>
        <p:spPr>
          <a:xfrm>
            <a:off x="58420" y="1131570"/>
            <a:ext cx="12075160" cy="460375"/>
          </a:xfrm>
          <a:prstGeom prst="rect">
            <a:avLst/>
          </a:prstGeom>
          <a:noFill/>
        </p:spPr>
        <p:txBody>
          <a:bodyPr wrap="square" rtlCol="0">
            <a:spAutoFit/>
          </a:bodyPr>
          <a:p>
            <a:pPr algn="just"/>
            <a:r>
              <a:rPr lang="en-US" altLang="zh-CN"/>
              <a:t>  </a:t>
            </a:r>
            <a:endParaRPr lang="en-US" altLang="zh-CN" sz="2400"/>
          </a:p>
        </p:txBody>
      </p:sp>
      <p:graphicFrame>
        <p:nvGraphicFramePr>
          <p:cNvPr id="3" name="表格 2"/>
          <p:cNvGraphicFramePr/>
          <p:nvPr/>
        </p:nvGraphicFramePr>
        <p:xfrm>
          <a:off x="1103630" y="1131570"/>
          <a:ext cx="2329815" cy="758190"/>
        </p:xfrm>
        <a:graphic>
          <a:graphicData uri="http://schemas.openxmlformats.org/drawingml/2006/table">
            <a:tbl>
              <a:tblPr>
                <a:tableStyleId>{616DA210-FB5B-4158-B5E0-FEB733F419BA}</a:tableStyleId>
              </a:tblPr>
              <a:tblGrid>
                <a:gridCol w="1170305"/>
                <a:gridCol w="1159510"/>
              </a:tblGrid>
              <a:tr h="372110">
                <a:tc>
                  <a:txBody>
                    <a:bodyPr/>
                    <a:p>
                      <a:pPr algn="ctr">
                        <a:buNone/>
                      </a:pPr>
                      <a:r>
                        <a:rPr lang="en-US" altLang="zh-CN"/>
                        <a:t>1</a:t>
                      </a:r>
                      <a:endParaRPr lang="en-US" altLang="zh-CN"/>
                    </a:p>
                  </a:txBody>
                  <a:tcPr/>
                </a:tc>
                <a:tc>
                  <a:txBody>
                    <a:bodyPr/>
                    <a:p>
                      <a:pPr algn="ctr">
                        <a:buNone/>
                      </a:pPr>
                      <a:r>
                        <a:rPr lang="en-US" altLang="zh-CN"/>
                        <a:t>2</a:t>
                      </a:r>
                      <a:endParaRPr lang="en-US" altLang="zh-CN"/>
                    </a:p>
                  </a:txBody>
                  <a:tcPr/>
                </a:tc>
              </a:tr>
              <a:tr h="386080">
                <a:tc>
                  <a:txBody>
                    <a:bodyPr/>
                    <a:p>
                      <a:pPr algn="ctr">
                        <a:buNone/>
                      </a:pPr>
                      <a:r>
                        <a:rPr lang="en-US" altLang="zh-CN"/>
                        <a:t>3</a:t>
                      </a:r>
                      <a:endParaRPr lang="en-US" altLang="zh-CN"/>
                    </a:p>
                  </a:txBody>
                  <a:tcPr/>
                </a:tc>
                <a:tc>
                  <a:txBody>
                    <a:bodyPr/>
                    <a:p>
                      <a:pPr algn="ctr">
                        <a:buNone/>
                      </a:pPr>
                      <a:r>
                        <a:rPr lang="en-US" altLang="zh-CN"/>
                        <a:t>4</a:t>
                      </a:r>
                      <a:endParaRPr lang="en-US" altLang="zh-CN"/>
                    </a:p>
                  </a:txBody>
                  <a:tcPr/>
                </a:tc>
              </a:tr>
            </a:tbl>
          </a:graphicData>
        </a:graphic>
      </p:graphicFrame>
      <p:graphicFrame>
        <p:nvGraphicFramePr>
          <p:cNvPr id="5" name="表格 4"/>
          <p:cNvGraphicFramePr/>
          <p:nvPr/>
        </p:nvGraphicFramePr>
        <p:xfrm>
          <a:off x="5826760" y="1131570"/>
          <a:ext cx="2329815" cy="758190"/>
        </p:xfrm>
        <a:graphic>
          <a:graphicData uri="http://schemas.openxmlformats.org/drawingml/2006/table">
            <a:tbl>
              <a:tblPr>
                <a:tableStyleId>{616DA210-FB5B-4158-B5E0-FEB733F419BA}</a:tableStyleId>
              </a:tblPr>
              <a:tblGrid>
                <a:gridCol w="1170305"/>
                <a:gridCol w="1159510"/>
              </a:tblGrid>
              <a:tr h="372110">
                <a:tc>
                  <a:txBody>
                    <a:bodyPr/>
                    <a:p>
                      <a:pPr algn="ctr">
                        <a:buNone/>
                      </a:pPr>
                      <a:r>
                        <a:rPr lang="en-US" altLang="zh-CN"/>
                        <a:t>0</a:t>
                      </a:r>
                      <a:endParaRPr lang="en-US" altLang="zh-CN"/>
                    </a:p>
                  </a:txBody>
                  <a:tcPr/>
                </a:tc>
                <a:tc>
                  <a:txBody>
                    <a:bodyPr/>
                    <a:p>
                      <a:pPr algn="ctr">
                        <a:buNone/>
                      </a:pPr>
                      <a:r>
                        <a:rPr lang="en-US" altLang="zh-CN"/>
                        <a:t>1</a:t>
                      </a:r>
                      <a:endParaRPr lang="en-US" altLang="zh-CN"/>
                    </a:p>
                  </a:txBody>
                  <a:tcPr/>
                </a:tc>
              </a:tr>
              <a:tr h="386080">
                <a:tc>
                  <a:txBody>
                    <a:bodyPr/>
                    <a:p>
                      <a:pPr algn="ctr">
                        <a:buNone/>
                      </a:pPr>
                      <a:r>
                        <a:rPr lang="en-US" altLang="zh-CN"/>
                        <a:t>2</a:t>
                      </a:r>
                      <a:endParaRPr lang="en-US" altLang="zh-CN"/>
                    </a:p>
                  </a:txBody>
                  <a:tcPr/>
                </a:tc>
                <a:tc>
                  <a:txBody>
                    <a:bodyPr/>
                    <a:p>
                      <a:pPr algn="ctr">
                        <a:buNone/>
                      </a:pPr>
                      <a:r>
                        <a:rPr lang="en-US" altLang="zh-CN"/>
                        <a:t>3</a:t>
                      </a:r>
                      <a:endParaRPr lang="en-US" altLang="zh-CN"/>
                    </a:p>
                  </a:txBody>
                  <a:tcPr/>
                </a:tc>
              </a:tr>
            </a:tbl>
          </a:graphicData>
        </a:graphic>
      </p:graphicFrame>
      <p:graphicFrame>
        <p:nvGraphicFramePr>
          <p:cNvPr id="6" name="表格 5"/>
          <p:cNvGraphicFramePr/>
          <p:nvPr/>
        </p:nvGraphicFramePr>
        <p:xfrm>
          <a:off x="1502410" y="4027805"/>
          <a:ext cx="8532495" cy="2060575"/>
        </p:xfrm>
        <a:graphic>
          <a:graphicData uri="http://schemas.openxmlformats.org/drawingml/2006/table">
            <a:tbl>
              <a:tblPr>
                <a:tableStyleId>{616DA210-FB5B-4158-B5E0-FEB733F419BA}</a:tableStyleId>
              </a:tblPr>
              <a:tblGrid>
                <a:gridCol w="2844165"/>
                <a:gridCol w="2844165"/>
                <a:gridCol w="2844165"/>
              </a:tblGrid>
              <a:tr h="412115">
                <a:tc>
                  <a:txBody>
                    <a:bodyPr/>
                    <a:p>
                      <a:pPr algn="ctr">
                        <a:buNone/>
                      </a:pPr>
                      <a:r>
                        <a:rPr lang="en-US" altLang="zh-CN"/>
                        <a:t>0</a:t>
                      </a:r>
                      <a:endParaRPr lang="en-US" altLang="zh-CN"/>
                    </a:p>
                  </a:txBody>
                  <a:tcPr>
                    <a:solidFill>
                      <a:schemeClr val="accent1">
                        <a:lumMod val="75000"/>
                      </a:schemeClr>
                    </a:solidFill>
                  </a:tcPr>
                </a:tc>
                <a:tc>
                  <a:txBody>
                    <a:bodyPr/>
                    <a:p>
                      <a:pPr algn="ctr">
                        <a:buNone/>
                      </a:pPr>
                      <a:r>
                        <a:rPr lang="en-US" altLang="zh-CN"/>
                        <a:t>0</a:t>
                      </a:r>
                      <a:endParaRPr lang="en-US" altLang="zh-CN"/>
                    </a:p>
                  </a:txBody>
                  <a:tcPr>
                    <a:solidFill>
                      <a:schemeClr val="accent1">
                        <a:lumMod val="75000"/>
                      </a:schemeClr>
                    </a:solidFill>
                  </a:tcPr>
                </a:tc>
                <a:tc>
                  <a:txBody>
                    <a:bodyPr/>
                    <a:p>
                      <a:pPr algn="ctr">
                        <a:buNone/>
                      </a:pPr>
                      <a:r>
                        <a:rPr lang="en-US" altLang="zh-CN"/>
                        <a:t>0</a:t>
                      </a:r>
                      <a:endParaRPr lang="en-US" altLang="zh-CN"/>
                    </a:p>
                  </a:txBody>
                  <a:tcPr>
                    <a:solidFill>
                      <a:schemeClr val="accent1">
                        <a:lumMod val="75000"/>
                      </a:schemeClr>
                    </a:solidFill>
                  </a:tcPr>
                </a:tc>
              </a:tr>
              <a:tr h="412115">
                <a:tc>
                  <a:txBody>
                    <a:bodyPr/>
                    <a:p>
                      <a:pPr algn="ctr">
                        <a:buNone/>
                      </a:pPr>
                      <a:r>
                        <a:rPr lang="en-US" altLang="zh-CN"/>
                        <a:t>0.0627</a:t>
                      </a:r>
                      <a:endParaRPr lang="en-US" altLang="zh-CN"/>
                    </a:p>
                  </a:txBody>
                  <a:tcPr>
                    <a:solidFill>
                      <a:srgbClr val="7030A0"/>
                    </a:solidFill>
                  </a:tcPr>
                </a:tc>
                <a:tc>
                  <a:txBody>
                    <a:bodyPr/>
                    <a:p>
                      <a:pPr algn="ctr">
                        <a:buNone/>
                      </a:pPr>
                      <a:r>
                        <a:rPr lang="en-US" altLang="zh-CN" sz="1800">
                          <a:sym typeface="+mn-ea"/>
                        </a:rPr>
                        <a:t>0.0627</a:t>
                      </a:r>
                      <a:endParaRPr lang="zh-CN" altLang="en-US"/>
                    </a:p>
                  </a:txBody>
                  <a:tcPr>
                    <a:solidFill>
                      <a:srgbClr val="7030A0"/>
                    </a:solidFill>
                  </a:tcPr>
                </a:tc>
                <a:tc>
                  <a:txBody>
                    <a:bodyPr/>
                    <a:p>
                      <a:pPr algn="ctr">
                        <a:buNone/>
                      </a:pPr>
                      <a:r>
                        <a:rPr lang="en-US" altLang="zh-CN" sz="1800">
                          <a:sym typeface="+mn-ea"/>
                        </a:rPr>
                        <a:t>0.0627</a:t>
                      </a:r>
                      <a:endParaRPr lang="zh-CN" altLang="en-US"/>
                    </a:p>
                  </a:txBody>
                  <a:tcPr>
                    <a:solidFill>
                      <a:srgbClr val="7030A0"/>
                    </a:solidFill>
                  </a:tcPr>
                </a:tc>
              </a:tr>
              <a:tr h="412115">
                <a:tc>
                  <a:txBody>
                    <a:bodyPr/>
                    <a:p>
                      <a:pPr algn="ctr">
                        <a:buNone/>
                      </a:pPr>
                      <a:r>
                        <a:rPr lang="en-US" altLang="zh-CN"/>
                        <a:t>0</a:t>
                      </a:r>
                      <a:endParaRPr lang="en-US" altLang="zh-CN"/>
                    </a:p>
                  </a:txBody>
                  <a:tcPr>
                    <a:solidFill>
                      <a:srgbClr val="FFFF00"/>
                    </a:solidFill>
                  </a:tcPr>
                </a:tc>
                <a:tc>
                  <a:txBody>
                    <a:bodyPr/>
                    <a:p>
                      <a:pPr algn="ctr">
                        <a:buNone/>
                      </a:pPr>
                      <a:r>
                        <a:rPr lang="en-US" altLang="zh-CN"/>
                        <a:t>0</a:t>
                      </a:r>
                      <a:endParaRPr lang="en-US" altLang="zh-CN"/>
                    </a:p>
                  </a:txBody>
                  <a:tcPr>
                    <a:solidFill>
                      <a:srgbClr val="FFFF00"/>
                    </a:solidFill>
                  </a:tcPr>
                </a:tc>
                <a:tc>
                  <a:txBody>
                    <a:bodyPr/>
                    <a:p>
                      <a:pPr algn="ctr">
                        <a:buNone/>
                      </a:pPr>
                      <a:r>
                        <a:rPr lang="en-US" altLang="zh-CN"/>
                        <a:t>1</a:t>
                      </a:r>
                      <a:endParaRPr lang="en-US" altLang="zh-CN"/>
                    </a:p>
                  </a:txBody>
                  <a:tcPr>
                    <a:solidFill>
                      <a:srgbClr val="FFFF00"/>
                    </a:solidFill>
                  </a:tcPr>
                </a:tc>
              </a:tr>
              <a:tr h="412115">
                <a:tc>
                  <a:txBody>
                    <a:bodyPr/>
                    <a:p>
                      <a:pPr algn="ctr">
                        <a:buNone/>
                      </a:pPr>
                      <a:r>
                        <a:rPr lang="en-US" altLang="zh-CN"/>
                        <a:t>0.2902</a:t>
                      </a:r>
                      <a:endParaRPr lang="en-US" altLang="zh-CN"/>
                    </a:p>
                  </a:txBody>
                  <a:tcPr>
                    <a:solidFill>
                      <a:srgbClr val="008200"/>
                    </a:solidFill>
                  </a:tcPr>
                </a:tc>
                <a:tc>
                  <a:txBody>
                    <a:bodyPr/>
                    <a:p>
                      <a:pPr algn="ctr">
                        <a:buNone/>
                      </a:pPr>
                      <a:r>
                        <a:rPr lang="en-US" altLang="zh-CN"/>
                        <a:t>0.627</a:t>
                      </a:r>
                      <a:endParaRPr lang="en-US" altLang="zh-CN"/>
                    </a:p>
                  </a:txBody>
                  <a:tcPr>
                    <a:solidFill>
                      <a:srgbClr val="008200"/>
                    </a:solidFill>
                  </a:tcPr>
                </a:tc>
                <a:tc>
                  <a:txBody>
                    <a:bodyPr/>
                    <a:p>
                      <a:pPr algn="ctr">
                        <a:buNone/>
                      </a:pPr>
                      <a:r>
                        <a:rPr lang="en-US" altLang="zh-CN"/>
                        <a:t>0.627</a:t>
                      </a:r>
                      <a:endParaRPr lang="en-US" altLang="zh-CN"/>
                    </a:p>
                  </a:txBody>
                  <a:tcPr>
                    <a:solidFill>
                      <a:srgbClr val="008200"/>
                    </a:solidFill>
                  </a:tcPr>
                </a:tc>
              </a:tr>
              <a:tr h="412115">
                <a:tc>
                  <a:txBody>
                    <a:bodyPr/>
                    <a:p>
                      <a:pPr algn="ctr">
                        <a:buNone/>
                      </a:pPr>
                      <a:r>
                        <a:rPr lang="en-US" altLang="zh-CN"/>
                        <a:t>0.3820</a:t>
                      </a:r>
                      <a:endParaRPr lang="en-US" altLang="zh-CN"/>
                    </a:p>
                  </a:txBody>
                  <a:tcPr>
                    <a:solidFill>
                      <a:srgbClr val="FF0000"/>
                    </a:solidFill>
                  </a:tcPr>
                </a:tc>
                <a:tc>
                  <a:txBody>
                    <a:bodyPr/>
                    <a:p>
                      <a:pPr algn="ctr">
                        <a:buNone/>
                      </a:pPr>
                      <a:r>
                        <a:rPr lang="en-US" altLang="zh-CN"/>
                        <a:t>0.3578</a:t>
                      </a:r>
                      <a:endParaRPr lang="en-US" altLang="zh-CN"/>
                    </a:p>
                  </a:txBody>
                  <a:tcPr>
                    <a:solidFill>
                      <a:srgbClr val="FF0000"/>
                    </a:solidFill>
                  </a:tcPr>
                </a:tc>
                <a:tc>
                  <a:txBody>
                    <a:bodyPr/>
                    <a:p>
                      <a:pPr algn="ctr">
                        <a:buNone/>
                      </a:pPr>
                      <a:r>
                        <a:rPr lang="en-US" altLang="zh-CN"/>
                        <a:t>1</a:t>
                      </a:r>
                      <a:endParaRPr lang="en-US" altLang="zh-CN"/>
                    </a:p>
                  </a:txBody>
                  <a:tcPr>
                    <a:solidFill>
                      <a:srgbClr val="FF0000"/>
                    </a:solidFill>
                  </a:tcPr>
                </a:tc>
              </a:tr>
            </a:tbl>
          </a:graphicData>
        </a:graphic>
      </p:graphicFrame>
      <p:sp>
        <p:nvSpPr>
          <p:cNvPr id="7" name="文本框 6"/>
          <p:cNvSpPr txBox="1"/>
          <p:nvPr/>
        </p:nvSpPr>
        <p:spPr>
          <a:xfrm>
            <a:off x="3649980" y="1177925"/>
            <a:ext cx="1959610" cy="460375"/>
          </a:xfrm>
          <a:prstGeom prst="rect">
            <a:avLst/>
          </a:prstGeom>
          <a:noFill/>
        </p:spPr>
        <p:txBody>
          <a:bodyPr wrap="square" rtlCol="0">
            <a:spAutoFit/>
          </a:bodyPr>
          <a:p>
            <a:r>
              <a:rPr lang="en-US" altLang="zh-CN" sz="2400"/>
              <a:t>image data</a:t>
            </a:r>
            <a:endParaRPr lang="en-US" altLang="zh-CN"/>
          </a:p>
        </p:txBody>
      </p:sp>
      <p:sp>
        <p:nvSpPr>
          <p:cNvPr id="11" name="文本框 10"/>
          <p:cNvSpPr txBox="1"/>
          <p:nvPr/>
        </p:nvSpPr>
        <p:spPr>
          <a:xfrm>
            <a:off x="855345" y="2054225"/>
            <a:ext cx="2762250" cy="368300"/>
          </a:xfrm>
          <a:prstGeom prst="rect">
            <a:avLst/>
          </a:prstGeom>
          <a:noFill/>
        </p:spPr>
        <p:txBody>
          <a:bodyPr wrap="square" rtlCol="0">
            <a:spAutoFit/>
          </a:bodyPr>
          <a:p>
            <a:pPr algn="ctr"/>
            <a:r>
              <a:rPr lang="en-US" altLang="zh-CN"/>
              <a:t>double </a:t>
            </a:r>
            <a:endParaRPr lang="en-US" altLang="zh-CN"/>
          </a:p>
        </p:txBody>
      </p:sp>
      <p:sp>
        <p:nvSpPr>
          <p:cNvPr id="12" name="文本框 11"/>
          <p:cNvSpPr txBox="1"/>
          <p:nvPr/>
        </p:nvSpPr>
        <p:spPr>
          <a:xfrm>
            <a:off x="5603875" y="2040255"/>
            <a:ext cx="2721610" cy="368300"/>
          </a:xfrm>
          <a:prstGeom prst="rect">
            <a:avLst/>
          </a:prstGeom>
          <a:noFill/>
        </p:spPr>
        <p:txBody>
          <a:bodyPr wrap="square" rtlCol="0">
            <a:spAutoFit/>
          </a:bodyPr>
          <a:p>
            <a:pPr algn="ctr"/>
            <a:r>
              <a:rPr lang="en-US" altLang="zh-CN"/>
              <a:t>uint 8</a:t>
            </a:r>
            <a:endParaRPr lang="en-US" altLang="zh-CN"/>
          </a:p>
        </p:txBody>
      </p:sp>
      <p:sp>
        <p:nvSpPr>
          <p:cNvPr id="13" name="文本框 12"/>
          <p:cNvSpPr txBox="1"/>
          <p:nvPr/>
        </p:nvSpPr>
        <p:spPr>
          <a:xfrm>
            <a:off x="3372485" y="3129280"/>
            <a:ext cx="5088890" cy="368300"/>
          </a:xfrm>
          <a:prstGeom prst="rect">
            <a:avLst/>
          </a:prstGeom>
          <a:noFill/>
        </p:spPr>
        <p:txBody>
          <a:bodyPr wrap="square" rtlCol="0">
            <a:spAutoFit/>
          </a:bodyPr>
          <a:p>
            <a:pPr algn="ctr"/>
            <a:r>
              <a:rPr lang="en-US" altLang="zh-CN"/>
              <a:t>The palette</a:t>
            </a:r>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p:sp>
        <p:nvSpPr>
          <p:cNvPr id="4" name="Freeform 5"/>
          <p:cNvSpPr/>
          <p:nvPr/>
        </p:nvSpPr>
        <p:spPr bwMode="auto">
          <a:xfrm flipH="1">
            <a:off x="0" y="-12700"/>
            <a:ext cx="409575" cy="831850"/>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bg1">
                  <a:lumMod val="95000"/>
                </a:schemeClr>
              </a:solidFill>
              <a:effectLst/>
              <a:uLnTx/>
              <a:uFillTx/>
              <a:latin typeface="Calibri" panose="020F0502020204030204" pitchFamily="34" charset="0"/>
              <a:ea typeface="宋体" panose="02010600030101010101" pitchFamily="2" charset="-122"/>
              <a:cs typeface="+mn-cs"/>
            </a:endParaRPr>
          </a:p>
        </p:txBody>
      </p:sp>
      <p:sp>
        <p:nvSpPr>
          <p:cNvPr id="10243" name="文本框 22"/>
          <p:cNvSpPr txBox="1"/>
          <p:nvPr/>
        </p:nvSpPr>
        <p:spPr>
          <a:xfrm>
            <a:off x="0" y="896938"/>
            <a:ext cx="12192000" cy="368300"/>
          </a:xfrm>
          <a:prstGeom prst="rect">
            <a:avLst/>
          </a:prstGeom>
          <a:noFill/>
          <a:ln w="9525">
            <a:noFill/>
          </a:ln>
        </p:spPr>
        <p:txBody>
          <a:bodyPr anchor="t">
            <a:spAutoFit/>
          </a:bodyPr>
          <a:p>
            <a:endParaRPr lang="zh-CN" altLang="en-US" dirty="0">
              <a:latin typeface="Calibri" panose="020F0502020204030204" pitchFamily="34" charset="0"/>
              <a:ea typeface="宋体" panose="02010600030101010101" pitchFamily="2" charset="-122"/>
            </a:endParaRPr>
          </a:p>
        </p:txBody>
      </p:sp>
      <p:pic>
        <p:nvPicPr>
          <p:cNvPr id="5" name="图片 4" descr="微信图片_20181217155525"/>
          <p:cNvPicPr>
            <a:picLocks noChangeAspect="1"/>
          </p:cNvPicPr>
          <p:nvPr/>
        </p:nvPicPr>
        <p:blipFill>
          <a:blip r:embed="rId1"/>
          <a:srcRect l="4656" t="218" r="7469" b="9797"/>
          <a:stretch>
            <a:fillRect/>
          </a:stretch>
        </p:blipFill>
        <p:spPr>
          <a:xfrm>
            <a:off x="4396105" y="897255"/>
            <a:ext cx="3847465" cy="5963285"/>
          </a:xfrm>
          <a:prstGeom prst="rect">
            <a:avLst/>
          </a:prstGeom>
        </p:spPr>
      </p:pic>
      <p:sp>
        <p:nvSpPr>
          <p:cNvPr id="6" name="文本框 5"/>
          <p:cNvSpPr txBox="1"/>
          <p:nvPr/>
        </p:nvSpPr>
        <p:spPr>
          <a:xfrm>
            <a:off x="409575" y="259715"/>
            <a:ext cx="6299835" cy="460375"/>
          </a:xfrm>
          <a:prstGeom prst="rect">
            <a:avLst/>
          </a:prstGeom>
          <a:noFill/>
        </p:spPr>
        <p:txBody>
          <a:bodyPr wrap="square" rtlCol="0">
            <a:spAutoFit/>
          </a:bodyPr>
          <a:p>
            <a:r>
              <a:rPr lang="en-US" altLang="zh-CN" sz="2400"/>
              <a:t>Matlab provides predefined</a:t>
            </a:r>
            <a:r>
              <a:rPr lang="en-US" altLang="zh-CN"/>
              <a:t> </a:t>
            </a:r>
            <a:r>
              <a:rPr lang="en-US" altLang="zh-CN" sz="2400"/>
              <a:t>color</a:t>
            </a:r>
            <a:r>
              <a:rPr lang="en-US" altLang="zh-CN"/>
              <a:t> </a:t>
            </a:r>
            <a:r>
              <a:rPr lang="en-US" altLang="zh-CN" sz="2400"/>
              <a:t>tables</a:t>
            </a:r>
            <a:endParaRPr lang="en-US" altLang="zh-CN"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p:sp>
        <p:nvSpPr>
          <p:cNvPr id="4" name="Freeform 5"/>
          <p:cNvSpPr/>
          <p:nvPr/>
        </p:nvSpPr>
        <p:spPr bwMode="auto">
          <a:xfrm flipH="1">
            <a:off x="0" y="-12700"/>
            <a:ext cx="409575" cy="831850"/>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bg1">
                  <a:lumMod val="95000"/>
                </a:schemeClr>
              </a:solidFill>
              <a:effectLst/>
              <a:uLnTx/>
              <a:uFillTx/>
              <a:latin typeface="Calibri" panose="020F0502020204030204" pitchFamily="34" charset="0"/>
              <a:ea typeface="宋体" panose="02010600030101010101" pitchFamily="2" charset="-122"/>
              <a:cs typeface="+mn-cs"/>
            </a:endParaRPr>
          </a:p>
        </p:txBody>
      </p:sp>
      <p:sp>
        <p:nvSpPr>
          <p:cNvPr id="2" name="文本框 1"/>
          <p:cNvSpPr txBox="1"/>
          <p:nvPr/>
        </p:nvSpPr>
        <p:spPr>
          <a:xfrm>
            <a:off x="409575" y="394335"/>
            <a:ext cx="7581900" cy="583565"/>
          </a:xfrm>
          <a:prstGeom prst="rect">
            <a:avLst/>
          </a:prstGeom>
          <a:noFill/>
        </p:spPr>
        <p:txBody>
          <a:bodyPr wrap="square" rtlCol="0">
            <a:spAutoFit/>
          </a:bodyPr>
          <a:p>
            <a:r>
              <a:rPr lang="en-US" altLang="zh-CN" sz="3200" dirty="0"/>
              <a:t>Intensity </a:t>
            </a:r>
            <a:r>
              <a:rPr lang="en-US" altLang="zh-CN"/>
              <a:t> </a:t>
            </a:r>
            <a:r>
              <a:rPr lang="en-US" altLang="zh-CN" sz="3200" dirty="0"/>
              <a:t>Images</a:t>
            </a:r>
            <a:endParaRPr lang="en-US" altLang="zh-CN"/>
          </a:p>
        </p:txBody>
      </p:sp>
      <p:sp>
        <p:nvSpPr>
          <p:cNvPr id="3" name="文本框 2"/>
          <p:cNvSpPr txBox="1"/>
          <p:nvPr/>
        </p:nvSpPr>
        <p:spPr>
          <a:xfrm>
            <a:off x="20320" y="977900"/>
            <a:ext cx="12151360" cy="2306955"/>
          </a:xfrm>
          <a:prstGeom prst="rect">
            <a:avLst/>
          </a:prstGeom>
          <a:noFill/>
        </p:spPr>
        <p:txBody>
          <a:bodyPr wrap="square" rtlCol="0">
            <a:spAutoFit/>
          </a:bodyPr>
          <a:p>
            <a:pPr algn="just"/>
            <a:r>
              <a:rPr lang="en-US" altLang="zh-CN" sz="2400"/>
              <a:t>   MATLAB stores an intensity image as a single matrix .The matrix can be of class double,uint8.</a:t>
            </a:r>
            <a:endParaRPr lang="en-US" altLang="zh-CN" sz="2400"/>
          </a:p>
          <a:p>
            <a:pPr algn="just"/>
            <a:r>
              <a:rPr lang="en-US" altLang="zh-CN" sz="2400"/>
              <a:t>   </a:t>
            </a:r>
            <a:endParaRPr lang="en-US" altLang="zh-CN" sz="2400"/>
          </a:p>
          <a:p>
            <a:pPr algn="l"/>
            <a:r>
              <a:rPr lang="en-US" altLang="zh-CN" sz="2400"/>
              <a:t>   MATLAB uses a colormap to display them.</a:t>
            </a:r>
            <a:endParaRPr lang="en-US" altLang="zh-CN" sz="2400"/>
          </a:p>
          <a:p>
            <a:r>
              <a:rPr lang="en-US" altLang="zh-CN" sz="2400"/>
              <a:t>   </a:t>
            </a:r>
            <a:endParaRPr lang="en-US" altLang="zh-CN" sz="2400"/>
          </a:p>
          <a:p>
            <a:r>
              <a:rPr lang="en-US" altLang="zh-CN" sz="2400"/>
              <a:t>   The figure below depicts an intensity image of class </a:t>
            </a:r>
            <a:endParaRPr lang="en-US" altLang="zh-CN" sz="2400"/>
          </a:p>
          <a:p>
            <a:r>
              <a:rPr lang="en-US" altLang="zh-CN" sz="2400"/>
              <a:t>double. </a:t>
            </a:r>
            <a:endParaRPr lang="en-US" altLang="zh-CN" sz="2400"/>
          </a:p>
        </p:txBody>
      </p:sp>
      <p:pic>
        <p:nvPicPr>
          <p:cNvPr id="5" name="图片 4" descr="Screenshot_2018_1205_131020"/>
          <p:cNvPicPr>
            <a:picLocks noChangeAspect="1"/>
          </p:cNvPicPr>
          <p:nvPr/>
        </p:nvPicPr>
        <p:blipFill>
          <a:blip r:embed="rId1"/>
          <a:srcRect l="7729" r="23817" b="-1735"/>
          <a:stretch>
            <a:fillRect/>
          </a:stretch>
        </p:blipFill>
        <p:spPr>
          <a:xfrm>
            <a:off x="6835775" y="2272665"/>
            <a:ext cx="4535805" cy="3897630"/>
          </a:xfrm>
          <a:prstGeom prst="rect">
            <a:avLst/>
          </a:prstGeom>
        </p:spPr>
      </p:pic>
      <p:sp>
        <p:nvSpPr>
          <p:cNvPr id="7" name="文本框 6"/>
          <p:cNvSpPr txBox="1"/>
          <p:nvPr/>
        </p:nvSpPr>
        <p:spPr>
          <a:xfrm>
            <a:off x="5617210" y="6392545"/>
            <a:ext cx="6357620" cy="368300"/>
          </a:xfrm>
          <a:prstGeom prst="rect">
            <a:avLst/>
          </a:prstGeom>
          <a:noFill/>
        </p:spPr>
        <p:txBody>
          <a:bodyPr wrap="square" rtlCol="0">
            <a:spAutoFit/>
          </a:bodyPr>
          <a:p>
            <a:r>
              <a:rPr lang="en-US" altLang="zh-CN" b="1">
                <a:sym typeface="+mn-ea"/>
              </a:rPr>
              <a:t>                        Pixel Value in an Intensity Image Define Gray Levels</a:t>
            </a:r>
            <a:endParaRPr lang="zh-CN" altLang="en-US" b="1"/>
          </a:p>
        </p:txBody>
      </p:sp>
    </p:spTree>
  </p:cSld>
  <p:clrMapOvr>
    <a:masterClrMapping/>
  </p:clrMapOvr>
</p:sld>
</file>

<file path=ppt/tags/tag1.xml><?xml version="1.0" encoding="utf-8"?>
<p:tagLst xmlns:p="http://schemas.openxmlformats.org/presentationml/2006/main">
  <p:tag name="PA" val="v3.0.1"/>
</p:tagLst>
</file>

<file path=ppt/tags/tag10.xml><?xml version="1.0" encoding="utf-8"?>
<p:tagLst xmlns:p="http://schemas.openxmlformats.org/presentationml/2006/main">
  <p:tag name="PA" val="v3.0.1"/>
</p:tagLst>
</file>

<file path=ppt/tags/tag11.xml><?xml version="1.0" encoding="utf-8"?>
<p:tagLst xmlns:p="http://schemas.openxmlformats.org/presentationml/2006/main">
  <p:tag name="PA" val="v3.0.1"/>
</p:tagLst>
</file>

<file path=ppt/tags/tag12.xml><?xml version="1.0" encoding="utf-8"?>
<p:tagLst xmlns:p="http://schemas.openxmlformats.org/presentationml/2006/main">
  <p:tag name="PA" val="v3.0.1"/>
</p:tagLst>
</file>

<file path=ppt/tags/tag13.xml><?xml version="1.0" encoding="utf-8"?>
<p:tagLst xmlns:p="http://schemas.openxmlformats.org/presentationml/2006/main">
  <p:tag name="PA" val="v3.0.1"/>
</p:tagLst>
</file>

<file path=ppt/tags/tag14.xml><?xml version="1.0" encoding="utf-8"?>
<p:tagLst xmlns:p="http://schemas.openxmlformats.org/presentationml/2006/main">
  <p:tag name="PA" val="v3.0.1"/>
</p:tagLst>
</file>

<file path=ppt/tags/tag15.xml><?xml version="1.0" encoding="utf-8"?>
<p:tagLst xmlns:p="http://schemas.openxmlformats.org/presentationml/2006/main">
  <p:tag name="PA" val="v3.0.1"/>
</p:tagLst>
</file>

<file path=ppt/tags/tag16.xml><?xml version="1.0" encoding="utf-8"?>
<p:tagLst xmlns:p="http://schemas.openxmlformats.org/presentationml/2006/main">
  <p:tag name="PA" val="v3.0.1"/>
</p:tagLst>
</file>

<file path=ppt/tags/tag2.xml><?xml version="1.0" encoding="utf-8"?>
<p:tagLst xmlns:p="http://schemas.openxmlformats.org/presentationml/2006/main">
  <p:tag name="PA" val="v3.0.1"/>
</p:tagLst>
</file>

<file path=ppt/tags/tag3.xml><?xml version="1.0" encoding="utf-8"?>
<p:tagLst xmlns:p="http://schemas.openxmlformats.org/presentationml/2006/main">
  <p:tag name="PA" val="v3.0.1"/>
</p:tagLst>
</file>

<file path=ppt/tags/tag4.xml><?xml version="1.0" encoding="utf-8"?>
<p:tagLst xmlns:p="http://schemas.openxmlformats.org/presentationml/2006/main">
  <p:tag name="PA" val="v3.0.1"/>
</p:tagLst>
</file>

<file path=ppt/tags/tag5.xml><?xml version="1.0" encoding="utf-8"?>
<p:tagLst xmlns:p="http://schemas.openxmlformats.org/presentationml/2006/main">
  <p:tag name="PA" val="v3.0.1"/>
</p:tagLst>
</file>

<file path=ppt/tags/tag6.xml><?xml version="1.0" encoding="utf-8"?>
<p:tagLst xmlns:p="http://schemas.openxmlformats.org/presentationml/2006/main">
  <p:tag name="PA" val="v3.0.1"/>
</p:tagLst>
</file>

<file path=ppt/tags/tag7.xml><?xml version="1.0" encoding="utf-8"?>
<p:tagLst xmlns:p="http://schemas.openxmlformats.org/presentationml/2006/main">
  <p:tag name="PA" val="v3.0.1"/>
</p:tagLst>
</file>

<file path=ppt/tags/tag8.xml><?xml version="1.0" encoding="utf-8"?>
<p:tagLst xmlns:p="http://schemas.openxmlformats.org/presentationml/2006/main">
  <p:tag name="PA" val="v3.0.1"/>
</p:tagLst>
</file>

<file path=ppt/tags/tag9.xml><?xml version="1.0" encoding="utf-8"?>
<p:tagLst xmlns:p="http://schemas.openxmlformats.org/presentationml/2006/main">
  <p:tag name="PA" val="v3.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4133</Words>
  <Application>WPS 演示</Application>
  <PresentationFormat>宽屏</PresentationFormat>
  <Paragraphs>265</Paragraphs>
  <Slides>15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vt:i4>
      </vt:variant>
    </vt:vector>
  </HeadingPairs>
  <TitlesOfParts>
    <vt:vector size="25" baseType="lpstr">
      <vt:lpstr>Arial</vt:lpstr>
      <vt:lpstr>宋体</vt:lpstr>
      <vt:lpstr>Wingdings</vt:lpstr>
      <vt:lpstr>Calibri</vt:lpstr>
      <vt:lpstr>微软雅黑</vt:lpstr>
      <vt:lpstr>黑体</vt:lpstr>
      <vt:lpstr>Arial Unicode MS</vt:lpstr>
      <vt:lpstr>Calibri Light</vt:lpstr>
      <vt:lpstr>Cambria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左右</cp:lastModifiedBy>
  <cp:revision>89</cp:revision>
  <dcterms:created xsi:type="dcterms:W3CDTF">2016-12-09T01:44:00Z</dcterms:created>
  <dcterms:modified xsi:type="dcterms:W3CDTF">2018-12-17T07:59:04Z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2052-10.1.0.7697</vt:lpwstr>
  </property>
</Properties>
</file>